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4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46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4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51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80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63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80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5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0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78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DF98C-848C-4A0F-A24C-483B1D147C1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9505-96B3-4717-B9BD-E33EF2ADB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7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iteratura.cz/Clanek/28367/sem-sandberg-steve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g.no/rampelys/bok/i/217bLr/norske-bokhandlere-simon-stranger-har-skrevet-aarets-beste-bo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nublestein.n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Literatura jako komunikace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(Zrcadlo i okno)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3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Steve</a:t>
            </a:r>
            <a:r>
              <a:rPr lang="cs-CZ" dirty="0" smtClean="0"/>
              <a:t> Sem-</a:t>
            </a:r>
            <a:r>
              <a:rPr lang="cs-CZ" dirty="0" err="1" smtClean="0"/>
              <a:t>Sandberg</a:t>
            </a:r>
            <a:r>
              <a:rPr lang="cs-CZ" dirty="0" smtClean="0"/>
              <a:t>, </a:t>
            </a:r>
            <a:r>
              <a:rPr lang="cs-CZ" dirty="0" err="1" smtClean="0"/>
              <a:t>nar</a:t>
            </a:r>
            <a:r>
              <a:rPr lang="cs-CZ" dirty="0" smtClean="0"/>
              <a:t> 1958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http://www.iliteratura.cz/Clanek/28367/sem-sandberg-steve-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00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STEVE SEM-SANDBERG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270" y="1954371"/>
            <a:ext cx="2537460" cy="381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08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STEVE SEM-SANDBERG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270" y="1908651"/>
            <a:ext cx="2537460" cy="390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99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SIMON STRANGER, </a:t>
            </a:r>
            <a:r>
              <a:rPr lang="cs-CZ" dirty="0" err="1" smtClean="0"/>
              <a:t>nar</a:t>
            </a:r>
            <a:r>
              <a:rPr lang="cs-CZ" dirty="0" smtClean="0"/>
              <a:t> 1978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https://www.vg.no/rampelys/bok/i/217bLr/norske-bokhandlere-simon-stranger-har-skrevet-aarets-beste-bok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09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ýsledek obrázku pro leksikon om lys og mør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1124744"/>
            <a:ext cx="3204000" cy="502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44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i="1" dirty="0" smtClean="0"/>
              <a:t>sitater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 </a:t>
            </a:r>
            <a:r>
              <a:rPr lang="cs-CZ" dirty="0" err="1" smtClean="0"/>
              <a:t>for</a:t>
            </a:r>
            <a:r>
              <a:rPr lang="cs-CZ" dirty="0" smtClean="0"/>
              <a:t> m</a:t>
            </a:r>
            <a:r>
              <a:rPr lang="nb-NO" dirty="0" smtClean="0"/>
              <a:t>ørke, for mistro og misunnelse.</a:t>
            </a:r>
          </a:p>
          <a:p>
            <a:r>
              <a:rPr lang="nb-NO" dirty="0" smtClean="0"/>
              <a:t>M for monsteret som hviler inn hver og en av oss.</a:t>
            </a:r>
          </a:p>
          <a:p>
            <a:r>
              <a:rPr lang="nb-NO" dirty="0" smtClean="0"/>
              <a:t>M for motstandsbevegelsen.</a:t>
            </a:r>
          </a:p>
          <a:p>
            <a:r>
              <a:rPr lang="nb-NO" dirty="0" smtClean="0"/>
              <a:t>F for fang.</a:t>
            </a:r>
          </a:p>
          <a:p>
            <a:r>
              <a:rPr lang="nb-NO" dirty="0" smtClean="0"/>
              <a:t>F for fange.</a:t>
            </a:r>
          </a:p>
          <a:p>
            <a:r>
              <a:rPr lang="nb-NO" dirty="0" smtClean="0"/>
              <a:t>F for fangeleir.</a:t>
            </a:r>
          </a:p>
          <a:p>
            <a:r>
              <a:rPr lang="nb-NO" dirty="0" smtClean="0"/>
              <a:t>F for fall, for forfall. For fare.</a:t>
            </a:r>
          </a:p>
          <a:p>
            <a:r>
              <a:rPr lang="nb-NO" dirty="0" smtClean="0"/>
              <a:t>F for forbrytelse.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07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sitater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 for ordene vi bruker om hverandre, ordene som ikke barwe behandler virkeligheten, men som også skaper den.</a:t>
            </a:r>
          </a:p>
          <a:p>
            <a:r>
              <a:rPr lang="nb-NO" dirty="0" smtClean="0"/>
              <a:t>S for snublesteiner.</a:t>
            </a:r>
          </a:p>
          <a:p>
            <a:r>
              <a:rPr lang="nb-NO" dirty="0" smtClean="0"/>
              <a:t>S for soldatene som ble satt til å jobbe på Falstad, så unge av dem.</a:t>
            </a:r>
          </a:p>
          <a:p>
            <a:r>
              <a:rPr lang="nb-NO" dirty="0" smtClean="0"/>
              <a:t>T for tid.</a:t>
            </a:r>
          </a:p>
          <a:p>
            <a:r>
              <a:rPr lang="nb-NO" dirty="0" smtClean="0"/>
              <a:t>T for tilgivelse. T for tilgivelse. T for tilgivelse.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27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https://www.snublestein.no/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Stolperstein</a:t>
            </a:r>
          </a:p>
          <a:p>
            <a:r>
              <a:rPr lang="nb-NO" dirty="0" smtClean="0"/>
              <a:t>Kamen</a:t>
            </a:r>
            <a:r>
              <a:rPr lang="cs-CZ" dirty="0" smtClean="0"/>
              <a:t>y zmizelých</a:t>
            </a:r>
          </a:p>
          <a:p>
            <a:endParaRPr lang="cs-CZ" dirty="0"/>
          </a:p>
          <a:p>
            <a:r>
              <a:rPr lang="cs-CZ" dirty="0" err="1" smtClean="0"/>
              <a:t>Gunter</a:t>
            </a:r>
            <a:r>
              <a:rPr lang="cs-CZ" dirty="0" smtClean="0"/>
              <a:t> </a:t>
            </a:r>
            <a:r>
              <a:rPr lang="cs-CZ" smtClean="0"/>
              <a:t>Demnig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78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151</Words>
  <Application>Microsoft Office PowerPoint</Application>
  <PresentationFormat>Předvádění na obrazovce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Reprezentace</vt:lpstr>
      <vt:lpstr>Steve Sem-Sandberg, nar 1958</vt:lpstr>
      <vt:lpstr>STEVE SEM-SANDBERG</vt:lpstr>
      <vt:lpstr>STEVE SEM-SANDBERG</vt:lpstr>
      <vt:lpstr>SIMON STRANGER, nar 1978</vt:lpstr>
      <vt:lpstr>Prezentace aplikace PowerPoint</vt:lpstr>
      <vt:lpstr>sitater</vt:lpstr>
      <vt:lpstr>sitater</vt:lpstr>
      <vt:lpstr>https://www.snublestein.no/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Reprezentace</dc:title>
  <dc:creator>user</dc:creator>
  <cp:lastModifiedBy>user</cp:lastModifiedBy>
  <cp:revision>3</cp:revision>
  <dcterms:created xsi:type="dcterms:W3CDTF">2019-11-26T09:00:33Z</dcterms:created>
  <dcterms:modified xsi:type="dcterms:W3CDTF">2019-11-26T09:32:48Z</dcterms:modified>
</cp:coreProperties>
</file>