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006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96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2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28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1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68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85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49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26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6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88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4637F-BA52-46DE-870F-724E41C987A4}" type="datetimeFigureOut">
              <a:rPr lang="cs-CZ" smtClean="0"/>
              <a:t>23.9.2019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93646-E7DD-4D49-8562-298A8264D6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48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oto7kJz1es" TargetMode="External"/><Relationship Id="rId2" Type="http://schemas.openxmlformats.org/officeDocument/2006/relationships/hyperlink" Target="https://snl.no/Nordahl_Grie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_EvhUAIb4jw" TargetMode="External"/><Relationship Id="rId4" Type="http://schemas.openxmlformats.org/officeDocument/2006/relationships/hyperlink" Target="https://www.youtube.com/watch?v=reu2WxnoSL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Reprezentace války a HL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24/9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36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hlinkClick r:id="rId2"/>
              </a:rPr>
              <a:t>https://snl.no/Nordahl_Grieg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https://www.youtube.com/watch?v=Xoto7kJz1es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4"/>
              </a:rPr>
              <a:t>https://www.youtube.com/watch?v=reu2WxnoSLE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https://www.youtube.com/watch?v=_EvhUAIb4jw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5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Občané Norska</a:t>
            </a:r>
            <a:r>
              <a:rPr lang="nb-NO" dirty="0" smtClean="0"/>
              <a:t> – nen</a:t>
            </a:r>
            <a:r>
              <a:rPr lang="cs-CZ" dirty="0" smtClean="0"/>
              <a:t>á</a:t>
            </a:r>
            <a:r>
              <a:rPr lang="nb-NO" dirty="0" smtClean="0"/>
              <a:t>padn</a:t>
            </a:r>
            <a:r>
              <a:rPr lang="cs-CZ" dirty="0" smtClean="0"/>
              <a:t>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Kari </a:t>
            </a:r>
            <a:r>
              <a:rPr lang="cs-CZ" dirty="0" err="1" smtClean="0"/>
              <a:t>Nansen</a:t>
            </a:r>
            <a:endParaRPr lang="cs-CZ" dirty="0" smtClean="0"/>
          </a:p>
          <a:p>
            <a:r>
              <a:rPr lang="cs-CZ" dirty="0" err="1" smtClean="0"/>
              <a:t>Tove</a:t>
            </a:r>
            <a:r>
              <a:rPr lang="cs-CZ" dirty="0" smtClean="0"/>
              <a:t> </a:t>
            </a:r>
            <a:r>
              <a:rPr lang="cs-CZ" dirty="0" err="1" smtClean="0"/>
              <a:t>Filseth</a:t>
            </a:r>
            <a:r>
              <a:rPr lang="cs-CZ" dirty="0" smtClean="0"/>
              <a:t> Tau</a:t>
            </a:r>
          </a:p>
          <a:p>
            <a:r>
              <a:rPr lang="cs-CZ" dirty="0" err="1" smtClean="0"/>
              <a:t>Ingebj</a:t>
            </a:r>
            <a:r>
              <a:rPr lang="nb-NO" dirty="0" smtClean="0"/>
              <a:t>ørg Sletten Fosstvedt</a:t>
            </a:r>
          </a:p>
          <a:p>
            <a:r>
              <a:rPr lang="nb-NO" dirty="0" smtClean="0"/>
              <a:t>Marie Lous Mohr</a:t>
            </a:r>
          </a:p>
          <a:p>
            <a:r>
              <a:rPr lang="nb-NO" dirty="0" smtClean="0"/>
              <a:t>Sigrid Helliesen Lund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60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Občané slavní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Odd</a:t>
            </a:r>
            <a:r>
              <a:rPr lang="cs-CZ" dirty="0" smtClean="0"/>
              <a:t> </a:t>
            </a:r>
            <a:r>
              <a:rPr lang="cs-CZ" dirty="0" err="1" smtClean="0"/>
              <a:t>Nansen</a:t>
            </a:r>
            <a:endParaRPr lang="cs-CZ" dirty="0" smtClean="0"/>
          </a:p>
          <a:p>
            <a:r>
              <a:rPr lang="cs-CZ" dirty="0" err="1" smtClean="0"/>
              <a:t>Fredrik</a:t>
            </a:r>
            <a:r>
              <a:rPr lang="cs-CZ" dirty="0" smtClean="0"/>
              <a:t> </a:t>
            </a:r>
            <a:r>
              <a:rPr lang="cs-CZ" dirty="0" err="1" smtClean="0"/>
              <a:t>Paasche</a:t>
            </a:r>
            <a:endParaRPr lang="cs-CZ" dirty="0" smtClean="0"/>
          </a:p>
          <a:p>
            <a:r>
              <a:rPr lang="cs-CZ" dirty="0" err="1" smtClean="0"/>
              <a:t>Odd</a:t>
            </a:r>
            <a:r>
              <a:rPr lang="cs-CZ" dirty="0" smtClean="0"/>
              <a:t> </a:t>
            </a:r>
            <a:r>
              <a:rPr lang="cs-CZ" dirty="0" err="1" smtClean="0"/>
              <a:t>Eidem</a:t>
            </a:r>
            <a:endParaRPr lang="cs-CZ" dirty="0" smtClean="0"/>
          </a:p>
          <a:p>
            <a:r>
              <a:rPr lang="cs-CZ" dirty="0" smtClean="0"/>
              <a:t>Harald </a:t>
            </a:r>
            <a:r>
              <a:rPr lang="cs-CZ" dirty="0" err="1" smtClean="0"/>
              <a:t>Schjelderup</a:t>
            </a:r>
            <a:endParaRPr lang="cs-CZ" dirty="0" smtClean="0"/>
          </a:p>
          <a:p>
            <a:r>
              <a:rPr lang="cs-CZ" dirty="0" err="1" smtClean="0"/>
              <a:t>Torolf</a:t>
            </a:r>
            <a:r>
              <a:rPr lang="cs-CZ" dirty="0" smtClean="0"/>
              <a:t> </a:t>
            </a:r>
            <a:r>
              <a:rPr lang="cs-CZ" dirty="0" err="1" smtClean="0"/>
              <a:t>Elster</a:t>
            </a:r>
            <a:endParaRPr lang="cs-CZ" dirty="0" smtClean="0"/>
          </a:p>
          <a:p>
            <a:r>
              <a:rPr lang="cs-CZ" dirty="0" smtClean="0"/>
              <a:t>Nic </a:t>
            </a:r>
            <a:r>
              <a:rPr lang="cs-CZ" dirty="0" err="1" smtClean="0"/>
              <a:t>Waal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3762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56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Reprezentace války a HL</vt:lpstr>
      <vt:lpstr>.</vt:lpstr>
      <vt:lpstr>Občané Norska – nenápadní</vt:lpstr>
      <vt:lpstr>Občané slavní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Reprezentace války a HL</dc:title>
  <dc:creator>user</dc:creator>
  <cp:lastModifiedBy>user</cp:lastModifiedBy>
  <cp:revision>6</cp:revision>
  <dcterms:created xsi:type="dcterms:W3CDTF">2019-09-23T18:42:47Z</dcterms:created>
  <dcterms:modified xsi:type="dcterms:W3CDTF">2019-09-23T19:59:31Z</dcterms:modified>
</cp:coreProperties>
</file>