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62" r:id="rId1"/>
    <p:sldMasterId id="2147484486" r:id="rId2"/>
  </p:sldMasterIdLst>
  <p:notesMasterIdLst>
    <p:notesMasterId r:id="rId11"/>
  </p:notesMasterIdLst>
  <p:sldIdLst>
    <p:sldId id="304" r:id="rId3"/>
    <p:sldId id="305" r:id="rId4"/>
    <p:sldId id="306" r:id="rId5"/>
    <p:sldId id="307" r:id="rId6"/>
    <p:sldId id="308" r:id="rId7"/>
    <p:sldId id="309" r:id="rId8"/>
    <p:sldId id="312" r:id="rId9"/>
    <p:sldId id="311" r:id="rId1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54" autoAdjust="0"/>
  </p:normalViewPr>
  <p:slideViewPr>
    <p:cSldViewPr>
      <p:cViewPr varScale="1">
        <p:scale>
          <a:sx n="70" d="100"/>
          <a:sy n="70" d="100"/>
        </p:scale>
        <p:origin x="19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5C1FF-AFA9-4442-9131-C56B6E169E0C}" type="datetimeFigureOut">
              <a:rPr lang="cs-CZ" smtClean="0"/>
              <a:t>11.10.2019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E0EFA-38C1-4C99-900A-57A8E696B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8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3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2736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68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003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68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57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3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39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1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99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45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854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1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5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5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0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5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0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  <p:sldLayoutId id="21474841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27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oralmachine.mit.edu/" TargetMode="External"/><Relationship Id="rId2" Type="http://schemas.openxmlformats.org/officeDocument/2006/relationships/hyperlink" Target="http://www.ndbrno.cz/cinohra/teror?lang=1" TargetMode="Externa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N_RZJUAQY4" TargetMode="Externa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Hlavní filozofické problémy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3903"/>
              </p:ext>
            </p:extLst>
          </p:nvPr>
        </p:nvGraphicFramePr>
        <p:xfrm>
          <a:off x="457200" y="1774825"/>
          <a:ext cx="8229600" cy="19507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Klasifikace filozofických problémů → 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filozofické disciplíny</a:t>
                      </a:r>
                    </a:p>
                    <a:p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Tradiční dělení</a:t>
                      </a:r>
                      <a:r>
                        <a:rPr lang="cs-CZ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témat/disciplín: </a:t>
                      </a:r>
                      <a:r>
                        <a:rPr lang="cs-CZ" sz="16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bytí/poznání/člověk</a:t>
                      </a:r>
                    </a:p>
                    <a:p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5658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Filozofické disciplíny dnes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866702"/>
              </p:ext>
            </p:extLst>
          </p:nvPr>
        </p:nvGraphicFramePr>
        <p:xfrm>
          <a:off x="457200" y="1774825"/>
          <a:ext cx="8229600" cy="2438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Metafyzika/ontologie </a:t>
                      </a:r>
                    </a:p>
                    <a:p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Epistemologie/gnoseologie/noetika/teorie poznání</a:t>
                      </a:r>
                    </a:p>
                    <a:p>
                      <a:endParaRPr lang="cs-CZ" sz="16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Etika</a:t>
                      </a:r>
                    </a:p>
                    <a:p>
                      <a:endParaRPr lang="cs-CZ" sz="1600" b="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(praktická filozofie, filozofická antropologie)</a:t>
                      </a:r>
                      <a:endParaRPr lang="cs-CZ" sz="16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351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Filozofické disciplíny dnes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88395"/>
              </p:ext>
            </p:extLst>
          </p:nvPr>
        </p:nvGraphicFramePr>
        <p:xfrm>
          <a:off x="457200" y="1774825"/>
          <a:ext cx="8229600" cy="43891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</a:t>
                      </a:r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jazyka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</a:t>
                      </a:r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mysli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sz="16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Logika</a:t>
                      </a:r>
                    </a:p>
                    <a:p>
                      <a:endParaRPr lang="cs-CZ" sz="1600" b="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Argumentace</a:t>
                      </a:r>
                    </a:p>
                    <a:p>
                      <a:endParaRPr lang="cs-CZ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 umění</a:t>
                      </a:r>
                    </a:p>
                    <a:p>
                      <a:endParaRPr lang="cs-CZ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 vědy</a:t>
                      </a:r>
                    </a:p>
                    <a:p>
                      <a:endParaRPr lang="cs-CZ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 dějin</a:t>
                      </a:r>
                    </a:p>
                    <a:p>
                      <a:endParaRPr lang="cs-CZ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Dějiny filozofie…</a:t>
                      </a:r>
                      <a:endParaRPr lang="cs-CZ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3736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Současná témata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020465"/>
              </p:ext>
            </p:extLst>
          </p:nvPr>
        </p:nvGraphicFramePr>
        <p:xfrm>
          <a:off x="539551" y="1774825"/>
          <a:ext cx="8147248" cy="3413760"/>
        </p:xfrm>
        <a:graphic>
          <a:graphicData uri="http://schemas.openxmlformats.org/drawingml/2006/table">
            <a:tbl>
              <a:tblPr/>
              <a:tblGrid>
                <a:gridCol w="8147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Interdisciplinární témata</a:t>
                      </a:r>
                    </a:p>
                    <a:p>
                      <a:pPr algn="just"/>
                      <a:endParaRPr lang="cs-CZ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Příklad:</a:t>
                      </a:r>
                    </a:p>
                    <a:p>
                      <a:pPr algn="just"/>
                      <a:endParaRPr lang="cs-CZ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 mají společného autonomní vozidla a divadelní hra Teror?</a:t>
                      </a:r>
                    </a:p>
                    <a:p>
                      <a:pPr algn="just"/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http://www.ndbrno.cz/cinohra/teror?lang=1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United Airlines </a:t>
                      </a:r>
                      <a:r>
                        <a:rPr lang="cs-CZ" sz="1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Flight</a:t>
                      </a:r>
                      <a:r>
                        <a:rPr lang="cs-CZ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93</a:t>
                      </a:r>
                    </a:p>
                    <a:p>
                      <a:pPr algn="just"/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dirty="0">
                          <a:hlinkClick r:id="rId3"/>
                        </a:rPr>
                        <a:t>http://moralmachine.mit.edu/</a:t>
                      </a:r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897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Současná témata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67279"/>
              </p:ext>
            </p:extLst>
          </p:nvPr>
        </p:nvGraphicFramePr>
        <p:xfrm>
          <a:off x="457200" y="1774825"/>
          <a:ext cx="8229600" cy="7315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74825"/>
            <a:ext cx="679132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8220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Současná témata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800028"/>
              </p:ext>
            </p:extLst>
          </p:nvPr>
        </p:nvGraphicFramePr>
        <p:xfrm>
          <a:off x="457200" y="1774825"/>
          <a:ext cx="8229600" cy="41452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Myšlenkový experiment</a:t>
                      </a: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Problém drezíny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[…] můžeme předpokládat, že je řidičem neovladatelné drezíny, která může odbočit pouze z jedné úzké tratě na druhou. Pět mužů pracuje na jedné trati, jeden muž na druhé. Ten, kdo bude na trati, na kterou řidič zamíří, musí zemřít. […] Otázkou zůstává, proč bychom bez váhání řekli, že má řidič zamířit na trať s méně osobami […].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(Philippa,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Footová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1967)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Konsekvencialismus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 deontologie</a:t>
                      </a:r>
                    </a:p>
                    <a:p>
                      <a:pPr algn="just"/>
                      <a:endParaRPr lang="cs-CZ" sz="1600" b="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Jiné řešení?</a:t>
                      </a:r>
                    </a:p>
                    <a:p>
                      <a:pPr algn="just"/>
                      <a:r>
                        <a:rPr lang="cs-CZ" sz="1600" dirty="0">
                          <a:hlinkClick r:id="rId2"/>
                        </a:rPr>
                        <a:t>https://www.youtube.com/watch?v=-N_RZJUAQY4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8612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Současná témata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57200" y="1774825"/>
          <a:ext cx="8229600" cy="36576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Myšlenkový experiment</a:t>
                      </a: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Záchranný člun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 záchranném člunu nás sedí řekněme 50. Buďme velkorysí a předpokládejme, že kapacita naší lodi je o deset míst vyšší, což dělá 60 […].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Nás 50 v záchranném člunu uvidí plavat ve vodě dalších 100. Žádají nás o vstup na loď nebo o potraviny. Jak budeme reagovat na jejich prosby?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Garrett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Hardin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1974)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Enviromentální</a:t>
                      </a:r>
                      <a:r>
                        <a:rPr lang="cs-CZ" sz="1600" b="1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etika</a:t>
                      </a:r>
                      <a:endParaRPr lang="cs-CZ" sz="16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0967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Současná témata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30702"/>
              </p:ext>
            </p:extLst>
          </p:nvPr>
        </p:nvGraphicFramePr>
        <p:xfrm>
          <a:off x="457200" y="1774825"/>
          <a:ext cx="8229600" cy="21945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 a sport</a:t>
                      </a:r>
                      <a:r>
                        <a:rPr lang="cs-CZ" sz="16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Čtyři fáze běhu (M.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Rowland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Running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Pack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2013)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9297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321</Words>
  <Application>Microsoft Office PowerPoint</Application>
  <PresentationFormat>Předvádění na obrazovce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Corbel</vt:lpstr>
      <vt:lpstr>Times New Roman</vt:lpstr>
      <vt:lpstr>Wingdings 2</vt:lpstr>
      <vt:lpstr>HDOfficeLightV0</vt:lpstr>
      <vt:lpstr>Základ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 </dc:creator>
  <cp:lastModifiedBy> </cp:lastModifiedBy>
  <cp:revision>49</cp:revision>
  <dcterms:created xsi:type="dcterms:W3CDTF">2019-09-12T09:16:14Z</dcterms:created>
  <dcterms:modified xsi:type="dcterms:W3CDTF">2019-10-11T07:06:18Z</dcterms:modified>
</cp:coreProperties>
</file>