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B06"/>
    <a:srgbClr val="00808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99E1E0C-9133-491A-9343-A7F8D05A05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7318C11-D6C7-492C-87D6-93C7616C08E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4E53ACD-8D3F-44C6-8C7E-524A18E6EA1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41BF162A-B20A-45DC-90A1-DB88AB1F76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82CE1EB0-EDF6-4088-8FCF-295A88559A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F400CAE1-6D41-4AFB-A1DB-B756C1C1A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40C414E-2445-4DE5-8796-90AC563BAF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0EE2D34-46C6-4300-B3FB-84C2DBE861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E2897B3-B907-4651-AD3E-7CF4CF4119EA}" type="slidenum">
              <a:rPr lang="cs-CZ" altLang="cs-CZ">
                <a:latin typeface="Arial" panose="020B0604020202020204" pitchFamily="34" charset="0"/>
              </a:rPr>
              <a:pPr/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F16CF3C-1A89-4C75-A6D1-5E49E7C17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891EF44-D488-400E-A701-45B4E1CD8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BE0881-C3C8-409D-9069-9213B232F5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B737A6F-A3FC-4673-A229-E06593BE3C41}" type="slidenum">
              <a:rPr lang="cs-CZ" altLang="cs-CZ">
                <a:latin typeface="Arial" panose="020B0604020202020204" pitchFamily="34" charset="0"/>
              </a:rPr>
              <a:pPr/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E32DCCD-FFCE-4361-B1D5-84C11B0CAA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8006209-062C-48D7-B8FD-B1F811D79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928713C-6AE9-463B-B83F-DBB20E6B20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F813E5F-2319-4EA1-9A81-60E5C8E05173}" type="slidenum">
              <a:rPr lang="cs-CZ" altLang="cs-CZ">
                <a:latin typeface="Arial" panose="020B0604020202020204" pitchFamily="34" charset="0"/>
              </a:rPr>
              <a:pPr/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6A73ADC-1C07-4094-ACC6-8E60D6F2B2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E2AAE87-AC15-42DB-A6FB-4B2B290B7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0D3D160-9DF7-4928-AC58-77DB353BEE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E6F41C2-4D3B-48B7-9AE3-16F219A3A850}" type="slidenum">
              <a:rPr lang="cs-CZ" altLang="cs-CZ">
                <a:latin typeface="Arial" panose="020B0604020202020204" pitchFamily="34" charset="0"/>
              </a:rPr>
              <a:pPr/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B49B015-D7A5-42D5-90D6-AD392D2365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2B738B6-8245-47A5-8185-0F2B0349B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400542-CBEE-409B-A1EA-32D44D6F65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536BFC-5E78-4C50-B754-2D27EED50F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14BAF-8B38-4BF0-9C59-E03A1D4731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A85D2-B5F0-49B7-89B3-04B26FD17A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758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547B4C-1180-4B67-AA84-9201567349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3F1B34-8596-4044-B552-0E80F8A4B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0004C1-D528-4040-9BDF-73BC1F73CC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86A2B-E043-4977-99A3-F0C285A9FC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587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FB86A1-C532-4DB8-ACF5-2EF0F7F6D9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AF4B2A-F94B-4DFF-B635-BC1445DABC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DA394F-0912-40A6-AD64-7A4B9BBA0A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7E817-5E0E-4819-87B2-BB696EF286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693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EE31DC-1EC6-4854-8C38-E00C2BBA1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102EC3-3FEA-498D-8DDA-D29FE8D10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07913B-C526-494D-84CD-5555F2A1DB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8B33C-DC27-4A66-9CC6-C70FF0D540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656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0F778A-6188-4BF0-8283-029CF8973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AF6BAC-4FB6-4180-BFA8-EC97B0DE4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FBE26D-CC8D-4B1D-B312-BA7790A433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947D1-4B69-4974-88D0-82447759B8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543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099F24-FB7A-419A-A800-5A6C75BDDF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93E09-A35C-4C9A-87C1-5C51E424E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7B3AC6-BD3F-44A2-9DEA-001621F05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E2378-FFF9-4EAB-B19D-AC549093EE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029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227823-19E2-4265-864D-BA7AAD8F3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4E47878-6690-4EDE-B4F9-03E2B8E37E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79BC13-F353-4AC1-ADEB-3C2E859561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4F03F-6417-49DC-A177-1F4C51298B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058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849E995-6F24-4316-AB5C-C4F18BD938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ABA83E-F92E-476C-BB93-005DFA261C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34BA0E-46E6-4C31-8C1D-946CA5A501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F0D75-0FB2-43B8-9C04-9B57A62B7C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750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149092-65D4-49C6-ADA2-6DA8BD8B2F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0663A39-EBD0-4492-9A4B-116C2781F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1D75BF-CA8B-4791-B619-F5336DBAF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68636-5FD0-4287-B6F7-C546E8D6EE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035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A5B59F-C4F8-4DB5-A4F9-5C01614F38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AB418E-D30D-47DB-8E4C-CA64C37211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F7A510-7CBE-4FA8-85FD-7596956BF4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1BF1F-D470-4C85-BBB5-9503B8F2E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34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436283-55F6-4702-8575-687885D9BB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2A92F6-3735-4B15-9A6B-879B0C2D8B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ED8EC6-F2E4-4F23-A30F-475B50D334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3AD0-26B1-47A7-991A-02171610F7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310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63F1123-6B8C-44BC-96DE-2C3F6D3FA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66EF30-9BFC-4CB2-B350-5D5B3D1DD1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A39A24-C325-4035-8E3D-0C5AB60011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2F3E7C-5A62-4552-A9ED-D3B9BEE34D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6141BB8-B943-427A-AEDB-D48FD3F8CA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79F8095B-38C5-4DC5-9467-A7989F3BBD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>
            <a:extLst>
              <a:ext uri="{FF2B5EF4-FFF2-40B4-BE49-F238E27FC236}">
                <a16:creationId xmlns:a16="http://schemas.microsoft.com/office/drawing/2014/main" id="{D060D931-06AA-45C9-9A90-440BF7ADC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0033CC"/>
                </a:solidFill>
                <a:latin typeface="Tahoma" panose="020B0604030504040204" pitchFamily="34" charset="0"/>
              </a:rPr>
              <a:t>Heidegger je lhář</a:t>
            </a:r>
          </a:p>
        </p:txBody>
      </p:sp>
      <p:sp>
        <p:nvSpPr>
          <p:cNvPr id="3075" name="Rectangle 6">
            <a:extLst>
              <a:ext uri="{FF2B5EF4-FFF2-40B4-BE49-F238E27FC236}">
                <a16:creationId xmlns:a16="http://schemas.microsoft.com/office/drawing/2014/main" id="{0F73989C-8F86-46C1-9656-E01DBB0E683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Lhaní filosofů?</a:t>
            </a:r>
          </a:p>
        </p:txBody>
      </p:sp>
      <p:sp>
        <p:nvSpPr>
          <p:cNvPr id="3076" name="Rectangle 7">
            <a:extLst>
              <a:ext uri="{FF2B5EF4-FFF2-40B4-BE49-F238E27FC236}">
                <a16:creationId xmlns:a16="http://schemas.microsoft.com/office/drawing/2014/main" id="{BA00423B-71D7-4A55-B6A7-AD8ADEEAF7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15639" y="1613094"/>
            <a:ext cx="4038600" cy="4525963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33CC"/>
                </a:solidFill>
                <a:latin typeface="Tahoma" panose="020B0604030504040204" pitchFamily="34" charset="0"/>
              </a:rPr>
              <a:t>Omyl</a:t>
            </a:r>
          </a:p>
          <a:p>
            <a:pPr eaLnBrk="1" hangingPunct="1"/>
            <a:r>
              <a:rPr lang="cs-CZ" altLang="cs-CZ" sz="2800" dirty="0">
                <a:solidFill>
                  <a:srgbClr val="0033CC"/>
                </a:solidFill>
                <a:latin typeface="Tahoma" panose="020B0604030504040204" pitchFamily="34" charset="0"/>
              </a:rPr>
              <a:t>Jiný názor</a:t>
            </a:r>
          </a:p>
          <a:p>
            <a:pPr eaLnBrk="1" hangingPunct="1"/>
            <a:r>
              <a:rPr lang="cs-CZ" altLang="cs-CZ" sz="2800" dirty="0">
                <a:solidFill>
                  <a:srgbClr val="0033CC"/>
                </a:solidFill>
                <a:latin typeface="Tahoma" panose="020B0604030504040204" pitchFamily="34" charset="0"/>
              </a:rPr>
              <a:t>Logická chyba</a:t>
            </a:r>
          </a:p>
          <a:p>
            <a:pPr eaLnBrk="1" hangingPunct="1"/>
            <a:endParaRPr lang="cs-CZ" altLang="cs-CZ" sz="2800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Lež</a:t>
            </a:r>
          </a:p>
          <a:p>
            <a:pPr eaLnBrk="1" hangingPunct="1"/>
            <a:endParaRPr lang="cs-CZ" altLang="cs-CZ" sz="2800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cs-CZ" altLang="cs-CZ" sz="2800" dirty="0">
                <a:solidFill>
                  <a:srgbClr val="008080"/>
                </a:solidFill>
                <a:latin typeface="Tahoma" panose="020B0604030504040204" pitchFamily="34" charset="0"/>
                <a:hlinkClick r:id="rId3" action="ppaction://hlinksldjump"/>
              </a:rPr>
              <a:t>Problém definice?</a:t>
            </a:r>
            <a:endParaRPr lang="cs-CZ" altLang="cs-CZ" sz="2800" dirty="0">
              <a:solidFill>
                <a:srgbClr val="008080"/>
              </a:solidFill>
              <a:latin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800" dirty="0">
              <a:solidFill>
                <a:srgbClr val="0033CC"/>
              </a:solidFill>
              <a:latin typeface="Tahoma" panose="020B0604030504040204" pitchFamily="34" charset="0"/>
            </a:endParaRPr>
          </a:p>
        </p:txBody>
      </p:sp>
      <p:pic>
        <p:nvPicPr>
          <p:cNvPr id="3077" name="Picture 8" descr="heidegger">
            <a:extLst>
              <a:ext uri="{FF2B5EF4-FFF2-40B4-BE49-F238E27FC236}">
                <a16:creationId xmlns:a16="http://schemas.microsoft.com/office/drawing/2014/main" id="{8A13533A-F06A-43F2-913D-8B04C2616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852738"/>
            <a:ext cx="2768600" cy="277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106FF4-2D72-4B1D-A08D-F84937DDF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Možné přístupy k bytí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F08BCA-7914-44CA-A096-E1EB8DE769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Zprostředkované</a:t>
            </a:r>
          </a:p>
          <a:p>
            <a:pPr lvl="1"/>
            <a:r>
              <a:rPr lang="cs-CZ" dirty="0"/>
              <a:t>Dílčí</a:t>
            </a:r>
          </a:p>
          <a:p>
            <a:pPr lvl="1"/>
            <a:r>
              <a:rPr lang="cs-CZ" dirty="0"/>
              <a:t>Konkrétní</a:t>
            </a:r>
          </a:p>
          <a:p>
            <a:pPr lvl="1"/>
            <a:r>
              <a:rPr lang="cs-CZ" dirty="0"/>
              <a:t>Jednotlivé</a:t>
            </a:r>
          </a:p>
          <a:p>
            <a:pPr marL="457200" lvl="1" indent="0">
              <a:buNone/>
            </a:pPr>
            <a:r>
              <a:rPr lang="cs-CZ" dirty="0"/>
              <a:t>Co, jaké je „toto“? 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 vědy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Syntéza k obecnému je možná, nikoli nutná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9B4314-7EFE-4988-B88E-5D72A7E99C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Bezprostřední</a:t>
            </a:r>
          </a:p>
          <a:p>
            <a:endParaRPr lang="cs-CZ" dirty="0"/>
          </a:p>
          <a:p>
            <a:r>
              <a:rPr lang="cs-CZ" dirty="0"/>
              <a:t>Co, jaké je bytí?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Filosofie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Heidegger</a:t>
            </a:r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BAD7C14-C7E3-4B5A-AF8D-0E1A25ABE2B3}"/>
              </a:ext>
            </a:extLst>
          </p:cNvPr>
          <p:cNvCxnSpPr/>
          <p:nvPr/>
        </p:nvCxnSpPr>
        <p:spPr>
          <a:xfrm flipV="1">
            <a:off x="5724128" y="4077072"/>
            <a:ext cx="1368152" cy="432048"/>
          </a:xfrm>
          <a:prstGeom prst="line">
            <a:avLst/>
          </a:prstGeom>
          <a:ln w="92075">
            <a:solidFill>
              <a:srgbClr val="D00B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8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0DAAFD-B5E8-4E51-9902-B3FB0A67A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0033CC"/>
                </a:solidFill>
              </a:rPr>
              <a:t>Jak definovat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634BA18-26F1-4BC2-A47C-99526F795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Klasicky (Aristotelovsky)</a:t>
            </a: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Výčtem</a:t>
            </a: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Rozsahem</a:t>
            </a: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Ostenzí</a:t>
            </a: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Protikladem</a:t>
            </a:r>
          </a:p>
          <a:p>
            <a:pPr eaLnBrk="1" hangingPunct="1"/>
            <a:endParaRPr lang="cs-CZ" altLang="cs-CZ">
              <a:solidFill>
                <a:srgbClr val="0033CC"/>
              </a:solidFill>
            </a:endParaRP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Jak definovat BYTÍ</a:t>
            </a:r>
          </a:p>
          <a:p>
            <a:pPr eaLnBrk="1" hangingPunct="1">
              <a:buFontTx/>
              <a:buNone/>
            </a:pPr>
            <a:endParaRPr lang="cs-CZ" altLang="cs-CZ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0CC5CC06-1B36-4EA2-B491-90048BEE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FDACB544-4DC6-4A8E-BDF5-8DACFD181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7172" name="Obrázek 3">
            <a:extLst>
              <a:ext uri="{FF2B5EF4-FFF2-40B4-BE49-F238E27FC236}">
                <a16:creationId xmlns:a16="http://schemas.microsoft.com/office/drawing/2014/main" id="{13566984-B968-48AA-98F9-58A36852F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713" y="0"/>
            <a:ext cx="6378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B681967-1D17-46E5-BA8E-2AF134275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0033CC"/>
                </a:solidFill>
                <a:latin typeface="Tahoma" panose="020B0604030504040204" pitchFamily="34" charset="0"/>
              </a:rPr>
              <a:t>Problém definice bytí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2688FC6-3405-4456-8F18-6AD9BF3268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>
              <a:solidFill>
                <a:schemeClr val="accent1"/>
              </a:solidFill>
              <a:latin typeface="Tahom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cs-CZ" altLang="cs-CZ">
                <a:solidFill>
                  <a:srgbClr val="D00B06"/>
                </a:solidFill>
                <a:latin typeface="Tahoma" panose="020B0604030504040204" pitchFamily="34" charset="0"/>
              </a:rPr>
              <a:t>Definiendum – definiens</a:t>
            </a:r>
          </a:p>
          <a:p>
            <a:pPr eaLnBrk="1" hangingPunct="1">
              <a:buFontTx/>
              <a:buNone/>
            </a:pPr>
            <a:r>
              <a:rPr lang="cs-CZ" altLang="cs-CZ">
                <a:solidFill>
                  <a:srgbClr val="0033CC"/>
                </a:solidFill>
                <a:latin typeface="Tahoma" panose="020B0604030504040204" pitchFamily="34" charset="0"/>
              </a:rPr>
              <a:t>			Bytí 	</a:t>
            </a:r>
          </a:p>
          <a:p>
            <a:pPr algn="ctr" eaLnBrk="1" hangingPunct="1">
              <a:buFontTx/>
              <a:buNone/>
            </a:pPr>
            <a:r>
              <a:rPr lang="cs-CZ" altLang="cs-CZ">
                <a:solidFill>
                  <a:srgbClr val="0033CC"/>
                </a:solidFill>
                <a:latin typeface="Tahoma" panose="020B0604030504040204" pitchFamily="34" charset="0"/>
              </a:rPr>
              <a:t>		je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207EB2D2-7399-4E60-886C-934A3B2A7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0033CC"/>
                </a:solidFill>
                <a:latin typeface="Tahoma" panose="020B0604030504040204" pitchFamily="34" charset="0"/>
              </a:rPr>
              <a:t>JE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47DE21E-1D2D-472D-93BF-6294A6C94B5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    Karel je veliký</a:t>
            </a:r>
          </a:p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    Karel je prezident</a:t>
            </a:r>
          </a:p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    Karel je</a:t>
            </a:r>
          </a:p>
          <a:p>
            <a:pPr eaLnBrk="1" hangingPunct="1"/>
            <a:endParaRPr lang="cs-CZ" altLang="cs-CZ" sz="2800">
              <a:solidFill>
                <a:srgbClr val="0033CC"/>
              </a:solidFill>
              <a:latin typeface="Tahoma" panose="020B0604030504040204" pitchFamily="34" charset="0"/>
            </a:endParaRP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D23DFE1-7608-40CF-94FF-B00DD3D7862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– Prediktivní</a:t>
            </a:r>
          </a:p>
          <a:p>
            <a:pPr eaLnBrk="1" hangingPunct="1">
              <a:buFontTx/>
              <a:buNone/>
            </a:pPr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– Identifikační</a:t>
            </a:r>
          </a:p>
          <a:p>
            <a:pPr eaLnBrk="1" hangingPunct="1">
              <a:buFontTx/>
              <a:buNone/>
            </a:pPr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– Existenční</a:t>
            </a:r>
          </a:p>
          <a:p>
            <a:pPr eaLnBrk="1" hangingPunct="1">
              <a:buFontTx/>
              <a:buNone/>
            </a:pPr>
            <a:endParaRPr lang="cs-CZ" altLang="cs-CZ" sz="2800">
              <a:solidFill>
                <a:srgbClr val="0033CC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uiExpand="1" build="p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Předvádění na obrazovce (4:3)</PresentationFormat>
  <Paragraphs>47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Tahoma</vt:lpstr>
      <vt:lpstr>Výchozí návrh</vt:lpstr>
      <vt:lpstr>Heidegger je lhář</vt:lpstr>
      <vt:lpstr>Možné přístupy k bytí </vt:lpstr>
      <vt:lpstr>Jak definovat</vt:lpstr>
      <vt:lpstr>Prezentace aplikace PowerPoint</vt:lpstr>
      <vt:lpstr>Problém definice bytí</vt:lpstr>
      <vt:lpstr>JE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Heidegger je lhář</dc:title>
  <dc:creator>josef</dc:creator>
  <cp:lastModifiedBy>Josef Krob</cp:lastModifiedBy>
  <cp:revision>12</cp:revision>
  <dcterms:created xsi:type="dcterms:W3CDTF">2005-10-04T21:12:51Z</dcterms:created>
  <dcterms:modified xsi:type="dcterms:W3CDTF">2019-09-25T11:52:53Z</dcterms:modified>
</cp:coreProperties>
</file>