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8" r:id="rId10"/>
    <p:sldId id="263" r:id="rId11"/>
    <p:sldId id="264" r:id="rId12"/>
    <p:sldId id="266" r:id="rId13"/>
    <p:sldId id="267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00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67619C-A0CF-45BE-B037-2F3E15F16A48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4FFA875-920A-4A24-B850-BF35FB75B273}">
      <dgm:prSet phldrT="[Text]" phldr="1"/>
      <dgm:spPr/>
      <dgm:t>
        <a:bodyPr/>
        <a:lstStyle/>
        <a:p>
          <a:endParaRPr lang="cs-CZ"/>
        </a:p>
      </dgm:t>
    </dgm:pt>
    <dgm:pt modelId="{C732690E-65B8-4EED-A145-D931A5287E06}" type="parTrans" cxnId="{B1A8E556-50D9-43D6-9932-C3D51177CB62}">
      <dgm:prSet/>
      <dgm:spPr/>
      <dgm:t>
        <a:bodyPr/>
        <a:lstStyle/>
        <a:p>
          <a:endParaRPr lang="cs-CZ"/>
        </a:p>
      </dgm:t>
    </dgm:pt>
    <dgm:pt modelId="{3E776099-F37D-47A5-93FA-AA9AC7A42C0E}" type="sibTrans" cxnId="{B1A8E556-50D9-43D6-9932-C3D51177CB62}">
      <dgm:prSet/>
      <dgm:spPr/>
      <dgm:t>
        <a:bodyPr/>
        <a:lstStyle/>
        <a:p>
          <a:endParaRPr lang="cs-CZ"/>
        </a:p>
      </dgm:t>
    </dgm:pt>
    <dgm:pt modelId="{B4975458-4CD0-4D7B-B0FF-2BD6732F9AD4}">
      <dgm:prSet phldrT="[Text]"/>
      <dgm:spPr/>
      <dgm:t>
        <a:bodyPr/>
        <a:lstStyle/>
        <a:p>
          <a:r>
            <a:rPr lang="cs-CZ" dirty="0"/>
            <a:t>Čas T1</a:t>
          </a:r>
        </a:p>
      </dgm:t>
    </dgm:pt>
    <dgm:pt modelId="{52AFA031-7962-42DD-89BE-9610B1AA8EEA}" type="parTrans" cxnId="{118FA0D2-CD02-4814-A4EE-4D644DC8D9D9}">
      <dgm:prSet/>
      <dgm:spPr/>
      <dgm:t>
        <a:bodyPr/>
        <a:lstStyle/>
        <a:p>
          <a:endParaRPr lang="cs-CZ"/>
        </a:p>
      </dgm:t>
    </dgm:pt>
    <dgm:pt modelId="{9EA94371-6810-467D-9641-A4D4AD4E6192}" type="sibTrans" cxnId="{118FA0D2-CD02-4814-A4EE-4D644DC8D9D9}">
      <dgm:prSet/>
      <dgm:spPr/>
      <dgm:t>
        <a:bodyPr/>
        <a:lstStyle/>
        <a:p>
          <a:endParaRPr lang="cs-CZ"/>
        </a:p>
      </dgm:t>
    </dgm:pt>
    <dgm:pt modelId="{F82302CE-1D96-41B1-B702-84508A84785D}">
      <dgm:prSet phldrT="[Text]" phldr="1"/>
      <dgm:spPr/>
      <dgm:t>
        <a:bodyPr/>
        <a:lstStyle/>
        <a:p>
          <a:endParaRPr lang="cs-CZ"/>
        </a:p>
      </dgm:t>
    </dgm:pt>
    <dgm:pt modelId="{910871F2-3E49-4D83-A761-576E97F5FA82}" type="parTrans" cxnId="{C4CE0B44-66E5-49BA-ACF9-C4591092484D}">
      <dgm:prSet/>
      <dgm:spPr/>
      <dgm:t>
        <a:bodyPr/>
        <a:lstStyle/>
        <a:p>
          <a:endParaRPr lang="cs-CZ"/>
        </a:p>
      </dgm:t>
    </dgm:pt>
    <dgm:pt modelId="{0CD852A1-6EC8-4036-978F-911ED856FAC1}" type="sibTrans" cxnId="{C4CE0B44-66E5-49BA-ACF9-C4591092484D}">
      <dgm:prSet/>
      <dgm:spPr/>
      <dgm:t>
        <a:bodyPr/>
        <a:lstStyle/>
        <a:p>
          <a:endParaRPr lang="cs-CZ"/>
        </a:p>
      </dgm:t>
    </dgm:pt>
    <dgm:pt modelId="{1CBFB398-09D7-4EAA-AB87-E1F761254B91}">
      <dgm:prSet phldrT="[Text]"/>
      <dgm:spPr/>
      <dgm:t>
        <a:bodyPr/>
        <a:lstStyle/>
        <a:p>
          <a:r>
            <a:rPr lang="cs-CZ" dirty="0"/>
            <a:t>Čas T2</a:t>
          </a:r>
        </a:p>
      </dgm:t>
    </dgm:pt>
    <dgm:pt modelId="{CFCD66E0-6584-4576-A143-40CCBA101434}" type="parTrans" cxnId="{826B709A-AFBD-4AF9-A8F7-DACA6E9750A1}">
      <dgm:prSet/>
      <dgm:spPr/>
      <dgm:t>
        <a:bodyPr/>
        <a:lstStyle/>
        <a:p>
          <a:endParaRPr lang="cs-CZ"/>
        </a:p>
      </dgm:t>
    </dgm:pt>
    <dgm:pt modelId="{F0649AB3-A72C-4C45-86C1-D3162CEDA64A}" type="sibTrans" cxnId="{826B709A-AFBD-4AF9-A8F7-DACA6E9750A1}">
      <dgm:prSet/>
      <dgm:spPr/>
      <dgm:t>
        <a:bodyPr/>
        <a:lstStyle/>
        <a:p>
          <a:endParaRPr lang="cs-CZ"/>
        </a:p>
      </dgm:t>
    </dgm:pt>
    <dgm:pt modelId="{4750D16B-842E-445B-A4ED-DE6BB5C7DA57}">
      <dgm:prSet phldrT="[Text]" phldr="1"/>
      <dgm:spPr/>
      <dgm:t>
        <a:bodyPr/>
        <a:lstStyle/>
        <a:p>
          <a:endParaRPr lang="cs-CZ"/>
        </a:p>
      </dgm:t>
    </dgm:pt>
    <dgm:pt modelId="{9A6175EC-FA36-4659-B35E-934227B4675E}" type="parTrans" cxnId="{60DDF035-18CA-4CC3-A72A-AC5E47F98A79}">
      <dgm:prSet/>
      <dgm:spPr/>
      <dgm:t>
        <a:bodyPr/>
        <a:lstStyle/>
        <a:p>
          <a:endParaRPr lang="cs-CZ"/>
        </a:p>
      </dgm:t>
    </dgm:pt>
    <dgm:pt modelId="{F35A5795-985B-4589-9DFD-BC3779D42DF7}" type="sibTrans" cxnId="{60DDF035-18CA-4CC3-A72A-AC5E47F98A79}">
      <dgm:prSet/>
      <dgm:spPr/>
      <dgm:t>
        <a:bodyPr/>
        <a:lstStyle/>
        <a:p>
          <a:endParaRPr lang="cs-CZ"/>
        </a:p>
      </dgm:t>
    </dgm:pt>
    <dgm:pt modelId="{8A587827-C91D-460D-8769-C0FE9342D801}">
      <dgm:prSet phldrT="[Text]"/>
      <dgm:spPr/>
      <dgm:t>
        <a:bodyPr/>
        <a:lstStyle/>
        <a:p>
          <a:r>
            <a:rPr lang="cs-CZ" dirty="0"/>
            <a:t>Čas T3</a:t>
          </a:r>
        </a:p>
      </dgm:t>
    </dgm:pt>
    <dgm:pt modelId="{0E86A35D-7175-4D2A-AD45-A190B013B57E}" type="parTrans" cxnId="{D8013B19-9C52-47FD-8D87-A1A375B70A62}">
      <dgm:prSet/>
      <dgm:spPr/>
      <dgm:t>
        <a:bodyPr/>
        <a:lstStyle/>
        <a:p>
          <a:endParaRPr lang="cs-CZ"/>
        </a:p>
      </dgm:t>
    </dgm:pt>
    <dgm:pt modelId="{593053EC-219C-4357-9DDF-F60820C32DF0}" type="sibTrans" cxnId="{D8013B19-9C52-47FD-8D87-A1A375B70A62}">
      <dgm:prSet/>
      <dgm:spPr/>
      <dgm:t>
        <a:bodyPr/>
        <a:lstStyle/>
        <a:p>
          <a:endParaRPr lang="cs-CZ"/>
        </a:p>
      </dgm:t>
    </dgm:pt>
    <dgm:pt modelId="{9177CE4E-6FB7-4DE5-9C53-85F12B1F9FDC}" type="pres">
      <dgm:prSet presAssocID="{3467619C-A0CF-45BE-B037-2F3E15F16A48}" presName="theList" presStyleCnt="0">
        <dgm:presLayoutVars>
          <dgm:dir/>
          <dgm:animLvl val="lvl"/>
          <dgm:resizeHandles val="exact"/>
        </dgm:presLayoutVars>
      </dgm:prSet>
      <dgm:spPr/>
    </dgm:pt>
    <dgm:pt modelId="{1FAC0F80-FD55-47E9-B7AD-5A7470BA8842}" type="pres">
      <dgm:prSet presAssocID="{64FFA875-920A-4A24-B850-BF35FB75B273}" presName="compNode" presStyleCnt="0"/>
      <dgm:spPr/>
    </dgm:pt>
    <dgm:pt modelId="{25465734-8BE9-4AD5-A3B5-2C28A4576719}" type="pres">
      <dgm:prSet presAssocID="{64FFA875-920A-4A24-B850-BF35FB75B273}" presName="noGeometry" presStyleCnt="0"/>
      <dgm:spPr/>
    </dgm:pt>
    <dgm:pt modelId="{4B1C8604-4A15-44DC-9879-95001E6BF5ED}" type="pres">
      <dgm:prSet presAssocID="{64FFA875-920A-4A24-B850-BF35FB75B273}" presName="childTextVisible" presStyleLbl="bgAccFollowNode1" presStyleIdx="0" presStyleCnt="3">
        <dgm:presLayoutVars>
          <dgm:bulletEnabled val="1"/>
        </dgm:presLayoutVars>
      </dgm:prSet>
      <dgm:spPr/>
    </dgm:pt>
    <dgm:pt modelId="{EC85E503-29BB-4014-9BD4-C0D953D98854}" type="pres">
      <dgm:prSet presAssocID="{64FFA875-920A-4A24-B850-BF35FB75B273}" presName="childTextHidden" presStyleLbl="bgAccFollowNode1" presStyleIdx="0" presStyleCnt="3"/>
      <dgm:spPr/>
    </dgm:pt>
    <dgm:pt modelId="{5F625566-B38E-4E45-9606-F94ABB673440}" type="pres">
      <dgm:prSet presAssocID="{64FFA875-920A-4A24-B850-BF35FB75B27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FB51B63-2D4A-4508-9E08-E25CD9D7C6FC}" type="pres">
      <dgm:prSet presAssocID="{64FFA875-920A-4A24-B850-BF35FB75B273}" presName="aSpace" presStyleCnt="0"/>
      <dgm:spPr/>
    </dgm:pt>
    <dgm:pt modelId="{E01D6869-6EF5-43FC-A050-30D51A828081}" type="pres">
      <dgm:prSet presAssocID="{F82302CE-1D96-41B1-B702-84508A84785D}" presName="compNode" presStyleCnt="0"/>
      <dgm:spPr/>
    </dgm:pt>
    <dgm:pt modelId="{A8A577DC-9887-49D2-90DA-E71E0AD8B4BA}" type="pres">
      <dgm:prSet presAssocID="{F82302CE-1D96-41B1-B702-84508A84785D}" presName="noGeometry" presStyleCnt="0"/>
      <dgm:spPr/>
    </dgm:pt>
    <dgm:pt modelId="{6B247CB7-B332-4D87-AC63-B049BDAB9CF2}" type="pres">
      <dgm:prSet presAssocID="{F82302CE-1D96-41B1-B702-84508A84785D}" presName="childTextVisible" presStyleLbl="bgAccFollowNode1" presStyleIdx="1" presStyleCnt="3" custLinFactNeighborX="-2893">
        <dgm:presLayoutVars>
          <dgm:bulletEnabled val="1"/>
        </dgm:presLayoutVars>
      </dgm:prSet>
      <dgm:spPr/>
    </dgm:pt>
    <dgm:pt modelId="{C7CAD384-D569-4421-BFA6-90738917C498}" type="pres">
      <dgm:prSet presAssocID="{F82302CE-1D96-41B1-B702-84508A84785D}" presName="childTextHidden" presStyleLbl="bgAccFollowNode1" presStyleIdx="1" presStyleCnt="3"/>
      <dgm:spPr/>
    </dgm:pt>
    <dgm:pt modelId="{F51F4C0C-5962-420E-8DDD-C61AA9829EC5}" type="pres">
      <dgm:prSet presAssocID="{F82302CE-1D96-41B1-B702-84508A84785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AE385BD-6653-4196-8F6D-24B82ED48B94}" type="pres">
      <dgm:prSet presAssocID="{F82302CE-1D96-41B1-B702-84508A84785D}" presName="aSpace" presStyleCnt="0"/>
      <dgm:spPr/>
    </dgm:pt>
    <dgm:pt modelId="{5C6185A6-109B-4619-BB9B-1934BDDDC445}" type="pres">
      <dgm:prSet presAssocID="{4750D16B-842E-445B-A4ED-DE6BB5C7DA57}" presName="compNode" presStyleCnt="0"/>
      <dgm:spPr/>
    </dgm:pt>
    <dgm:pt modelId="{676BE231-EC16-41DB-B224-968C5B0448CA}" type="pres">
      <dgm:prSet presAssocID="{4750D16B-842E-445B-A4ED-DE6BB5C7DA57}" presName="noGeometry" presStyleCnt="0"/>
      <dgm:spPr/>
    </dgm:pt>
    <dgm:pt modelId="{72302E28-6ECE-426B-93E6-6319CB8C192A}" type="pres">
      <dgm:prSet presAssocID="{4750D16B-842E-445B-A4ED-DE6BB5C7DA57}" presName="childTextVisible" presStyleLbl="bgAccFollowNode1" presStyleIdx="2" presStyleCnt="3">
        <dgm:presLayoutVars>
          <dgm:bulletEnabled val="1"/>
        </dgm:presLayoutVars>
      </dgm:prSet>
      <dgm:spPr/>
    </dgm:pt>
    <dgm:pt modelId="{DA3AA6C0-9EFC-44C5-983D-2E43DE303D1A}" type="pres">
      <dgm:prSet presAssocID="{4750D16B-842E-445B-A4ED-DE6BB5C7DA57}" presName="childTextHidden" presStyleLbl="bgAccFollowNode1" presStyleIdx="2" presStyleCnt="3"/>
      <dgm:spPr/>
    </dgm:pt>
    <dgm:pt modelId="{7484A5DA-EB51-4930-915E-E51F2D78AC51}" type="pres">
      <dgm:prSet presAssocID="{4750D16B-842E-445B-A4ED-DE6BB5C7DA57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D8013B19-9C52-47FD-8D87-A1A375B70A62}" srcId="{4750D16B-842E-445B-A4ED-DE6BB5C7DA57}" destId="{8A587827-C91D-460D-8769-C0FE9342D801}" srcOrd="0" destOrd="0" parTransId="{0E86A35D-7175-4D2A-AD45-A190B013B57E}" sibTransId="{593053EC-219C-4357-9DDF-F60820C32DF0}"/>
    <dgm:cxn modelId="{60DDF035-18CA-4CC3-A72A-AC5E47F98A79}" srcId="{3467619C-A0CF-45BE-B037-2F3E15F16A48}" destId="{4750D16B-842E-445B-A4ED-DE6BB5C7DA57}" srcOrd="2" destOrd="0" parTransId="{9A6175EC-FA36-4659-B35E-934227B4675E}" sibTransId="{F35A5795-985B-4589-9DFD-BC3779D42DF7}"/>
    <dgm:cxn modelId="{9962385B-195B-48FF-868C-EC46E2A34D2D}" type="presOf" srcId="{4750D16B-842E-445B-A4ED-DE6BB5C7DA57}" destId="{7484A5DA-EB51-4930-915E-E51F2D78AC51}" srcOrd="0" destOrd="0" presId="urn:microsoft.com/office/officeart/2005/8/layout/hProcess6"/>
    <dgm:cxn modelId="{C4CE0B44-66E5-49BA-ACF9-C4591092484D}" srcId="{3467619C-A0CF-45BE-B037-2F3E15F16A48}" destId="{F82302CE-1D96-41B1-B702-84508A84785D}" srcOrd="1" destOrd="0" parTransId="{910871F2-3E49-4D83-A761-576E97F5FA82}" sibTransId="{0CD852A1-6EC8-4036-978F-911ED856FAC1}"/>
    <dgm:cxn modelId="{1E1E8B6B-FD40-4F2B-876E-CDE846C79A26}" type="presOf" srcId="{1CBFB398-09D7-4EAA-AB87-E1F761254B91}" destId="{6B247CB7-B332-4D87-AC63-B049BDAB9CF2}" srcOrd="0" destOrd="0" presId="urn:microsoft.com/office/officeart/2005/8/layout/hProcess6"/>
    <dgm:cxn modelId="{B1A8E556-50D9-43D6-9932-C3D51177CB62}" srcId="{3467619C-A0CF-45BE-B037-2F3E15F16A48}" destId="{64FFA875-920A-4A24-B850-BF35FB75B273}" srcOrd="0" destOrd="0" parTransId="{C732690E-65B8-4EED-A145-D931A5287E06}" sibTransId="{3E776099-F37D-47A5-93FA-AA9AC7A42C0E}"/>
    <dgm:cxn modelId="{CE628183-EDDB-46D5-82D5-61A334EC2B8A}" type="presOf" srcId="{64FFA875-920A-4A24-B850-BF35FB75B273}" destId="{5F625566-B38E-4E45-9606-F94ABB673440}" srcOrd="0" destOrd="0" presId="urn:microsoft.com/office/officeart/2005/8/layout/hProcess6"/>
    <dgm:cxn modelId="{80E6CC84-3EE7-45E6-8D20-F43FB1332824}" type="presOf" srcId="{1CBFB398-09D7-4EAA-AB87-E1F761254B91}" destId="{C7CAD384-D569-4421-BFA6-90738917C498}" srcOrd="1" destOrd="0" presId="urn:microsoft.com/office/officeart/2005/8/layout/hProcess6"/>
    <dgm:cxn modelId="{B7155B95-542D-4200-A54E-746A74F0343B}" type="presOf" srcId="{8A587827-C91D-460D-8769-C0FE9342D801}" destId="{72302E28-6ECE-426B-93E6-6319CB8C192A}" srcOrd="0" destOrd="0" presId="urn:microsoft.com/office/officeart/2005/8/layout/hProcess6"/>
    <dgm:cxn modelId="{84249196-5BFA-44CD-B7DC-32425BCD291A}" type="presOf" srcId="{F82302CE-1D96-41B1-B702-84508A84785D}" destId="{F51F4C0C-5962-420E-8DDD-C61AA9829EC5}" srcOrd="0" destOrd="0" presId="urn:microsoft.com/office/officeart/2005/8/layout/hProcess6"/>
    <dgm:cxn modelId="{826B709A-AFBD-4AF9-A8F7-DACA6E9750A1}" srcId="{F82302CE-1D96-41B1-B702-84508A84785D}" destId="{1CBFB398-09D7-4EAA-AB87-E1F761254B91}" srcOrd="0" destOrd="0" parTransId="{CFCD66E0-6584-4576-A143-40CCBA101434}" sibTransId="{F0649AB3-A72C-4C45-86C1-D3162CEDA64A}"/>
    <dgm:cxn modelId="{3D37B9C1-2DB1-4C84-81A4-79ACC6E774CF}" type="presOf" srcId="{B4975458-4CD0-4D7B-B0FF-2BD6732F9AD4}" destId="{EC85E503-29BB-4014-9BD4-C0D953D98854}" srcOrd="1" destOrd="0" presId="urn:microsoft.com/office/officeart/2005/8/layout/hProcess6"/>
    <dgm:cxn modelId="{118FA0D2-CD02-4814-A4EE-4D644DC8D9D9}" srcId="{64FFA875-920A-4A24-B850-BF35FB75B273}" destId="{B4975458-4CD0-4D7B-B0FF-2BD6732F9AD4}" srcOrd="0" destOrd="0" parTransId="{52AFA031-7962-42DD-89BE-9610B1AA8EEA}" sibTransId="{9EA94371-6810-467D-9641-A4D4AD4E6192}"/>
    <dgm:cxn modelId="{376949E2-EB2A-4267-994A-5D6F179A3E08}" type="presOf" srcId="{8A587827-C91D-460D-8769-C0FE9342D801}" destId="{DA3AA6C0-9EFC-44C5-983D-2E43DE303D1A}" srcOrd="1" destOrd="0" presId="urn:microsoft.com/office/officeart/2005/8/layout/hProcess6"/>
    <dgm:cxn modelId="{4E9D7AE3-79D8-4F4F-BAD1-A1AB41D5F664}" type="presOf" srcId="{3467619C-A0CF-45BE-B037-2F3E15F16A48}" destId="{9177CE4E-6FB7-4DE5-9C53-85F12B1F9FDC}" srcOrd="0" destOrd="0" presId="urn:microsoft.com/office/officeart/2005/8/layout/hProcess6"/>
    <dgm:cxn modelId="{012A29EF-769E-459E-A4D0-0B16C23D819C}" type="presOf" srcId="{B4975458-4CD0-4D7B-B0FF-2BD6732F9AD4}" destId="{4B1C8604-4A15-44DC-9879-95001E6BF5ED}" srcOrd="0" destOrd="0" presId="urn:microsoft.com/office/officeart/2005/8/layout/hProcess6"/>
    <dgm:cxn modelId="{CC54DD9A-CC58-48C6-A8D2-FDD2681388E5}" type="presParOf" srcId="{9177CE4E-6FB7-4DE5-9C53-85F12B1F9FDC}" destId="{1FAC0F80-FD55-47E9-B7AD-5A7470BA8842}" srcOrd="0" destOrd="0" presId="urn:microsoft.com/office/officeart/2005/8/layout/hProcess6"/>
    <dgm:cxn modelId="{DDD89BA0-D9D4-4C1F-B3B0-B7427F894EC6}" type="presParOf" srcId="{1FAC0F80-FD55-47E9-B7AD-5A7470BA8842}" destId="{25465734-8BE9-4AD5-A3B5-2C28A4576719}" srcOrd="0" destOrd="0" presId="urn:microsoft.com/office/officeart/2005/8/layout/hProcess6"/>
    <dgm:cxn modelId="{F0382750-56B1-4173-B24F-3CB161989CFC}" type="presParOf" srcId="{1FAC0F80-FD55-47E9-B7AD-5A7470BA8842}" destId="{4B1C8604-4A15-44DC-9879-95001E6BF5ED}" srcOrd="1" destOrd="0" presId="urn:microsoft.com/office/officeart/2005/8/layout/hProcess6"/>
    <dgm:cxn modelId="{621512B7-B987-4748-BE60-9E71B0B7F43D}" type="presParOf" srcId="{1FAC0F80-FD55-47E9-B7AD-5A7470BA8842}" destId="{EC85E503-29BB-4014-9BD4-C0D953D98854}" srcOrd="2" destOrd="0" presId="urn:microsoft.com/office/officeart/2005/8/layout/hProcess6"/>
    <dgm:cxn modelId="{A89DABB9-F3A7-4CCF-8AE7-0F4A5B46BE6D}" type="presParOf" srcId="{1FAC0F80-FD55-47E9-B7AD-5A7470BA8842}" destId="{5F625566-B38E-4E45-9606-F94ABB673440}" srcOrd="3" destOrd="0" presId="urn:microsoft.com/office/officeart/2005/8/layout/hProcess6"/>
    <dgm:cxn modelId="{656C4CB0-A093-4C73-94C0-11F60B3DD4CE}" type="presParOf" srcId="{9177CE4E-6FB7-4DE5-9C53-85F12B1F9FDC}" destId="{6FB51B63-2D4A-4508-9E08-E25CD9D7C6FC}" srcOrd="1" destOrd="0" presId="urn:microsoft.com/office/officeart/2005/8/layout/hProcess6"/>
    <dgm:cxn modelId="{AC224AE8-8B9B-429D-B8FD-7C6F92911D50}" type="presParOf" srcId="{9177CE4E-6FB7-4DE5-9C53-85F12B1F9FDC}" destId="{E01D6869-6EF5-43FC-A050-30D51A828081}" srcOrd="2" destOrd="0" presId="urn:microsoft.com/office/officeart/2005/8/layout/hProcess6"/>
    <dgm:cxn modelId="{447D7C73-7A8F-485E-9F9F-142D3DD1EA59}" type="presParOf" srcId="{E01D6869-6EF5-43FC-A050-30D51A828081}" destId="{A8A577DC-9887-49D2-90DA-E71E0AD8B4BA}" srcOrd="0" destOrd="0" presId="urn:microsoft.com/office/officeart/2005/8/layout/hProcess6"/>
    <dgm:cxn modelId="{28F0A7EF-BDF9-4C01-BF11-CD7EBF9540A1}" type="presParOf" srcId="{E01D6869-6EF5-43FC-A050-30D51A828081}" destId="{6B247CB7-B332-4D87-AC63-B049BDAB9CF2}" srcOrd="1" destOrd="0" presId="urn:microsoft.com/office/officeart/2005/8/layout/hProcess6"/>
    <dgm:cxn modelId="{EC7D3F65-D7F9-42CF-9352-251FD524D388}" type="presParOf" srcId="{E01D6869-6EF5-43FC-A050-30D51A828081}" destId="{C7CAD384-D569-4421-BFA6-90738917C498}" srcOrd="2" destOrd="0" presId="urn:microsoft.com/office/officeart/2005/8/layout/hProcess6"/>
    <dgm:cxn modelId="{15FC90F3-A4B5-4734-A17E-FB93F4890099}" type="presParOf" srcId="{E01D6869-6EF5-43FC-A050-30D51A828081}" destId="{F51F4C0C-5962-420E-8DDD-C61AA9829EC5}" srcOrd="3" destOrd="0" presId="urn:microsoft.com/office/officeart/2005/8/layout/hProcess6"/>
    <dgm:cxn modelId="{7034A0BE-7380-464B-9568-B85EFDF10CE3}" type="presParOf" srcId="{9177CE4E-6FB7-4DE5-9C53-85F12B1F9FDC}" destId="{BAE385BD-6653-4196-8F6D-24B82ED48B94}" srcOrd="3" destOrd="0" presId="urn:microsoft.com/office/officeart/2005/8/layout/hProcess6"/>
    <dgm:cxn modelId="{C49BA26B-4BED-4D46-B7BD-190150F93458}" type="presParOf" srcId="{9177CE4E-6FB7-4DE5-9C53-85F12B1F9FDC}" destId="{5C6185A6-109B-4619-BB9B-1934BDDDC445}" srcOrd="4" destOrd="0" presId="urn:microsoft.com/office/officeart/2005/8/layout/hProcess6"/>
    <dgm:cxn modelId="{2726CCE8-FFFB-401E-8068-E9F29800CDA7}" type="presParOf" srcId="{5C6185A6-109B-4619-BB9B-1934BDDDC445}" destId="{676BE231-EC16-41DB-B224-968C5B0448CA}" srcOrd="0" destOrd="0" presId="urn:microsoft.com/office/officeart/2005/8/layout/hProcess6"/>
    <dgm:cxn modelId="{D1FA0E2E-D02F-4383-AD6C-86D1007535B7}" type="presParOf" srcId="{5C6185A6-109B-4619-BB9B-1934BDDDC445}" destId="{72302E28-6ECE-426B-93E6-6319CB8C192A}" srcOrd="1" destOrd="0" presId="urn:microsoft.com/office/officeart/2005/8/layout/hProcess6"/>
    <dgm:cxn modelId="{7004826B-821E-445E-8119-9DCA0809A553}" type="presParOf" srcId="{5C6185A6-109B-4619-BB9B-1934BDDDC445}" destId="{DA3AA6C0-9EFC-44C5-983D-2E43DE303D1A}" srcOrd="2" destOrd="0" presId="urn:microsoft.com/office/officeart/2005/8/layout/hProcess6"/>
    <dgm:cxn modelId="{85BD81BE-C264-4CF8-9700-523EBA9FBEBC}" type="presParOf" srcId="{5C6185A6-109B-4619-BB9B-1934BDDDC445}" destId="{7484A5DA-EB51-4930-915E-E51F2D78AC51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67619C-A0CF-45BE-B037-2F3E15F16A48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4FFA875-920A-4A24-B850-BF35FB75B273}">
      <dgm:prSet phldrT="[Text]" phldr="1"/>
      <dgm:spPr/>
      <dgm:t>
        <a:bodyPr/>
        <a:lstStyle/>
        <a:p>
          <a:endParaRPr lang="cs-CZ"/>
        </a:p>
      </dgm:t>
    </dgm:pt>
    <dgm:pt modelId="{C732690E-65B8-4EED-A145-D931A5287E06}" type="parTrans" cxnId="{B1A8E556-50D9-43D6-9932-C3D51177CB62}">
      <dgm:prSet/>
      <dgm:spPr/>
      <dgm:t>
        <a:bodyPr/>
        <a:lstStyle/>
        <a:p>
          <a:endParaRPr lang="cs-CZ"/>
        </a:p>
      </dgm:t>
    </dgm:pt>
    <dgm:pt modelId="{3E776099-F37D-47A5-93FA-AA9AC7A42C0E}" type="sibTrans" cxnId="{B1A8E556-50D9-43D6-9932-C3D51177CB62}">
      <dgm:prSet/>
      <dgm:spPr/>
      <dgm:t>
        <a:bodyPr/>
        <a:lstStyle/>
        <a:p>
          <a:endParaRPr lang="cs-CZ"/>
        </a:p>
      </dgm:t>
    </dgm:pt>
    <dgm:pt modelId="{B4975458-4CD0-4D7B-B0FF-2BD6732F9AD4}">
      <dgm:prSet phldrT="[Text]"/>
      <dgm:spPr/>
      <dgm:t>
        <a:bodyPr/>
        <a:lstStyle/>
        <a:p>
          <a:r>
            <a:rPr lang="cs-CZ" dirty="0"/>
            <a:t>Čas T1</a:t>
          </a:r>
        </a:p>
      </dgm:t>
    </dgm:pt>
    <dgm:pt modelId="{52AFA031-7962-42DD-89BE-9610B1AA8EEA}" type="parTrans" cxnId="{118FA0D2-CD02-4814-A4EE-4D644DC8D9D9}">
      <dgm:prSet/>
      <dgm:spPr/>
      <dgm:t>
        <a:bodyPr/>
        <a:lstStyle/>
        <a:p>
          <a:endParaRPr lang="cs-CZ"/>
        </a:p>
      </dgm:t>
    </dgm:pt>
    <dgm:pt modelId="{9EA94371-6810-467D-9641-A4D4AD4E6192}" type="sibTrans" cxnId="{118FA0D2-CD02-4814-A4EE-4D644DC8D9D9}">
      <dgm:prSet/>
      <dgm:spPr/>
      <dgm:t>
        <a:bodyPr/>
        <a:lstStyle/>
        <a:p>
          <a:endParaRPr lang="cs-CZ"/>
        </a:p>
      </dgm:t>
    </dgm:pt>
    <dgm:pt modelId="{F82302CE-1D96-41B1-B702-84508A84785D}">
      <dgm:prSet phldrT="[Text]" phldr="1"/>
      <dgm:spPr/>
      <dgm:t>
        <a:bodyPr/>
        <a:lstStyle/>
        <a:p>
          <a:endParaRPr lang="cs-CZ"/>
        </a:p>
      </dgm:t>
    </dgm:pt>
    <dgm:pt modelId="{910871F2-3E49-4D83-A761-576E97F5FA82}" type="parTrans" cxnId="{C4CE0B44-66E5-49BA-ACF9-C4591092484D}">
      <dgm:prSet/>
      <dgm:spPr/>
      <dgm:t>
        <a:bodyPr/>
        <a:lstStyle/>
        <a:p>
          <a:endParaRPr lang="cs-CZ"/>
        </a:p>
      </dgm:t>
    </dgm:pt>
    <dgm:pt modelId="{0CD852A1-6EC8-4036-978F-911ED856FAC1}" type="sibTrans" cxnId="{C4CE0B44-66E5-49BA-ACF9-C4591092484D}">
      <dgm:prSet/>
      <dgm:spPr/>
      <dgm:t>
        <a:bodyPr/>
        <a:lstStyle/>
        <a:p>
          <a:endParaRPr lang="cs-CZ"/>
        </a:p>
      </dgm:t>
    </dgm:pt>
    <dgm:pt modelId="{1CBFB398-09D7-4EAA-AB87-E1F761254B91}">
      <dgm:prSet phldrT="[Text]"/>
      <dgm:spPr/>
      <dgm:t>
        <a:bodyPr/>
        <a:lstStyle/>
        <a:p>
          <a:r>
            <a:rPr lang="cs-CZ" dirty="0"/>
            <a:t>Čas T2</a:t>
          </a:r>
        </a:p>
      </dgm:t>
    </dgm:pt>
    <dgm:pt modelId="{CFCD66E0-6584-4576-A143-40CCBA101434}" type="parTrans" cxnId="{826B709A-AFBD-4AF9-A8F7-DACA6E9750A1}">
      <dgm:prSet/>
      <dgm:spPr/>
      <dgm:t>
        <a:bodyPr/>
        <a:lstStyle/>
        <a:p>
          <a:endParaRPr lang="cs-CZ"/>
        </a:p>
      </dgm:t>
    </dgm:pt>
    <dgm:pt modelId="{F0649AB3-A72C-4C45-86C1-D3162CEDA64A}" type="sibTrans" cxnId="{826B709A-AFBD-4AF9-A8F7-DACA6E9750A1}">
      <dgm:prSet/>
      <dgm:spPr/>
      <dgm:t>
        <a:bodyPr/>
        <a:lstStyle/>
        <a:p>
          <a:endParaRPr lang="cs-CZ"/>
        </a:p>
      </dgm:t>
    </dgm:pt>
    <dgm:pt modelId="{4750D16B-842E-445B-A4ED-DE6BB5C7DA57}">
      <dgm:prSet phldrT="[Text]" phldr="1"/>
      <dgm:spPr/>
      <dgm:t>
        <a:bodyPr/>
        <a:lstStyle/>
        <a:p>
          <a:endParaRPr lang="cs-CZ"/>
        </a:p>
      </dgm:t>
    </dgm:pt>
    <dgm:pt modelId="{9A6175EC-FA36-4659-B35E-934227B4675E}" type="parTrans" cxnId="{60DDF035-18CA-4CC3-A72A-AC5E47F98A79}">
      <dgm:prSet/>
      <dgm:spPr/>
      <dgm:t>
        <a:bodyPr/>
        <a:lstStyle/>
        <a:p>
          <a:endParaRPr lang="cs-CZ"/>
        </a:p>
      </dgm:t>
    </dgm:pt>
    <dgm:pt modelId="{F35A5795-985B-4589-9DFD-BC3779D42DF7}" type="sibTrans" cxnId="{60DDF035-18CA-4CC3-A72A-AC5E47F98A79}">
      <dgm:prSet/>
      <dgm:spPr/>
      <dgm:t>
        <a:bodyPr/>
        <a:lstStyle/>
        <a:p>
          <a:endParaRPr lang="cs-CZ"/>
        </a:p>
      </dgm:t>
    </dgm:pt>
    <dgm:pt modelId="{8A587827-C91D-460D-8769-C0FE9342D801}">
      <dgm:prSet phldrT="[Text]"/>
      <dgm:spPr/>
      <dgm:t>
        <a:bodyPr/>
        <a:lstStyle/>
        <a:p>
          <a:r>
            <a:rPr lang="cs-CZ" dirty="0"/>
            <a:t>Čas T3</a:t>
          </a:r>
        </a:p>
      </dgm:t>
    </dgm:pt>
    <dgm:pt modelId="{0E86A35D-7175-4D2A-AD45-A190B013B57E}" type="parTrans" cxnId="{D8013B19-9C52-47FD-8D87-A1A375B70A62}">
      <dgm:prSet/>
      <dgm:spPr/>
      <dgm:t>
        <a:bodyPr/>
        <a:lstStyle/>
        <a:p>
          <a:endParaRPr lang="cs-CZ"/>
        </a:p>
      </dgm:t>
    </dgm:pt>
    <dgm:pt modelId="{593053EC-219C-4357-9DDF-F60820C32DF0}" type="sibTrans" cxnId="{D8013B19-9C52-47FD-8D87-A1A375B70A62}">
      <dgm:prSet/>
      <dgm:spPr/>
      <dgm:t>
        <a:bodyPr/>
        <a:lstStyle/>
        <a:p>
          <a:endParaRPr lang="cs-CZ"/>
        </a:p>
      </dgm:t>
    </dgm:pt>
    <dgm:pt modelId="{9177CE4E-6FB7-4DE5-9C53-85F12B1F9FDC}" type="pres">
      <dgm:prSet presAssocID="{3467619C-A0CF-45BE-B037-2F3E15F16A48}" presName="theList" presStyleCnt="0">
        <dgm:presLayoutVars>
          <dgm:dir/>
          <dgm:animLvl val="lvl"/>
          <dgm:resizeHandles val="exact"/>
        </dgm:presLayoutVars>
      </dgm:prSet>
      <dgm:spPr/>
    </dgm:pt>
    <dgm:pt modelId="{1FAC0F80-FD55-47E9-B7AD-5A7470BA8842}" type="pres">
      <dgm:prSet presAssocID="{64FFA875-920A-4A24-B850-BF35FB75B273}" presName="compNode" presStyleCnt="0"/>
      <dgm:spPr/>
    </dgm:pt>
    <dgm:pt modelId="{25465734-8BE9-4AD5-A3B5-2C28A4576719}" type="pres">
      <dgm:prSet presAssocID="{64FFA875-920A-4A24-B850-BF35FB75B273}" presName="noGeometry" presStyleCnt="0"/>
      <dgm:spPr/>
    </dgm:pt>
    <dgm:pt modelId="{4B1C8604-4A15-44DC-9879-95001E6BF5ED}" type="pres">
      <dgm:prSet presAssocID="{64FFA875-920A-4A24-B850-BF35FB75B273}" presName="childTextVisible" presStyleLbl="bgAccFollowNode1" presStyleIdx="0" presStyleCnt="3">
        <dgm:presLayoutVars>
          <dgm:bulletEnabled val="1"/>
        </dgm:presLayoutVars>
      </dgm:prSet>
      <dgm:spPr/>
    </dgm:pt>
    <dgm:pt modelId="{EC85E503-29BB-4014-9BD4-C0D953D98854}" type="pres">
      <dgm:prSet presAssocID="{64FFA875-920A-4A24-B850-BF35FB75B273}" presName="childTextHidden" presStyleLbl="bgAccFollowNode1" presStyleIdx="0" presStyleCnt="3"/>
      <dgm:spPr/>
    </dgm:pt>
    <dgm:pt modelId="{5F625566-B38E-4E45-9606-F94ABB673440}" type="pres">
      <dgm:prSet presAssocID="{64FFA875-920A-4A24-B850-BF35FB75B27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FB51B63-2D4A-4508-9E08-E25CD9D7C6FC}" type="pres">
      <dgm:prSet presAssocID="{64FFA875-920A-4A24-B850-BF35FB75B273}" presName="aSpace" presStyleCnt="0"/>
      <dgm:spPr/>
    </dgm:pt>
    <dgm:pt modelId="{E01D6869-6EF5-43FC-A050-30D51A828081}" type="pres">
      <dgm:prSet presAssocID="{F82302CE-1D96-41B1-B702-84508A84785D}" presName="compNode" presStyleCnt="0"/>
      <dgm:spPr/>
    </dgm:pt>
    <dgm:pt modelId="{A8A577DC-9887-49D2-90DA-E71E0AD8B4BA}" type="pres">
      <dgm:prSet presAssocID="{F82302CE-1D96-41B1-B702-84508A84785D}" presName="noGeometry" presStyleCnt="0"/>
      <dgm:spPr/>
    </dgm:pt>
    <dgm:pt modelId="{6B247CB7-B332-4D87-AC63-B049BDAB9CF2}" type="pres">
      <dgm:prSet presAssocID="{F82302CE-1D96-41B1-B702-84508A84785D}" presName="childTextVisible" presStyleLbl="bgAccFollowNode1" presStyleIdx="1" presStyleCnt="3" custLinFactNeighborX="-2893">
        <dgm:presLayoutVars>
          <dgm:bulletEnabled val="1"/>
        </dgm:presLayoutVars>
      </dgm:prSet>
      <dgm:spPr/>
    </dgm:pt>
    <dgm:pt modelId="{C7CAD384-D569-4421-BFA6-90738917C498}" type="pres">
      <dgm:prSet presAssocID="{F82302CE-1D96-41B1-B702-84508A84785D}" presName="childTextHidden" presStyleLbl="bgAccFollowNode1" presStyleIdx="1" presStyleCnt="3"/>
      <dgm:spPr/>
    </dgm:pt>
    <dgm:pt modelId="{F51F4C0C-5962-420E-8DDD-C61AA9829EC5}" type="pres">
      <dgm:prSet presAssocID="{F82302CE-1D96-41B1-B702-84508A84785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AE385BD-6653-4196-8F6D-24B82ED48B94}" type="pres">
      <dgm:prSet presAssocID="{F82302CE-1D96-41B1-B702-84508A84785D}" presName="aSpace" presStyleCnt="0"/>
      <dgm:spPr/>
    </dgm:pt>
    <dgm:pt modelId="{5C6185A6-109B-4619-BB9B-1934BDDDC445}" type="pres">
      <dgm:prSet presAssocID="{4750D16B-842E-445B-A4ED-DE6BB5C7DA57}" presName="compNode" presStyleCnt="0"/>
      <dgm:spPr/>
    </dgm:pt>
    <dgm:pt modelId="{676BE231-EC16-41DB-B224-968C5B0448CA}" type="pres">
      <dgm:prSet presAssocID="{4750D16B-842E-445B-A4ED-DE6BB5C7DA57}" presName="noGeometry" presStyleCnt="0"/>
      <dgm:spPr/>
    </dgm:pt>
    <dgm:pt modelId="{72302E28-6ECE-426B-93E6-6319CB8C192A}" type="pres">
      <dgm:prSet presAssocID="{4750D16B-842E-445B-A4ED-DE6BB5C7DA57}" presName="childTextVisible" presStyleLbl="bgAccFollowNode1" presStyleIdx="2" presStyleCnt="3">
        <dgm:presLayoutVars>
          <dgm:bulletEnabled val="1"/>
        </dgm:presLayoutVars>
      </dgm:prSet>
      <dgm:spPr/>
    </dgm:pt>
    <dgm:pt modelId="{DA3AA6C0-9EFC-44C5-983D-2E43DE303D1A}" type="pres">
      <dgm:prSet presAssocID="{4750D16B-842E-445B-A4ED-DE6BB5C7DA57}" presName="childTextHidden" presStyleLbl="bgAccFollowNode1" presStyleIdx="2" presStyleCnt="3"/>
      <dgm:spPr/>
    </dgm:pt>
    <dgm:pt modelId="{7484A5DA-EB51-4930-915E-E51F2D78AC51}" type="pres">
      <dgm:prSet presAssocID="{4750D16B-842E-445B-A4ED-DE6BB5C7DA57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D8013B19-9C52-47FD-8D87-A1A375B70A62}" srcId="{4750D16B-842E-445B-A4ED-DE6BB5C7DA57}" destId="{8A587827-C91D-460D-8769-C0FE9342D801}" srcOrd="0" destOrd="0" parTransId="{0E86A35D-7175-4D2A-AD45-A190B013B57E}" sibTransId="{593053EC-219C-4357-9DDF-F60820C32DF0}"/>
    <dgm:cxn modelId="{60DDF035-18CA-4CC3-A72A-AC5E47F98A79}" srcId="{3467619C-A0CF-45BE-B037-2F3E15F16A48}" destId="{4750D16B-842E-445B-A4ED-DE6BB5C7DA57}" srcOrd="2" destOrd="0" parTransId="{9A6175EC-FA36-4659-B35E-934227B4675E}" sibTransId="{F35A5795-985B-4589-9DFD-BC3779D42DF7}"/>
    <dgm:cxn modelId="{9962385B-195B-48FF-868C-EC46E2A34D2D}" type="presOf" srcId="{4750D16B-842E-445B-A4ED-DE6BB5C7DA57}" destId="{7484A5DA-EB51-4930-915E-E51F2D78AC51}" srcOrd="0" destOrd="0" presId="urn:microsoft.com/office/officeart/2005/8/layout/hProcess6"/>
    <dgm:cxn modelId="{C4CE0B44-66E5-49BA-ACF9-C4591092484D}" srcId="{3467619C-A0CF-45BE-B037-2F3E15F16A48}" destId="{F82302CE-1D96-41B1-B702-84508A84785D}" srcOrd="1" destOrd="0" parTransId="{910871F2-3E49-4D83-A761-576E97F5FA82}" sibTransId="{0CD852A1-6EC8-4036-978F-911ED856FAC1}"/>
    <dgm:cxn modelId="{1E1E8B6B-FD40-4F2B-876E-CDE846C79A26}" type="presOf" srcId="{1CBFB398-09D7-4EAA-AB87-E1F761254B91}" destId="{6B247CB7-B332-4D87-AC63-B049BDAB9CF2}" srcOrd="0" destOrd="0" presId="urn:microsoft.com/office/officeart/2005/8/layout/hProcess6"/>
    <dgm:cxn modelId="{B1A8E556-50D9-43D6-9932-C3D51177CB62}" srcId="{3467619C-A0CF-45BE-B037-2F3E15F16A48}" destId="{64FFA875-920A-4A24-B850-BF35FB75B273}" srcOrd="0" destOrd="0" parTransId="{C732690E-65B8-4EED-A145-D931A5287E06}" sibTransId="{3E776099-F37D-47A5-93FA-AA9AC7A42C0E}"/>
    <dgm:cxn modelId="{CE628183-EDDB-46D5-82D5-61A334EC2B8A}" type="presOf" srcId="{64FFA875-920A-4A24-B850-BF35FB75B273}" destId="{5F625566-B38E-4E45-9606-F94ABB673440}" srcOrd="0" destOrd="0" presId="urn:microsoft.com/office/officeart/2005/8/layout/hProcess6"/>
    <dgm:cxn modelId="{80E6CC84-3EE7-45E6-8D20-F43FB1332824}" type="presOf" srcId="{1CBFB398-09D7-4EAA-AB87-E1F761254B91}" destId="{C7CAD384-D569-4421-BFA6-90738917C498}" srcOrd="1" destOrd="0" presId="urn:microsoft.com/office/officeart/2005/8/layout/hProcess6"/>
    <dgm:cxn modelId="{B7155B95-542D-4200-A54E-746A74F0343B}" type="presOf" srcId="{8A587827-C91D-460D-8769-C0FE9342D801}" destId="{72302E28-6ECE-426B-93E6-6319CB8C192A}" srcOrd="0" destOrd="0" presId="urn:microsoft.com/office/officeart/2005/8/layout/hProcess6"/>
    <dgm:cxn modelId="{84249196-5BFA-44CD-B7DC-32425BCD291A}" type="presOf" srcId="{F82302CE-1D96-41B1-B702-84508A84785D}" destId="{F51F4C0C-5962-420E-8DDD-C61AA9829EC5}" srcOrd="0" destOrd="0" presId="urn:microsoft.com/office/officeart/2005/8/layout/hProcess6"/>
    <dgm:cxn modelId="{826B709A-AFBD-4AF9-A8F7-DACA6E9750A1}" srcId="{F82302CE-1D96-41B1-B702-84508A84785D}" destId="{1CBFB398-09D7-4EAA-AB87-E1F761254B91}" srcOrd="0" destOrd="0" parTransId="{CFCD66E0-6584-4576-A143-40CCBA101434}" sibTransId="{F0649AB3-A72C-4C45-86C1-D3162CEDA64A}"/>
    <dgm:cxn modelId="{3D37B9C1-2DB1-4C84-81A4-79ACC6E774CF}" type="presOf" srcId="{B4975458-4CD0-4D7B-B0FF-2BD6732F9AD4}" destId="{EC85E503-29BB-4014-9BD4-C0D953D98854}" srcOrd="1" destOrd="0" presId="urn:microsoft.com/office/officeart/2005/8/layout/hProcess6"/>
    <dgm:cxn modelId="{118FA0D2-CD02-4814-A4EE-4D644DC8D9D9}" srcId="{64FFA875-920A-4A24-B850-BF35FB75B273}" destId="{B4975458-4CD0-4D7B-B0FF-2BD6732F9AD4}" srcOrd="0" destOrd="0" parTransId="{52AFA031-7962-42DD-89BE-9610B1AA8EEA}" sibTransId="{9EA94371-6810-467D-9641-A4D4AD4E6192}"/>
    <dgm:cxn modelId="{376949E2-EB2A-4267-994A-5D6F179A3E08}" type="presOf" srcId="{8A587827-C91D-460D-8769-C0FE9342D801}" destId="{DA3AA6C0-9EFC-44C5-983D-2E43DE303D1A}" srcOrd="1" destOrd="0" presId="urn:microsoft.com/office/officeart/2005/8/layout/hProcess6"/>
    <dgm:cxn modelId="{4E9D7AE3-79D8-4F4F-BAD1-A1AB41D5F664}" type="presOf" srcId="{3467619C-A0CF-45BE-B037-2F3E15F16A48}" destId="{9177CE4E-6FB7-4DE5-9C53-85F12B1F9FDC}" srcOrd="0" destOrd="0" presId="urn:microsoft.com/office/officeart/2005/8/layout/hProcess6"/>
    <dgm:cxn modelId="{012A29EF-769E-459E-A4D0-0B16C23D819C}" type="presOf" srcId="{B4975458-4CD0-4D7B-B0FF-2BD6732F9AD4}" destId="{4B1C8604-4A15-44DC-9879-95001E6BF5ED}" srcOrd="0" destOrd="0" presId="urn:microsoft.com/office/officeart/2005/8/layout/hProcess6"/>
    <dgm:cxn modelId="{CC54DD9A-CC58-48C6-A8D2-FDD2681388E5}" type="presParOf" srcId="{9177CE4E-6FB7-4DE5-9C53-85F12B1F9FDC}" destId="{1FAC0F80-FD55-47E9-B7AD-5A7470BA8842}" srcOrd="0" destOrd="0" presId="urn:microsoft.com/office/officeart/2005/8/layout/hProcess6"/>
    <dgm:cxn modelId="{DDD89BA0-D9D4-4C1F-B3B0-B7427F894EC6}" type="presParOf" srcId="{1FAC0F80-FD55-47E9-B7AD-5A7470BA8842}" destId="{25465734-8BE9-4AD5-A3B5-2C28A4576719}" srcOrd="0" destOrd="0" presId="urn:microsoft.com/office/officeart/2005/8/layout/hProcess6"/>
    <dgm:cxn modelId="{F0382750-56B1-4173-B24F-3CB161989CFC}" type="presParOf" srcId="{1FAC0F80-FD55-47E9-B7AD-5A7470BA8842}" destId="{4B1C8604-4A15-44DC-9879-95001E6BF5ED}" srcOrd="1" destOrd="0" presId="urn:microsoft.com/office/officeart/2005/8/layout/hProcess6"/>
    <dgm:cxn modelId="{621512B7-B987-4748-BE60-9E71B0B7F43D}" type="presParOf" srcId="{1FAC0F80-FD55-47E9-B7AD-5A7470BA8842}" destId="{EC85E503-29BB-4014-9BD4-C0D953D98854}" srcOrd="2" destOrd="0" presId="urn:microsoft.com/office/officeart/2005/8/layout/hProcess6"/>
    <dgm:cxn modelId="{A89DABB9-F3A7-4CCF-8AE7-0F4A5B46BE6D}" type="presParOf" srcId="{1FAC0F80-FD55-47E9-B7AD-5A7470BA8842}" destId="{5F625566-B38E-4E45-9606-F94ABB673440}" srcOrd="3" destOrd="0" presId="urn:microsoft.com/office/officeart/2005/8/layout/hProcess6"/>
    <dgm:cxn modelId="{656C4CB0-A093-4C73-94C0-11F60B3DD4CE}" type="presParOf" srcId="{9177CE4E-6FB7-4DE5-9C53-85F12B1F9FDC}" destId="{6FB51B63-2D4A-4508-9E08-E25CD9D7C6FC}" srcOrd="1" destOrd="0" presId="urn:microsoft.com/office/officeart/2005/8/layout/hProcess6"/>
    <dgm:cxn modelId="{AC224AE8-8B9B-429D-B8FD-7C6F92911D50}" type="presParOf" srcId="{9177CE4E-6FB7-4DE5-9C53-85F12B1F9FDC}" destId="{E01D6869-6EF5-43FC-A050-30D51A828081}" srcOrd="2" destOrd="0" presId="urn:microsoft.com/office/officeart/2005/8/layout/hProcess6"/>
    <dgm:cxn modelId="{447D7C73-7A8F-485E-9F9F-142D3DD1EA59}" type="presParOf" srcId="{E01D6869-6EF5-43FC-A050-30D51A828081}" destId="{A8A577DC-9887-49D2-90DA-E71E0AD8B4BA}" srcOrd="0" destOrd="0" presId="urn:microsoft.com/office/officeart/2005/8/layout/hProcess6"/>
    <dgm:cxn modelId="{28F0A7EF-BDF9-4C01-BF11-CD7EBF9540A1}" type="presParOf" srcId="{E01D6869-6EF5-43FC-A050-30D51A828081}" destId="{6B247CB7-B332-4D87-AC63-B049BDAB9CF2}" srcOrd="1" destOrd="0" presId="urn:microsoft.com/office/officeart/2005/8/layout/hProcess6"/>
    <dgm:cxn modelId="{EC7D3F65-D7F9-42CF-9352-251FD524D388}" type="presParOf" srcId="{E01D6869-6EF5-43FC-A050-30D51A828081}" destId="{C7CAD384-D569-4421-BFA6-90738917C498}" srcOrd="2" destOrd="0" presId="urn:microsoft.com/office/officeart/2005/8/layout/hProcess6"/>
    <dgm:cxn modelId="{15FC90F3-A4B5-4734-A17E-FB93F4890099}" type="presParOf" srcId="{E01D6869-6EF5-43FC-A050-30D51A828081}" destId="{F51F4C0C-5962-420E-8DDD-C61AA9829EC5}" srcOrd="3" destOrd="0" presId="urn:microsoft.com/office/officeart/2005/8/layout/hProcess6"/>
    <dgm:cxn modelId="{7034A0BE-7380-464B-9568-B85EFDF10CE3}" type="presParOf" srcId="{9177CE4E-6FB7-4DE5-9C53-85F12B1F9FDC}" destId="{BAE385BD-6653-4196-8F6D-24B82ED48B94}" srcOrd="3" destOrd="0" presId="urn:microsoft.com/office/officeart/2005/8/layout/hProcess6"/>
    <dgm:cxn modelId="{C49BA26B-4BED-4D46-B7BD-190150F93458}" type="presParOf" srcId="{9177CE4E-6FB7-4DE5-9C53-85F12B1F9FDC}" destId="{5C6185A6-109B-4619-BB9B-1934BDDDC445}" srcOrd="4" destOrd="0" presId="urn:microsoft.com/office/officeart/2005/8/layout/hProcess6"/>
    <dgm:cxn modelId="{2726CCE8-FFFB-401E-8068-E9F29800CDA7}" type="presParOf" srcId="{5C6185A6-109B-4619-BB9B-1934BDDDC445}" destId="{676BE231-EC16-41DB-B224-968C5B0448CA}" srcOrd="0" destOrd="0" presId="urn:microsoft.com/office/officeart/2005/8/layout/hProcess6"/>
    <dgm:cxn modelId="{D1FA0E2E-D02F-4383-AD6C-86D1007535B7}" type="presParOf" srcId="{5C6185A6-109B-4619-BB9B-1934BDDDC445}" destId="{72302E28-6ECE-426B-93E6-6319CB8C192A}" srcOrd="1" destOrd="0" presId="urn:microsoft.com/office/officeart/2005/8/layout/hProcess6"/>
    <dgm:cxn modelId="{7004826B-821E-445E-8119-9DCA0809A553}" type="presParOf" srcId="{5C6185A6-109B-4619-BB9B-1934BDDDC445}" destId="{DA3AA6C0-9EFC-44C5-983D-2E43DE303D1A}" srcOrd="2" destOrd="0" presId="urn:microsoft.com/office/officeart/2005/8/layout/hProcess6"/>
    <dgm:cxn modelId="{85BD81BE-C264-4CF8-9700-523EBA9FBEBC}" type="presParOf" srcId="{5C6185A6-109B-4619-BB9B-1934BDDDC445}" destId="{7484A5DA-EB51-4930-915E-E51F2D78AC51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67619C-A0CF-45BE-B037-2F3E15F16A48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4FFA875-920A-4A24-B850-BF35FB75B273}">
      <dgm:prSet phldrT="[Text]" phldr="1"/>
      <dgm:spPr/>
      <dgm:t>
        <a:bodyPr/>
        <a:lstStyle/>
        <a:p>
          <a:endParaRPr lang="cs-CZ"/>
        </a:p>
      </dgm:t>
    </dgm:pt>
    <dgm:pt modelId="{C732690E-65B8-4EED-A145-D931A5287E06}" type="parTrans" cxnId="{B1A8E556-50D9-43D6-9932-C3D51177CB62}">
      <dgm:prSet/>
      <dgm:spPr/>
      <dgm:t>
        <a:bodyPr/>
        <a:lstStyle/>
        <a:p>
          <a:endParaRPr lang="cs-CZ"/>
        </a:p>
      </dgm:t>
    </dgm:pt>
    <dgm:pt modelId="{3E776099-F37D-47A5-93FA-AA9AC7A42C0E}" type="sibTrans" cxnId="{B1A8E556-50D9-43D6-9932-C3D51177CB62}">
      <dgm:prSet/>
      <dgm:spPr/>
      <dgm:t>
        <a:bodyPr/>
        <a:lstStyle/>
        <a:p>
          <a:endParaRPr lang="cs-CZ"/>
        </a:p>
      </dgm:t>
    </dgm:pt>
    <dgm:pt modelId="{B4975458-4CD0-4D7B-B0FF-2BD6732F9AD4}">
      <dgm:prSet phldrT="[Text]"/>
      <dgm:spPr/>
      <dgm:t>
        <a:bodyPr/>
        <a:lstStyle/>
        <a:p>
          <a:r>
            <a:rPr lang="cs-CZ" dirty="0"/>
            <a:t>Čas T1</a:t>
          </a:r>
        </a:p>
      </dgm:t>
    </dgm:pt>
    <dgm:pt modelId="{52AFA031-7962-42DD-89BE-9610B1AA8EEA}" type="parTrans" cxnId="{118FA0D2-CD02-4814-A4EE-4D644DC8D9D9}">
      <dgm:prSet/>
      <dgm:spPr/>
      <dgm:t>
        <a:bodyPr/>
        <a:lstStyle/>
        <a:p>
          <a:endParaRPr lang="cs-CZ"/>
        </a:p>
      </dgm:t>
    </dgm:pt>
    <dgm:pt modelId="{9EA94371-6810-467D-9641-A4D4AD4E6192}" type="sibTrans" cxnId="{118FA0D2-CD02-4814-A4EE-4D644DC8D9D9}">
      <dgm:prSet/>
      <dgm:spPr/>
      <dgm:t>
        <a:bodyPr/>
        <a:lstStyle/>
        <a:p>
          <a:endParaRPr lang="cs-CZ"/>
        </a:p>
      </dgm:t>
    </dgm:pt>
    <dgm:pt modelId="{F82302CE-1D96-41B1-B702-84508A84785D}">
      <dgm:prSet phldrT="[Text]" phldr="1"/>
      <dgm:spPr/>
      <dgm:t>
        <a:bodyPr/>
        <a:lstStyle/>
        <a:p>
          <a:endParaRPr lang="cs-CZ"/>
        </a:p>
      </dgm:t>
    </dgm:pt>
    <dgm:pt modelId="{910871F2-3E49-4D83-A761-576E97F5FA82}" type="parTrans" cxnId="{C4CE0B44-66E5-49BA-ACF9-C4591092484D}">
      <dgm:prSet/>
      <dgm:spPr/>
      <dgm:t>
        <a:bodyPr/>
        <a:lstStyle/>
        <a:p>
          <a:endParaRPr lang="cs-CZ"/>
        </a:p>
      </dgm:t>
    </dgm:pt>
    <dgm:pt modelId="{0CD852A1-6EC8-4036-978F-911ED856FAC1}" type="sibTrans" cxnId="{C4CE0B44-66E5-49BA-ACF9-C4591092484D}">
      <dgm:prSet/>
      <dgm:spPr/>
      <dgm:t>
        <a:bodyPr/>
        <a:lstStyle/>
        <a:p>
          <a:endParaRPr lang="cs-CZ"/>
        </a:p>
      </dgm:t>
    </dgm:pt>
    <dgm:pt modelId="{1CBFB398-09D7-4EAA-AB87-E1F761254B91}">
      <dgm:prSet phldrT="[Text]"/>
      <dgm:spPr/>
      <dgm:t>
        <a:bodyPr/>
        <a:lstStyle/>
        <a:p>
          <a:r>
            <a:rPr lang="cs-CZ" dirty="0"/>
            <a:t>Čas T2</a:t>
          </a:r>
        </a:p>
      </dgm:t>
    </dgm:pt>
    <dgm:pt modelId="{CFCD66E0-6584-4576-A143-40CCBA101434}" type="parTrans" cxnId="{826B709A-AFBD-4AF9-A8F7-DACA6E9750A1}">
      <dgm:prSet/>
      <dgm:spPr/>
      <dgm:t>
        <a:bodyPr/>
        <a:lstStyle/>
        <a:p>
          <a:endParaRPr lang="cs-CZ"/>
        </a:p>
      </dgm:t>
    </dgm:pt>
    <dgm:pt modelId="{F0649AB3-A72C-4C45-86C1-D3162CEDA64A}" type="sibTrans" cxnId="{826B709A-AFBD-4AF9-A8F7-DACA6E9750A1}">
      <dgm:prSet/>
      <dgm:spPr/>
      <dgm:t>
        <a:bodyPr/>
        <a:lstStyle/>
        <a:p>
          <a:endParaRPr lang="cs-CZ"/>
        </a:p>
      </dgm:t>
    </dgm:pt>
    <dgm:pt modelId="{4750D16B-842E-445B-A4ED-DE6BB5C7DA57}">
      <dgm:prSet phldrT="[Text]" phldr="1"/>
      <dgm:spPr/>
      <dgm:t>
        <a:bodyPr/>
        <a:lstStyle/>
        <a:p>
          <a:endParaRPr lang="cs-CZ"/>
        </a:p>
      </dgm:t>
    </dgm:pt>
    <dgm:pt modelId="{9A6175EC-FA36-4659-B35E-934227B4675E}" type="parTrans" cxnId="{60DDF035-18CA-4CC3-A72A-AC5E47F98A79}">
      <dgm:prSet/>
      <dgm:spPr/>
      <dgm:t>
        <a:bodyPr/>
        <a:lstStyle/>
        <a:p>
          <a:endParaRPr lang="cs-CZ"/>
        </a:p>
      </dgm:t>
    </dgm:pt>
    <dgm:pt modelId="{F35A5795-985B-4589-9DFD-BC3779D42DF7}" type="sibTrans" cxnId="{60DDF035-18CA-4CC3-A72A-AC5E47F98A79}">
      <dgm:prSet/>
      <dgm:spPr/>
      <dgm:t>
        <a:bodyPr/>
        <a:lstStyle/>
        <a:p>
          <a:endParaRPr lang="cs-CZ"/>
        </a:p>
      </dgm:t>
    </dgm:pt>
    <dgm:pt modelId="{8A587827-C91D-460D-8769-C0FE9342D801}">
      <dgm:prSet phldrT="[Text]"/>
      <dgm:spPr/>
      <dgm:t>
        <a:bodyPr/>
        <a:lstStyle/>
        <a:p>
          <a:r>
            <a:rPr lang="cs-CZ" dirty="0"/>
            <a:t>Čas T3</a:t>
          </a:r>
        </a:p>
      </dgm:t>
    </dgm:pt>
    <dgm:pt modelId="{0E86A35D-7175-4D2A-AD45-A190B013B57E}" type="parTrans" cxnId="{D8013B19-9C52-47FD-8D87-A1A375B70A62}">
      <dgm:prSet/>
      <dgm:spPr/>
      <dgm:t>
        <a:bodyPr/>
        <a:lstStyle/>
        <a:p>
          <a:endParaRPr lang="cs-CZ"/>
        </a:p>
      </dgm:t>
    </dgm:pt>
    <dgm:pt modelId="{593053EC-219C-4357-9DDF-F60820C32DF0}" type="sibTrans" cxnId="{D8013B19-9C52-47FD-8D87-A1A375B70A62}">
      <dgm:prSet/>
      <dgm:spPr/>
      <dgm:t>
        <a:bodyPr/>
        <a:lstStyle/>
        <a:p>
          <a:endParaRPr lang="cs-CZ"/>
        </a:p>
      </dgm:t>
    </dgm:pt>
    <dgm:pt modelId="{9177CE4E-6FB7-4DE5-9C53-85F12B1F9FDC}" type="pres">
      <dgm:prSet presAssocID="{3467619C-A0CF-45BE-B037-2F3E15F16A48}" presName="theList" presStyleCnt="0">
        <dgm:presLayoutVars>
          <dgm:dir/>
          <dgm:animLvl val="lvl"/>
          <dgm:resizeHandles val="exact"/>
        </dgm:presLayoutVars>
      </dgm:prSet>
      <dgm:spPr/>
    </dgm:pt>
    <dgm:pt modelId="{1FAC0F80-FD55-47E9-B7AD-5A7470BA8842}" type="pres">
      <dgm:prSet presAssocID="{64FFA875-920A-4A24-B850-BF35FB75B273}" presName="compNode" presStyleCnt="0"/>
      <dgm:spPr/>
    </dgm:pt>
    <dgm:pt modelId="{25465734-8BE9-4AD5-A3B5-2C28A4576719}" type="pres">
      <dgm:prSet presAssocID="{64FFA875-920A-4A24-B850-BF35FB75B273}" presName="noGeometry" presStyleCnt="0"/>
      <dgm:spPr/>
    </dgm:pt>
    <dgm:pt modelId="{4B1C8604-4A15-44DC-9879-95001E6BF5ED}" type="pres">
      <dgm:prSet presAssocID="{64FFA875-920A-4A24-B850-BF35FB75B273}" presName="childTextVisible" presStyleLbl="bgAccFollowNode1" presStyleIdx="0" presStyleCnt="3">
        <dgm:presLayoutVars>
          <dgm:bulletEnabled val="1"/>
        </dgm:presLayoutVars>
      </dgm:prSet>
      <dgm:spPr/>
    </dgm:pt>
    <dgm:pt modelId="{EC85E503-29BB-4014-9BD4-C0D953D98854}" type="pres">
      <dgm:prSet presAssocID="{64FFA875-920A-4A24-B850-BF35FB75B273}" presName="childTextHidden" presStyleLbl="bgAccFollowNode1" presStyleIdx="0" presStyleCnt="3"/>
      <dgm:spPr/>
    </dgm:pt>
    <dgm:pt modelId="{5F625566-B38E-4E45-9606-F94ABB673440}" type="pres">
      <dgm:prSet presAssocID="{64FFA875-920A-4A24-B850-BF35FB75B27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FB51B63-2D4A-4508-9E08-E25CD9D7C6FC}" type="pres">
      <dgm:prSet presAssocID="{64FFA875-920A-4A24-B850-BF35FB75B273}" presName="aSpace" presStyleCnt="0"/>
      <dgm:spPr/>
    </dgm:pt>
    <dgm:pt modelId="{E01D6869-6EF5-43FC-A050-30D51A828081}" type="pres">
      <dgm:prSet presAssocID="{F82302CE-1D96-41B1-B702-84508A84785D}" presName="compNode" presStyleCnt="0"/>
      <dgm:spPr/>
    </dgm:pt>
    <dgm:pt modelId="{A8A577DC-9887-49D2-90DA-E71E0AD8B4BA}" type="pres">
      <dgm:prSet presAssocID="{F82302CE-1D96-41B1-B702-84508A84785D}" presName="noGeometry" presStyleCnt="0"/>
      <dgm:spPr/>
    </dgm:pt>
    <dgm:pt modelId="{6B247CB7-B332-4D87-AC63-B049BDAB9CF2}" type="pres">
      <dgm:prSet presAssocID="{F82302CE-1D96-41B1-B702-84508A84785D}" presName="childTextVisible" presStyleLbl="bgAccFollowNode1" presStyleIdx="1" presStyleCnt="3" custLinFactNeighborX="-2893">
        <dgm:presLayoutVars>
          <dgm:bulletEnabled val="1"/>
        </dgm:presLayoutVars>
      </dgm:prSet>
      <dgm:spPr/>
    </dgm:pt>
    <dgm:pt modelId="{C7CAD384-D569-4421-BFA6-90738917C498}" type="pres">
      <dgm:prSet presAssocID="{F82302CE-1D96-41B1-B702-84508A84785D}" presName="childTextHidden" presStyleLbl="bgAccFollowNode1" presStyleIdx="1" presStyleCnt="3"/>
      <dgm:spPr/>
    </dgm:pt>
    <dgm:pt modelId="{F51F4C0C-5962-420E-8DDD-C61AA9829EC5}" type="pres">
      <dgm:prSet presAssocID="{F82302CE-1D96-41B1-B702-84508A84785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AE385BD-6653-4196-8F6D-24B82ED48B94}" type="pres">
      <dgm:prSet presAssocID="{F82302CE-1D96-41B1-B702-84508A84785D}" presName="aSpace" presStyleCnt="0"/>
      <dgm:spPr/>
    </dgm:pt>
    <dgm:pt modelId="{5C6185A6-109B-4619-BB9B-1934BDDDC445}" type="pres">
      <dgm:prSet presAssocID="{4750D16B-842E-445B-A4ED-DE6BB5C7DA57}" presName="compNode" presStyleCnt="0"/>
      <dgm:spPr/>
    </dgm:pt>
    <dgm:pt modelId="{676BE231-EC16-41DB-B224-968C5B0448CA}" type="pres">
      <dgm:prSet presAssocID="{4750D16B-842E-445B-A4ED-DE6BB5C7DA57}" presName="noGeometry" presStyleCnt="0"/>
      <dgm:spPr/>
    </dgm:pt>
    <dgm:pt modelId="{72302E28-6ECE-426B-93E6-6319CB8C192A}" type="pres">
      <dgm:prSet presAssocID="{4750D16B-842E-445B-A4ED-DE6BB5C7DA57}" presName="childTextVisible" presStyleLbl="bgAccFollowNode1" presStyleIdx="2" presStyleCnt="3">
        <dgm:presLayoutVars>
          <dgm:bulletEnabled val="1"/>
        </dgm:presLayoutVars>
      </dgm:prSet>
      <dgm:spPr/>
    </dgm:pt>
    <dgm:pt modelId="{DA3AA6C0-9EFC-44C5-983D-2E43DE303D1A}" type="pres">
      <dgm:prSet presAssocID="{4750D16B-842E-445B-A4ED-DE6BB5C7DA57}" presName="childTextHidden" presStyleLbl="bgAccFollowNode1" presStyleIdx="2" presStyleCnt="3"/>
      <dgm:spPr/>
    </dgm:pt>
    <dgm:pt modelId="{7484A5DA-EB51-4930-915E-E51F2D78AC51}" type="pres">
      <dgm:prSet presAssocID="{4750D16B-842E-445B-A4ED-DE6BB5C7DA57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D8013B19-9C52-47FD-8D87-A1A375B70A62}" srcId="{4750D16B-842E-445B-A4ED-DE6BB5C7DA57}" destId="{8A587827-C91D-460D-8769-C0FE9342D801}" srcOrd="0" destOrd="0" parTransId="{0E86A35D-7175-4D2A-AD45-A190B013B57E}" sibTransId="{593053EC-219C-4357-9DDF-F60820C32DF0}"/>
    <dgm:cxn modelId="{60DDF035-18CA-4CC3-A72A-AC5E47F98A79}" srcId="{3467619C-A0CF-45BE-B037-2F3E15F16A48}" destId="{4750D16B-842E-445B-A4ED-DE6BB5C7DA57}" srcOrd="2" destOrd="0" parTransId="{9A6175EC-FA36-4659-B35E-934227B4675E}" sibTransId="{F35A5795-985B-4589-9DFD-BC3779D42DF7}"/>
    <dgm:cxn modelId="{9962385B-195B-48FF-868C-EC46E2A34D2D}" type="presOf" srcId="{4750D16B-842E-445B-A4ED-DE6BB5C7DA57}" destId="{7484A5DA-EB51-4930-915E-E51F2D78AC51}" srcOrd="0" destOrd="0" presId="urn:microsoft.com/office/officeart/2005/8/layout/hProcess6"/>
    <dgm:cxn modelId="{C4CE0B44-66E5-49BA-ACF9-C4591092484D}" srcId="{3467619C-A0CF-45BE-B037-2F3E15F16A48}" destId="{F82302CE-1D96-41B1-B702-84508A84785D}" srcOrd="1" destOrd="0" parTransId="{910871F2-3E49-4D83-A761-576E97F5FA82}" sibTransId="{0CD852A1-6EC8-4036-978F-911ED856FAC1}"/>
    <dgm:cxn modelId="{1E1E8B6B-FD40-4F2B-876E-CDE846C79A26}" type="presOf" srcId="{1CBFB398-09D7-4EAA-AB87-E1F761254B91}" destId="{6B247CB7-B332-4D87-AC63-B049BDAB9CF2}" srcOrd="0" destOrd="0" presId="urn:microsoft.com/office/officeart/2005/8/layout/hProcess6"/>
    <dgm:cxn modelId="{B1A8E556-50D9-43D6-9932-C3D51177CB62}" srcId="{3467619C-A0CF-45BE-B037-2F3E15F16A48}" destId="{64FFA875-920A-4A24-B850-BF35FB75B273}" srcOrd="0" destOrd="0" parTransId="{C732690E-65B8-4EED-A145-D931A5287E06}" sibTransId="{3E776099-F37D-47A5-93FA-AA9AC7A42C0E}"/>
    <dgm:cxn modelId="{CE628183-EDDB-46D5-82D5-61A334EC2B8A}" type="presOf" srcId="{64FFA875-920A-4A24-B850-BF35FB75B273}" destId="{5F625566-B38E-4E45-9606-F94ABB673440}" srcOrd="0" destOrd="0" presId="urn:microsoft.com/office/officeart/2005/8/layout/hProcess6"/>
    <dgm:cxn modelId="{80E6CC84-3EE7-45E6-8D20-F43FB1332824}" type="presOf" srcId="{1CBFB398-09D7-4EAA-AB87-E1F761254B91}" destId="{C7CAD384-D569-4421-BFA6-90738917C498}" srcOrd="1" destOrd="0" presId="urn:microsoft.com/office/officeart/2005/8/layout/hProcess6"/>
    <dgm:cxn modelId="{B7155B95-542D-4200-A54E-746A74F0343B}" type="presOf" srcId="{8A587827-C91D-460D-8769-C0FE9342D801}" destId="{72302E28-6ECE-426B-93E6-6319CB8C192A}" srcOrd="0" destOrd="0" presId="urn:microsoft.com/office/officeart/2005/8/layout/hProcess6"/>
    <dgm:cxn modelId="{84249196-5BFA-44CD-B7DC-32425BCD291A}" type="presOf" srcId="{F82302CE-1D96-41B1-B702-84508A84785D}" destId="{F51F4C0C-5962-420E-8DDD-C61AA9829EC5}" srcOrd="0" destOrd="0" presId="urn:microsoft.com/office/officeart/2005/8/layout/hProcess6"/>
    <dgm:cxn modelId="{826B709A-AFBD-4AF9-A8F7-DACA6E9750A1}" srcId="{F82302CE-1D96-41B1-B702-84508A84785D}" destId="{1CBFB398-09D7-4EAA-AB87-E1F761254B91}" srcOrd="0" destOrd="0" parTransId="{CFCD66E0-6584-4576-A143-40CCBA101434}" sibTransId="{F0649AB3-A72C-4C45-86C1-D3162CEDA64A}"/>
    <dgm:cxn modelId="{3D37B9C1-2DB1-4C84-81A4-79ACC6E774CF}" type="presOf" srcId="{B4975458-4CD0-4D7B-B0FF-2BD6732F9AD4}" destId="{EC85E503-29BB-4014-9BD4-C0D953D98854}" srcOrd="1" destOrd="0" presId="urn:microsoft.com/office/officeart/2005/8/layout/hProcess6"/>
    <dgm:cxn modelId="{118FA0D2-CD02-4814-A4EE-4D644DC8D9D9}" srcId="{64FFA875-920A-4A24-B850-BF35FB75B273}" destId="{B4975458-4CD0-4D7B-B0FF-2BD6732F9AD4}" srcOrd="0" destOrd="0" parTransId="{52AFA031-7962-42DD-89BE-9610B1AA8EEA}" sibTransId="{9EA94371-6810-467D-9641-A4D4AD4E6192}"/>
    <dgm:cxn modelId="{376949E2-EB2A-4267-994A-5D6F179A3E08}" type="presOf" srcId="{8A587827-C91D-460D-8769-C0FE9342D801}" destId="{DA3AA6C0-9EFC-44C5-983D-2E43DE303D1A}" srcOrd="1" destOrd="0" presId="urn:microsoft.com/office/officeart/2005/8/layout/hProcess6"/>
    <dgm:cxn modelId="{4E9D7AE3-79D8-4F4F-BAD1-A1AB41D5F664}" type="presOf" srcId="{3467619C-A0CF-45BE-B037-2F3E15F16A48}" destId="{9177CE4E-6FB7-4DE5-9C53-85F12B1F9FDC}" srcOrd="0" destOrd="0" presId="urn:microsoft.com/office/officeart/2005/8/layout/hProcess6"/>
    <dgm:cxn modelId="{012A29EF-769E-459E-A4D0-0B16C23D819C}" type="presOf" srcId="{B4975458-4CD0-4D7B-B0FF-2BD6732F9AD4}" destId="{4B1C8604-4A15-44DC-9879-95001E6BF5ED}" srcOrd="0" destOrd="0" presId="urn:microsoft.com/office/officeart/2005/8/layout/hProcess6"/>
    <dgm:cxn modelId="{CC54DD9A-CC58-48C6-A8D2-FDD2681388E5}" type="presParOf" srcId="{9177CE4E-6FB7-4DE5-9C53-85F12B1F9FDC}" destId="{1FAC0F80-FD55-47E9-B7AD-5A7470BA8842}" srcOrd="0" destOrd="0" presId="urn:microsoft.com/office/officeart/2005/8/layout/hProcess6"/>
    <dgm:cxn modelId="{DDD89BA0-D9D4-4C1F-B3B0-B7427F894EC6}" type="presParOf" srcId="{1FAC0F80-FD55-47E9-B7AD-5A7470BA8842}" destId="{25465734-8BE9-4AD5-A3B5-2C28A4576719}" srcOrd="0" destOrd="0" presId="urn:microsoft.com/office/officeart/2005/8/layout/hProcess6"/>
    <dgm:cxn modelId="{F0382750-56B1-4173-B24F-3CB161989CFC}" type="presParOf" srcId="{1FAC0F80-FD55-47E9-B7AD-5A7470BA8842}" destId="{4B1C8604-4A15-44DC-9879-95001E6BF5ED}" srcOrd="1" destOrd="0" presId="urn:microsoft.com/office/officeart/2005/8/layout/hProcess6"/>
    <dgm:cxn modelId="{621512B7-B987-4748-BE60-9E71B0B7F43D}" type="presParOf" srcId="{1FAC0F80-FD55-47E9-B7AD-5A7470BA8842}" destId="{EC85E503-29BB-4014-9BD4-C0D953D98854}" srcOrd="2" destOrd="0" presId="urn:microsoft.com/office/officeart/2005/8/layout/hProcess6"/>
    <dgm:cxn modelId="{A89DABB9-F3A7-4CCF-8AE7-0F4A5B46BE6D}" type="presParOf" srcId="{1FAC0F80-FD55-47E9-B7AD-5A7470BA8842}" destId="{5F625566-B38E-4E45-9606-F94ABB673440}" srcOrd="3" destOrd="0" presId="urn:microsoft.com/office/officeart/2005/8/layout/hProcess6"/>
    <dgm:cxn modelId="{656C4CB0-A093-4C73-94C0-11F60B3DD4CE}" type="presParOf" srcId="{9177CE4E-6FB7-4DE5-9C53-85F12B1F9FDC}" destId="{6FB51B63-2D4A-4508-9E08-E25CD9D7C6FC}" srcOrd="1" destOrd="0" presId="urn:microsoft.com/office/officeart/2005/8/layout/hProcess6"/>
    <dgm:cxn modelId="{AC224AE8-8B9B-429D-B8FD-7C6F92911D50}" type="presParOf" srcId="{9177CE4E-6FB7-4DE5-9C53-85F12B1F9FDC}" destId="{E01D6869-6EF5-43FC-A050-30D51A828081}" srcOrd="2" destOrd="0" presId="urn:microsoft.com/office/officeart/2005/8/layout/hProcess6"/>
    <dgm:cxn modelId="{447D7C73-7A8F-485E-9F9F-142D3DD1EA59}" type="presParOf" srcId="{E01D6869-6EF5-43FC-A050-30D51A828081}" destId="{A8A577DC-9887-49D2-90DA-E71E0AD8B4BA}" srcOrd="0" destOrd="0" presId="urn:microsoft.com/office/officeart/2005/8/layout/hProcess6"/>
    <dgm:cxn modelId="{28F0A7EF-BDF9-4C01-BF11-CD7EBF9540A1}" type="presParOf" srcId="{E01D6869-6EF5-43FC-A050-30D51A828081}" destId="{6B247CB7-B332-4D87-AC63-B049BDAB9CF2}" srcOrd="1" destOrd="0" presId="urn:microsoft.com/office/officeart/2005/8/layout/hProcess6"/>
    <dgm:cxn modelId="{EC7D3F65-D7F9-42CF-9352-251FD524D388}" type="presParOf" srcId="{E01D6869-6EF5-43FC-A050-30D51A828081}" destId="{C7CAD384-D569-4421-BFA6-90738917C498}" srcOrd="2" destOrd="0" presId="urn:microsoft.com/office/officeart/2005/8/layout/hProcess6"/>
    <dgm:cxn modelId="{15FC90F3-A4B5-4734-A17E-FB93F4890099}" type="presParOf" srcId="{E01D6869-6EF5-43FC-A050-30D51A828081}" destId="{F51F4C0C-5962-420E-8DDD-C61AA9829EC5}" srcOrd="3" destOrd="0" presId="urn:microsoft.com/office/officeart/2005/8/layout/hProcess6"/>
    <dgm:cxn modelId="{7034A0BE-7380-464B-9568-B85EFDF10CE3}" type="presParOf" srcId="{9177CE4E-6FB7-4DE5-9C53-85F12B1F9FDC}" destId="{BAE385BD-6653-4196-8F6D-24B82ED48B94}" srcOrd="3" destOrd="0" presId="urn:microsoft.com/office/officeart/2005/8/layout/hProcess6"/>
    <dgm:cxn modelId="{C49BA26B-4BED-4D46-B7BD-190150F93458}" type="presParOf" srcId="{9177CE4E-6FB7-4DE5-9C53-85F12B1F9FDC}" destId="{5C6185A6-109B-4619-BB9B-1934BDDDC445}" srcOrd="4" destOrd="0" presId="urn:microsoft.com/office/officeart/2005/8/layout/hProcess6"/>
    <dgm:cxn modelId="{2726CCE8-FFFB-401E-8068-E9F29800CDA7}" type="presParOf" srcId="{5C6185A6-109B-4619-BB9B-1934BDDDC445}" destId="{676BE231-EC16-41DB-B224-968C5B0448CA}" srcOrd="0" destOrd="0" presId="urn:microsoft.com/office/officeart/2005/8/layout/hProcess6"/>
    <dgm:cxn modelId="{D1FA0E2E-D02F-4383-AD6C-86D1007535B7}" type="presParOf" srcId="{5C6185A6-109B-4619-BB9B-1934BDDDC445}" destId="{72302E28-6ECE-426B-93E6-6319CB8C192A}" srcOrd="1" destOrd="0" presId="urn:microsoft.com/office/officeart/2005/8/layout/hProcess6"/>
    <dgm:cxn modelId="{7004826B-821E-445E-8119-9DCA0809A553}" type="presParOf" srcId="{5C6185A6-109B-4619-BB9B-1934BDDDC445}" destId="{DA3AA6C0-9EFC-44C5-983D-2E43DE303D1A}" srcOrd="2" destOrd="0" presId="urn:microsoft.com/office/officeart/2005/8/layout/hProcess6"/>
    <dgm:cxn modelId="{85BD81BE-C264-4CF8-9700-523EBA9FBEBC}" type="presParOf" srcId="{5C6185A6-109B-4619-BB9B-1934BDDDC445}" destId="{7484A5DA-EB51-4930-915E-E51F2D78AC51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67619C-A0CF-45BE-B037-2F3E15F16A48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4FFA875-920A-4A24-B850-BF35FB75B273}">
      <dgm:prSet phldrT="[Text]" phldr="1"/>
      <dgm:spPr/>
      <dgm:t>
        <a:bodyPr/>
        <a:lstStyle/>
        <a:p>
          <a:endParaRPr lang="cs-CZ"/>
        </a:p>
      </dgm:t>
    </dgm:pt>
    <dgm:pt modelId="{C732690E-65B8-4EED-A145-D931A5287E06}" type="parTrans" cxnId="{B1A8E556-50D9-43D6-9932-C3D51177CB62}">
      <dgm:prSet/>
      <dgm:spPr/>
      <dgm:t>
        <a:bodyPr/>
        <a:lstStyle/>
        <a:p>
          <a:endParaRPr lang="cs-CZ"/>
        </a:p>
      </dgm:t>
    </dgm:pt>
    <dgm:pt modelId="{3E776099-F37D-47A5-93FA-AA9AC7A42C0E}" type="sibTrans" cxnId="{B1A8E556-50D9-43D6-9932-C3D51177CB62}">
      <dgm:prSet/>
      <dgm:spPr/>
      <dgm:t>
        <a:bodyPr/>
        <a:lstStyle/>
        <a:p>
          <a:endParaRPr lang="cs-CZ"/>
        </a:p>
      </dgm:t>
    </dgm:pt>
    <dgm:pt modelId="{B4975458-4CD0-4D7B-B0FF-2BD6732F9AD4}">
      <dgm:prSet phldrT="[Text]"/>
      <dgm:spPr/>
      <dgm:t>
        <a:bodyPr/>
        <a:lstStyle/>
        <a:p>
          <a:r>
            <a:rPr lang="cs-CZ" dirty="0"/>
            <a:t>Čas T1</a:t>
          </a:r>
        </a:p>
      </dgm:t>
    </dgm:pt>
    <dgm:pt modelId="{52AFA031-7962-42DD-89BE-9610B1AA8EEA}" type="parTrans" cxnId="{118FA0D2-CD02-4814-A4EE-4D644DC8D9D9}">
      <dgm:prSet/>
      <dgm:spPr/>
      <dgm:t>
        <a:bodyPr/>
        <a:lstStyle/>
        <a:p>
          <a:endParaRPr lang="cs-CZ"/>
        </a:p>
      </dgm:t>
    </dgm:pt>
    <dgm:pt modelId="{9EA94371-6810-467D-9641-A4D4AD4E6192}" type="sibTrans" cxnId="{118FA0D2-CD02-4814-A4EE-4D644DC8D9D9}">
      <dgm:prSet/>
      <dgm:spPr/>
      <dgm:t>
        <a:bodyPr/>
        <a:lstStyle/>
        <a:p>
          <a:endParaRPr lang="cs-CZ"/>
        </a:p>
      </dgm:t>
    </dgm:pt>
    <dgm:pt modelId="{F82302CE-1D96-41B1-B702-84508A84785D}">
      <dgm:prSet phldrT="[Text]" phldr="1"/>
      <dgm:spPr/>
      <dgm:t>
        <a:bodyPr/>
        <a:lstStyle/>
        <a:p>
          <a:endParaRPr lang="cs-CZ"/>
        </a:p>
      </dgm:t>
    </dgm:pt>
    <dgm:pt modelId="{910871F2-3E49-4D83-A761-576E97F5FA82}" type="parTrans" cxnId="{C4CE0B44-66E5-49BA-ACF9-C4591092484D}">
      <dgm:prSet/>
      <dgm:spPr/>
      <dgm:t>
        <a:bodyPr/>
        <a:lstStyle/>
        <a:p>
          <a:endParaRPr lang="cs-CZ"/>
        </a:p>
      </dgm:t>
    </dgm:pt>
    <dgm:pt modelId="{0CD852A1-6EC8-4036-978F-911ED856FAC1}" type="sibTrans" cxnId="{C4CE0B44-66E5-49BA-ACF9-C4591092484D}">
      <dgm:prSet/>
      <dgm:spPr/>
      <dgm:t>
        <a:bodyPr/>
        <a:lstStyle/>
        <a:p>
          <a:endParaRPr lang="cs-CZ"/>
        </a:p>
      </dgm:t>
    </dgm:pt>
    <dgm:pt modelId="{1CBFB398-09D7-4EAA-AB87-E1F761254B91}">
      <dgm:prSet phldrT="[Text]"/>
      <dgm:spPr/>
      <dgm:t>
        <a:bodyPr/>
        <a:lstStyle/>
        <a:p>
          <a:r>
            <a:rPr lang="cs-CZ" dirty="0"/>
            <a:t>Čas T2</a:t>
          </a:r>
        </a:p>
      </dgm:t>
    </dgm:pt>
    <dgm:pt modelId="{CFCD66E0-6584-4576-A143-40CCBA101434}" type="parTrans" cxnId="{826B709A-AFBD-4AF9-A8F7-DACA6E9750A1}">
      <dgm:prSet/>
      <dgm:spPr/>
      <dgm:t>
        <a:bodyPr/>
        <a:lstStyle/>
        <a:p>
          <a:endParaRPr lang="cs-CZ"/>
        </a:p>
      </dgm:t>
    </dgm:pt>
    <dgm:pt modelId="{F0649AB3-A72C-4C45-86C1-D3162CEDA64A}" type="sibTrans" cxnId="{826B709A-AFBD-4AF9-A8F7-DACA6E9750A1}">
      <dgm:prSet/>
      <dgm:spPr/>
      <dgm:t>
        <a:bodyPr/>
        <a:lstStyle/>
        <a:p>
          <a:endParaRPr lang="cs-CZ"/>
        </a:p>
      </dgm:t>
    </dgm:pt>
    <dgm:pt modelId="{4750D16B-842E-445B-A4ED-DE6BB5C7DA57}">
      <dgm:prSet phldrT="[Text]" phldr="1"/>
      <dgm:spPr/>
      <dgm:t>
        <a:bodyPr/>
        <a:lstStyle/>
        <a:p>
          <a:endParaRPr lang="cs-CZ"/>
        </a:p>
      </dgm:t>
    </dgm:pt>
    <dgm:pt modelId="{9A6175EC-FA36-4659-B35E-934227B4675E}" type="parTrans" cxnId="{60DDF035-18CA-4CC3-A72A-AC5E47F98A79}">
      <dgm:prSet/>
      <dgm:spPr/>
      <dgm:t>
        <a:bodyPr/>
        <a:lstStyle/>
        <a:p>
          <a:endParaRPr lang="cs-CZ"/>
        </a:p>
      </dgm:t>
    </dgm:pt>
    <dgm:pt modelId="{F35A5795-985B-4589-9DFD-BC3779D42DF7}" type="sibTrans" cxnId="{60DDF035-18CA-4CC3-A72A-AC5E47F98A79}">
      <dgm:prSet/>
      <dgm:spPr/>
      <dgm:t>
        <a:bodyPr/>
        <a:lstStyle/>
        <a:p>
          <a:endParaRPr lang="cs-CZ"/>
        </a:p>
      </dgm:t>
    </dgm:pt>
    <dgm:pt modelId="{8A587827-C91D-460D-8769-C0FE9342D801}">
      <dgm:prSet phldrT="[Text]"/>
      <dgm:spPr/>
      <dgm:t>
        <a:bodyPr/>
        <a:lstStyle/>
        <a:p>
          <a:r>
            <a:rPr lang="cs-CZ" dirty="0"/>
            <a:t>Čas T3</a:t>
          </a:r>
        </a:p>
      </dgm:t>
    </dgm:pt>
    <dgm:pt modelId="{0E86A35D-7175-4D2A-AD45-A190B013B57E}" type="parTrans" cxnId="{D8013B19-9C52-47FD-8D87-A1A375B70A62}">
      <dgm:prSet/>
      <dgm:spPr/>
      <dgm:t>
        <a:bodyPr/>
        <a:lstStyle/>
        <a:p>
          <a:endParaRPr lang="cs-CZ"/>
        </a:p>
      </dgm:t>
    </dgm:pt>
    <dgm:pt modelId="{593053EC-219C-4357-9DDF-F60820C32DF0}" type="sibTrans" cxnId="{D8013B19-9C52-47FD-8D87-A1A375B70A62}">
      <dgm:prSet/>
      <dgm:spPr/>
      <dgm:t>
        <a:bodyPr/>
        <a:lstStyle/>
        <a:p>
          <a:endParaRPr lang="cs-CZ"/>
        </a:p>
      </dgm:t>
    </dgm:pt>
    <dgm:pt modelId="{9177CE4E-6FB7-4DE5-9C53-85F12B1F9FDC}" type="pres">
      <dgm:prSet presAssocID="{3467619C-A0CF-45BE-B037-2F3E15F16A48}" presName="theList" presStyleCnt="0">
        <dgm:presLayoutVars>
          <dgm:dir/>
          <dgm:animLvl val="lvl"/>
          <dgm:resizeHandles val="exact"/>
        </dgm:presLayoutVars>
      </dgm:prSet>
      <dgm:spPr/>
    </dgm:pt>
    <dgm:pt modelId="{1FAC0F80-FD55-47E9-B7AD-5A7470BA8842}" type="pres">
      <dgm:prSet presAssocID="{64FFA875-920A-4A24-B850-BF35FB75B273}" presName="compNode" presStyleCnt="0"/>
      <dgm:spPr/>
    </dgm:pt>
    <dgm:pt modelId="{25465734-8BE9-4AD5-A3B5-2C28A4576719}" type="pres">
      <dgm:prSet presAssocID="{64FFA875-920A-4A24-B850-BF35FB75B273}" presName="noGeometry" presStyleCnt="0"/>
      <dgm:spPr/>
    </dgm:pt>
    <dgm:pt modelId="{4B1C8604-4A15-44DC-9879-95001E6BF5ED}" type="pres">
      <dgm:prSet presAssocID="{64FFA875-920A-4A24-B850-BF35FB75B273}" presName="childTextVisible" presStyleLbl="bgAccFollowNode1" presStyleIdx="0" presStyleCnt="3">
        <dgm:presLayoutVars>
          <dgm:bulletEnabled val="1"/>
        </dgm:presLayoutVars>
      </dgm:prSet>
      <dgm:spPr/>
    </dgm:pt>
    <dgm:pt modelId="{EC85E503-29BB-4014-9BD4-C0D953D98854}" type="pres">
      <dgm:prSet presAssocID="{64FFA875-920A-4A24-B850-BF35FB75B273}" presName="childTextHidden" presStyleLbl="bgAccFollowNode1" presStyleIdx="0" presStyleCnt="3"/>
      <dgm:spPr/>
    </dgm:pt>
    <dgm:pt modelId="{5F625566-B38E-4E45-9606-F94ABB673440}" type="pres">
      <dgm:prSet presAssocID="{64FFA875-920A-4A24-B850-BF35FB75B27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FB51B63-2D4A-4508-9E08-E25CD9D7C6FC}" type="pres">
      <dgm:prSet presAssocID="{64FFA875-920A-4A24-B850-BF35FB75B273}" presName="aSpace" presStyleCnt="0"/>
      <dgm:spPr/>
    </dgm:pt>
    <dgm:pt modelId="{E01D6869-6EF5-43FC-A050-30D51A828081}" type="pres">
      <dgm:prSet presAssocID="{F82302CE-1D96-41B1-B702-84508A84785D}" presName="compNode" presStyleCnt="0"/>
      <dgm:spPr/>
    </dgm:pt>
    <dgm:pt modelId="{A8A577DC-9887-49D2-90DA-E71E0AD8B4BA}" type="pres">
      <dgm:prSet presAssocID="{F82302CE-1D96-41B1-B702-84508A84785D}" presName="noGeometry" presStyleCnt="0"/>
      <dgm:spPr/>
    </dgm:pt>
    <dgm:pt modelId="{6B247CB7-B332-4D87-AC63-B049BDAB9CF2}" type="pres">
      <dgm:prSet presAssocID="{F82302CE-1D96-41B1-B702-84508A84785D}" presName="childTextVisible" presStyleLbl="bgAccFollowNode1" presStyleIdx="1" presStyleCnt="3" custLinFactNeighborX="-2893">
        <dgm:presLayoutVars>
          <dgm:bulletEnabled val="1"/>
        </dgm:presLayoutVars>
      </dgm:prSet>
      <dgm:spPr/>
    </dgm:pt>
    <dgm:pt modelId="{C7CAD384-D569-4421-BFA6-90738917C498}" type="pres">
      <dgm:prSet presAssocID="{F82302CE-1D96-41B1-B702-84508A84785D}" presName="childTextHidden" presStyleLbl="bgAccFollowNode1" presStyleIdx="1" presStyleCnt="3"/>
      <dgm:spPr/>
    </dgm:pt>
    <dgm:pt modelId="{F51F4C0C-5962-420E-8DDD-C61AA9829EC5}" type="pres">
      <dgm:prSet presAssocID="{F82302CE-1D96-41B1-B702-84508A84785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AE385BD-6653-4196-8F6D-24B82ED48B94}" type="pres">
      <dgm:prSet presAssocID="{F82302CE-1D96-41B1-B702-84508A84785D}" presName="aSpace" presStyleCnt="0"/>
      <dgm:spPr/>
    </dgm:pt>
    <dgm:pt modelId="{5C6185A6-109B-4619-BB9B-1934BDDDC445}" type="pres">
      <dgm:prSet presAssocID="{4750D16B-842E-445B-A4ED-DE6BB5C7DA57}" presName="compNode" presStyleCnt="0"/>
      <dgm:spPr/>
    </dgm:pt>
    <dgm:pt modelId="{676BE231-EC16-41DB-B224-968C5B0448CA}" type="pres">
      <dgm:prSet presAssocID="{4750D16B-842E-445B-A4ED-DE6BB5C7DA57}" presName="noGeometry" presStyleCnt="0"/>
      <dgm:spPr/>
    </dgm:pt>
    <dgm:pt modelId="{72302E28-6ECE-426B-93E6-6319CB8C192A}" type="pres">
      <dgm:prSet presAssocID="{4750D16B-842E-445B-A4ED-DE6BB5C7DA57}" presName="childTextVisible" presStyleLbl="bgAccFollowNode1" presStyleIdx="2" presStyleCnt="3">
        <dgm:presLayoutVars>
          <dgm:bulletEnabled val="1"/>
        </dgm:presLayoutVars>
      </dgm:prSet>
      <dgm:spPr/>
    </dgm:pt>
    <dgm:pt modelId="{DA3AA6C0-9EFC-44C5-983D-2E43DE303D1A}" type="pres">
      <dgm:prSet presAssocID="{4750D16B-842E-445B-A4ED-DE6BB5C7DA57}" presName="childTextHidden" presStyleLbl="bgAccFollowNode1" presStyleIdx="2" presStyleCnt="3"/>
      <dgm:spPr/>
    </dgm:pt>
    <dgm:pt modelId="{7484A5DA-EB51-4930-915E-E51F2D78AC51}" type="pres">
      <dgm:prSet presAssocID="{4750D16B-842E-445B-A4ED-DE6BB5C7DA57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D8013B19-9C52-47FD-8D87-A1A375B70A62}" srcId="{4750D16B-842E-445B-A4ED-DE6BB5C7DA57}" destId="{8A587827-C91D-460D-8769-C0FE9342D801}" srcOrd="0" destOrd="0" parTransId="{0E86A35D-7175-4D2A-AD45-A190B013B57E}" sibTransId="{593053EC-219C-4357-9DDF-F60820C32DF0}"/>
    <dgm:cxn modelId="{60DDF035-18CA-4CC3-A72A-AC5E47F98A79}" srcId="{3467619C-A0CF-45BE-B037-2F3E15F16A48}" destId="{4750D16B-842E-445B-A4ED-DE6BB5C7DA57}" srcOrd="2" destOrd="0" parTransId="{9A6175EC-FA36-4659-B35E-934227B4675E}" sibTransId="{F35A5795-985B-4589-9DFD-BC3779D42DF7}"/>
    <dgm:cxn modelId="{9962385B-195B-48FF-868C-EC46E2A34D2D}" type="presOf" srcId="{4750D16B-842E-445B-A4ED-DE6BB5C7DA57}" destId="{7484A5DA-EB51-4930-915E-E51F2D78AC51}" srcOrd="0" destOrd="0" presId="urn:microsoft.com/office/officeart/2005/8/layout/hProcess6"/>
    <dgm:cxn modelId="{C4CE0B44-66E5-49BA-ACF9-C4591092484D}" srcId="{3467619C-A0CF-45BE-B037-2F3E15F16A48}" destId="{F82302CE-1D96-41B1-B702-84508A84785D}" srcOrd="1" destOrd="0" parTransId="{910871F2-3E49-4D83-A761-576E97F5FA82}" sibTransId="{0CD852A1-6EC8-4036-978F-911ED856FAC1}"/>
    <dgm:cxn modelId="{1E1E8B6B-FD40-4F2B-876E-CDE846C79A26}" type="presOf" srcId="{1CBFB398-09D7-4EAA-AB87-E1F761254B91}" destId="{6B247CB7-B332-4D87-AC63-B049BDAB9CF2}" srcOrd="0" destOrd="0" presId="urn:microsoft.com/office/officeart/2005/8/layout/hProcess6"/>
    <dgm:cxn modelId="{B1A8E556-50D9-43D6-9932-C3D51177CB62}" srcId="{3467619C-A0CF-45BE-B037-2F3E15F16A48}" destId="{64FFA875-920A-4A24-B850-BF35FB75B273}" srcOrd="0" destOrd="0" parTransId="{C732690E-65B8-4EED-A145-D931A5287E06}" sibTransId="{3E776099-F37D-47A5-93FA-AA9AC7A42C0E}"/>
    <dgm:cxn modelId="{CE628183-EDDB-46D5-82D5-61A334EC2B8A}" type="presOf" srcId="{64FFA875-920A-4A24-B850-BF35FB75B273}" destId="{5F625566-B38E-4E45-9606-F94ABB673440}" srcOrd="0" destOrd="0" presId="urn:microsoft.com/office/officeart/2005/8/layout/hProcess6"/>
    <dgm:cxn modelId="{80E6CC84-3EE7-45E6-8D20-F43FB1332824}" type="presOf" srcId="{1CBFB398-09D7-4EAA-AB87-E1F761254B91}" destId="{C7CAD384-D569-4421-BFA6-90738917C498}" srcOrd="1" destOrd="0" presId="urn:microsoft.com/office/officeart/2005/8/layout/hProcess6"/>
    <dgm:cxn modelId="{B7155B95-542D-4200-A54E-746A74F0343B}" type="presOf" srcId="{8A587827-C91D-460D-8769-C0FE9342D801}" destId="{72302E28-6ECE-426B-93E6-6319CB8C192A}" srcOrd="0" destOrd="0" presId="urn:microsoft.com/office/officeart/2005/8/layout/hProcess6"/>
    <dgm:cxn modelId="{84249196-5BFA-44CD-B7DC-32425BCD291A}" type="presOf" srcId="{F82302CE-1D96-41B1-B702-84508A84785D}" destId="{F51F4C0C-5962-420E-8DDD-C61AA9829EC5}" srcOrd="0" destOrd="0" presId="urn:microsoft.com/office/officeart/2005/8/layout/hProcess6"/>
    <dgm:cxn modelId="{826B709A-AFBD-4AF9-A8F7-DACA6E9750A1}" srcId="{F82302CE-1D96-41B1-B702-84508A84785D}" destId="{1CBFB398-09D7-4EAA-AB87-E1F761254B91}" srcOrd="0" destOrd="0" parTransId="{CFCD66E0-6584-4576-A143-40CCBA101434}" sibTransId="{F0649AB3-A72C-4C45-86C1-D3162CEDA64A}"/>
    <dgm:cxn modelId="{3D37B9C1-2DB1-4C84-81A4-79ACC6E774CF}" type="presOf" srcId="{B4975458-4CD0-4D7B-B0FF-2BD6732F9AD4}" destId="{EC85E503-29BB-4014-9BD4-C0D953D98854}" srcOrd="1" destOrd="0" presId="urn:microsoft.com/office/officeart/2005/8/layout/hProcess6"/>
    <dgm:cxn modelId="{118FA0D2-CD02-4814-A4EE-4D644DC8D9D9}" srcId="{64FFA875-920A-4A24-B850-BF35FB75B273}" destId="{B4975458-4CD0-4D7B-B0FF-2BD6732F9AD4}" srcOrd="0" destOrd="0" parTransId="{52AFA031-7962-42DD-89BE-9610B1AA8EEA}" sibTransId="{9EA94371-6810-467D-9641-A4D4AD4E6192}"/>
    <dgm:cxn modelId="{376949E2-EB2A-4267-994A-5D6F179A3E08}" type="presOf" srcId="{8A587827-C91D-460D-8769-C0FE9342D801}" destId="{DA3AA6C0-9EFC-44C5-983D-2E43DE303D1A}" srcOrd="1" destOrd="0" presId="urn:microsoft.com/office/officeart/2005/8/layout/hProcess6"/>
    <dgm:cxn modelId="{4E9D7AE3-79D8-4F4F-BAD1-A1AB41D5F664}" type="presOf" srcId="{3467619C-A0CF-45BE-B037-2F3E15F16A48}" destId="{9177CE4E-6FB7-4DE5-9C53-85F12B1F9FDC}" srcOrd="0" destOrd="0" presId="urn:microsoft.com/office/officeart/2005/8/layout/hProcess6"/>
    <dgm:cxn modelId="{012A29EF-769E-459E-A4D0-0B16C23D819C}" type="presOf" srcId="{B4975458-4CD0-4D7B-B0FF-2BD6732F9AD4}" destId="{4B1C8604-4A15-44DC-9879-95001E6BF5ED}" srcOrd="0" destOrd="0" presId="urn:microsoft.com/office/officeart/2005/8/layout/hProcess6"/>
    <dgm:cxn modelId="{CC54DD9A-CC58-48C6-A8D2-FDD2681388E5}" type="presParOf" srcId="{9177CE4E-6FB7-4DE5-9C53-85F12B1F9FDC}" destId="{1FAC0F80-FD55-47E9-B7AD-5A7470BA8842}" srcOrd="0" destOrd="0" presId="urn:microsoft.com/office/officeart/2005/8/layout/hProcess6"/>
    <dgm:cxn modelId="{DDD89BA0-D9D4-4C1F-B3B0-B7427F894EC6}" type="presParOf" srcId="{1FAC0F80-FD55-47E9-B7AD-5A7470BA8842}" destId="{25465734-8BE9-4AD5-A3B5-2C28A4576719}" srcOrd="0" destOrd="0" presId="urn:microsoft.com/office/officeart/2005/8/layout/hProcess6"/>
    <dgm:cxn modelId="{F0382750-56B1-4173-B24F-3CB161989CFC}" type="presParOf" srcId="{1FAC0F80-FD55-47E9-B7AD-5A7470BA8842}" destId="{4B1C8604-4A15-44DC-9879-95001E6BF5ED}" srcOrd="1" destOrd="0" presId="urn:microsoft.com/office/officeart/2005/8/layout/hProcess6"/>
    <dgm:cxn modelId="{621512B7-B987-4748-BE60-9E71B0B7F43D}" type="presParOf" srcId="{1FAC0F80-FD55-47E9-B7AD-5A7470BA8842}" destId="{EC85E503-29BB-4014-9BD4-C0D953D98854}" srcOrd="2" destOrd="0" presId="urn:microsoft.com/office/officeart/2005/8/layout/hProcess6"/>
    <dgm:cxn modelId="{A89DABB9-F3A7-4CCF-8AE7-0F4A5B46BE6D}" type="presParOf" srcId="{1FAC0F80-FD55-47E9-B7AD-5A7470BA8842}" destId="{5F625566-B38E-4E45-9606-F94ABB673440}" srcOrd="3" destOrd="0" presId="urn:microsoft.com/office/officeart/2005/8/layout/hProcess6"/>
    <dgm:cxn modelId="{656C4CB0-A093-4C73-94C0-11F60B3DD4CE}" type="presParOf" srcId="{9177CE4E-6FB7-4DE5-9C53-85F12B1F9FDC}" destId="{6FB51B63-2D4A-4508-9E08-E25CD9D7C6FC}" srcOrd="1" destOrd="0" presId="urn:microsoft.com/office/officeart/2005/8/layout/hProcess6"/>
    <dgm:cxn modelId="{AC224AE8-8B9B-429D-B8FD-7C6F92911D50}" type="presParOf" srcId="{9177CE4E-6FB7-4DE5-9C53-85F12B1F9FDC}" destId="{E01D6869-6EF5-43FC-A050-30D51A828081}" srcOrd="2" destOrd="0" presId="urn:microsoft.com/office/officeart/2005/8/layout/hProcess6"/>
    <dgm:cxn modelId="{447D7C73-7A8F-485E-9F9F-142D3DD1EA59}" type="presParOf" srcId="{E01D6869-6EF5-43FC-A050-30D51A828081}" destId="{A8A577DC-9887-49D2-90DA-E71E0AD8B4BA}" srcOrd="0" destOrd="0" presId="urn:microsoft.com/office/officeart/2005/8/layout/hProcess6"/>
    <dgm:cxn modelId="{28F0A7EF-BDF9-4C01-BF11-CD7EBF9540A1}" type="presParOf" srcId="{E01D6869-6EF5-43FC-A050-30D51A828081}" destId="{6B247CB7-B332-4D87-AC63-B049BDAB9CF2}" srcOrd="1" destOrd="0" presId="urn:microsoft.com/office/officeart/2005/8/layout/hProcess6"/>
    <dgm:cxn modelId="{EC7D3F65-D7F9-42CF-9352-251FD524D388}" type="presParOf" srcId="{E01D6869-6EF5-43FC-A050-30D51A828081}" destId="{C7CAD384-D569-4421-BFA6-90738917C498}" srcOrd="2" destOrd="0" presId="urn:microsoft.com/office/officeart/2005/8/layout/hProcess6"/>
    <dgm:cxn modelId="{15FC90F3-A4B5-4734-A17E-FB93F4890099}" type="presParOf" srcId="{E01D6869-6EF5-43FC-A050-30D51A828081}" destId="{F51F4C0C-5962-420E-8DDD-C61AA9829EC5}" srcOrd="3" destOrd="0" presId="urn:microsoft.com/office/officeart/2005/8/layout/hProcess6"/>
    <dgm:cxn modelId="{7034A0BE-7380-464B-9568-B85EFDF10CE3}" type="presParOf" srcId="{9177CE4E-6FB7-4DE5-9C53-85F12B1F9FDC}" destId="{BAE385BD-6653-4196-8F6D-24B82ED48B94}" srcOrd="3" destOrd="0" presId="urn:microsoft.com/office/officeart/2005/8/layout/hProcess6"/>
    <dgm:cxn modelId="{C49BA26B-4BED-4D46-B7BD-190150F93458}" type="presParOf" srcId="{9177CE4E-6FB7-4DE5-9C53-85F12B1F9FDC}" destId="{5C6185A6-109B-4619-BB9B-1934BDDDC445}" srcOrd="4" destOrd="0" presId="urn:microsoft.com/office/officeart/2005/8/layout/hProcess6"/>
    <dgm:cxn modelId="{2726CCE8-FFFB-401E-8068-E9F29800CDA7}" type="presParOf" srcId="{5C6185A6-109B-4619-BB9B-1934BDDDC445}" destId="{676BE231-EC16-41DB-B224-968C5B0448CA}" srcOrd="0" destOrd="0" presId="urn:microsoft.com/office/officeart/2005/8/layout/hProcess6"/>
    <dgm:cxn modelId="{D1FA0E2E-D02F-4383-AD6C-86D1007535B7}" type="presParOf" srcId="{5C6185A6-109B-4619-BB9B-1934BDDDC445}" destId="{72302E28-6ECE-426B-93E6-6319CB8C192A}" srcOrd="1" destOrd="0" presId="urn:microsoft.com/office/officeart/2005/8/layout/hProcess6"/>
    <dgm:cxn modelId="{7004826B-821E-445E-8119-9DCA0809A553}" type="presParOf" srcId="{5C6185A6-109B-4619-BB9B-1934BDDDC445}" destId="{DA3AA6C0-9EFC-44C5-983D-2E43DE303D1A}" srcOrd="2" destOrd="0" presId="urn:microsoft.com/office/officeart/2005/8/layout/hProcess6"/>
    <dgm:cxn modelId="{85BD81BE-C264-4CF8-9700-523EBA9FBEBC}" type="presParOf" srcId="{5C6185A6-109B-4619-BB9B-1934BDDDC445}" destId="{7484A5DA-EB51-4930-915E-E51F2D78AC51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67619C-A0CF-45BE-B037-2F3E15F16A48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4FFA875-920A-4A24-B850-BF35FB75B273}">
      <dgm:prSet phldrT="[Text]" phldr="1"/>
      <dgm:spPr/>
      <dgm:t>
        <a:bodyPr/>
        <a:lstStyle/>
        <a:p>
          <a:endParaRPr lang="cs-CZ"/>
        </a:p>
      </dgm:t>
    </dgm:pt>
    <dgm:pt modelId="{C732690E-65B8-4EED-A145-D931A5287E06}" type="parTrans" cxnId="{B1A8E556-50D9-43D6-9932-C3D51177CB62}">
      <dgm:prSet/>
      <dgm:spPr/>
      <dgm:t>
        <a:bodyPr/>
        <a:lstStyle/>
        <a:p>
          <a:endParaRPr lang="cs-CZ"/>
        </a:p>
      </dgm:t>
    </dgm:pt>
    <dgm:pt modelId="{3E776099-F37D-47A5-93FA-AA9AC7A42C0E}" type="sibTrans" cxnId="{B1A8E556-50D9-43D6-9932-C3D51177CB62}">
      <dgm:prSet/>
      <dgm:spPr/>
      <dgm:t>
        <a:bodyPr/>
        <a:lstStyle/>
        <a:p>
          <a:endParaRPr lang="cs-CZ"/>
        </a:p>
      </dgm:t>
    </dgm:pt>
    <dgm:pt modelId="{B4975458-4CD0-4D7B-B0FF-2BD6732F9AD4}">
      <dgm:prSet phldrT="[Text]"/>
      <dgm:spPr/>
      <dgm:t>
        <a:bodyPr/>
        <a:lstStyle/>
        <a:p>
          <a:r>
            <a:rPr lang="cs-CZ" dirty="0"/>
            <a:t>Čas T1</a:t>
          </a:r>
        </a:p>
      </dgm:t>
    </dgm:pt>
    <dgm:pt modelId="{52AFA031-7962-42DD-89BE-9610B1AA8EEA}" type="parTrans" cxnId="{118FA0D2-CD02-4814-A4EE-4D644DC8D9D9}">
      <dgm:prSet/>
      <dgm:spPr/>
      <dgm:t>
        <a:bodyPr/>
        <a:lstStyle/>
        <a:p>
          <a:endParaRPr lang="cs-CZ"/>
        </a:p>
      </dgm:t>
    </dgm:pt>
    <dgm:pt modelId="{9EA94371-6810-467D-9641-A4D4AD4E6192}" type="sibTrans" cxnId="{118FA0D2-CD02-4814-A4EE-4D644DC8D9D9}">
      <dgm:prSet/>
      <dgm:spPr/>
      <dgm:t>
        <a:bodyPr/>
        <a:lstStyle/>
        <a:p>
          <a:endParaRPr lang="cs-CZ"/>
        </a:p>
      </dgm:t>
    </dgm:pt>
    <dgm:pt modelId="{F82302CE-1D96-41B1-B702-84508A84785D}">
      <dgm:prSet phldrT="[Text]" phldr="1"/>
      <dgm:spPr/>
      <dgm:t>
        <a:bodyPr/>
        <a:lstStyle/>
        <a:p>
          <a:endParaRPr lang="cs-CZ"/>
        </a:p>
      </dgm:t>
    </dgm:pt>
    <dgm:pt modelId="{910871F2-3E49-4D83-A761-576E97F5FA82}" type="parTrans" cxnId="{C4CE0B44-66E5-49BA-ACF9-C4591092484D}">
      <dgm:prSet/>
      <dgm:spPr/>
      <dgm:t>
        <a:bodyPr/>
        <a:lstStyle/>
        <a:p>
          <a:endParaRPr lang="cs-CZ"/>
        </a:p>
      </dgm:t>
    </dgm:pt>
    <dgm:pt modelId="{0CD852A1-6EC8-4036-978F-911ED856FAC1}" type="sibTrans" cxnId="{C4CE0B44-66E5-49BA-ACF9-C4591092484D}">
      <dgm:prSet/>
      <dgm:spPr/>
      <dgm:t>
        <a:bodyPr/>
        <a:lstStyle/>
        <a:p>
          <a:endParaRPr lang="cs-CZ"/>
        </a:p>
      </dgm:t>
    </dgm:pt>
    <dgm:pt modelId="{1CBFB398-09D7-4EAA-AB87-E1F761254B91}">
      <dgm:prSet phldrT="[Text]"/>
      <dgm:spPr/>
      <dgm:t>
        <a:bodyPr/>
        <a:lstStyle/>
        <a:p>
          <a:r>
            <a:rPr lang="cs-CZ" dirty="0"/>
            <a:t>Čas T2</a:t>
          </a:r>
        </a:p>
      </dgm:t>
    </dgm:pt>
    <dgm:pt modelId="{CFCD66E0-6584-4576-A143-40CCBA101434}" type="parTrans" cxnId="{826B709A-AFBD-4AF9-A8F7-DACA6E9750A1}">
      <dgm:prSet/>
      <dgm:spPr/>
      <dgm:t>
        <a:bodyPr/>
        <a:lstStyle/>
        <a:p>
          <a:endParaRPr lang="cs-CZ"/>
        </a:p>
      </dgm:t>
    </dgm:pt>
    <dgm:pt modelId="{F0649AB3-A72C-4C45-86C1-D3162CEDA64A}" type="sibTrans" cxnId="{826B709A-AFBD-4AF9-A8F7-DACA6E9750A1}">
      <dgm:prSet/>
      <dgm:spPr/>
      <dgm:t>
        <a:bodyPr/>
        <a:lstStyle/>
        <a:p>
          <a:endParaRPr lang="cs-CZ"/>
        </a:p>
      </dgm:t>
    </dgm:pt>
    <dgm:pt modelId="{4750D16B-842E-445B-A4ED-DE6BB5C7DA57}">
      <dgm:prSet phldrT="[Text]" phldr="1"/>
      <dgm:spPr/>
      <dgm:t>
        <a:bodyPr/>
        <a:lstStyle/>
        <a:p>
          <a:endParaRPr lang="cs-CZ"/>
        </a:p>
      </dgm:t>
    </dgm:pt>
    <dgm:pt modelId="{9A6175EC-FA36-4659-B35E-934227B4675E}" type="parTrans" cxnId="{60DDF035-18CA-4CC3-A72A-AC5E47F98A79}">
      <dgm:prSet/>
      <dgm:spPr/>
      <dgm:t>
        <a:bodyPr/>
        <a:lstStyle/>
        <a:p>
          <a:endParaRPr lang="cs-CZ"/>
        </a:p>
      </dgm:t>
    </dgm:pt>
    <dgm:pt modelId="{F35A5795-985B-4589-9DFD-BC3779D42DF7}" type="sibTrans" cxnId="{60DDF035-18CA-4CC3-A72A-AC5E47F98A79}">
      <dgm:prSet/>
      <dgm:spPr/>
      <dgm:t>
        <a:bodyPr/>
        <a:lstStyle/>
        <a:p>
          <a:endParaRPr lang="cs-CZ"/>
        </a:p>
      </dgm:t>
    </dgm:pt>
    <dgm:pt modelId="{8A587827-C91D-460D-8769-C0FE9342D801}">
      <dgm:prSet phldrT="[Text]"/>
      <dgm:spPr/>
      <dgm:t>
        <a:bodyPr/>
        <a:lstStyle/>
        <a:p>
          <a:r>
            <a:rPr lang="cs-CZ" dirty="0"/>
            <a:t>Čas T3</a:t>
          </a:r>
        </a:p>
      </dgm:t>
    </dgm:pt>
    <dgm:pt modelId="{0E86A35D-7175-4D2A-AD45-A190B013B57E}" type="parTrans" cxnId="{D8013B19-9C52-47FD-8D87-A1A375B70A62}">
      <dgm:prSet/>
      <dgm:spPr/>
      <dgm:t>
        <a:bodyPr/>
        <a:lstStyle/>
        <a:p>
          <a:endParaRPr lang="cs-CZ"/>
        </a:p>
      </dgm:t>
    </dgm:pt>
    <dgm:pt modelId="{593053EC-219C-4357-9DDF-F60820C32DF0}" type="sibTrans" cxnId="{D8013B19-9C52-47FD-8D87-A1A375B70A62}">
      <dgm:prSet/>
      <dgm:spPr/>
      <dgm:t>
        <a:bodyPr/>
        <a:lstStyle/>
        <a:p>
          <a:endParaRPr lang="cs-CZ"/>
        </a:p>
      </dgm:t>
    </dgm:pt>
    <dgm:pt modelId="{9177CE4E-6FB7-4DE5-9C53-85F12B1F9FDC}" type="pres">
      <dgm:prSet presAssocID="{3467619C-A0CF-45BE-B037-2F3E15F16A48}" presName="theList" presStyleCnt="0">
        <dgm:presLayoutVars>
          <dgm:dir/>
          <dgm:animLvl val="lvl"/>
          <dgm:resizeHandles val="exact"/>
        </dgm:presLayoutVars>
      </dgm:prSet>
      <dgm:spPr/>
    </dgm:pt>
    <dgm:pt modelId="{1FAC0F80-FD55-47E9-B7AD-5A7470BA8842}" type="pres">
      <dgm:prSet presAssocID="{64FFA875-920A-4A24-B850-BF35FB75B273}" presName="compNode" presStyleCnt="0"/>
      <dgm:spPr/>
    </dgm:pt>
    <dgm:pt modelId="{25465734-8BE9-4AD5-A3B5-2C28A4576719}" type="pres">
      <dgm:prSet presAssocID="{64FFA875-920A-4A24-B850-BF35FB75B273}" presName="noGeometry" presStyleCnt="0"/>
      <dgm:spPr/>
    </dgm:pt>
    <dgm:pt modelId="{4B1C8604-4A15-44DC-9879-95001E6BF5ED}" type="pres">
      <dgm:prSet presAssocID="{64FFA875-920A-4A24-B850-BF35FB75B273}" presName="childTextVisible" presStyleLbl="bgAccFollowNode1" presStyleIdx="0" presStyleCnt="3">
        <dgm:presLayoutVars>
          <dgm:bulletEnabled val="1"/>
        </dgm:presLayoutVars>
      </dgm:prSet>
      <dgm:spPr/>
    </dgm:pt>
    <dgm:pt modelId="{EC85E503-29BB-4014-9BD4-C0D953D98854}" type="pres">
      <dgm:prSet presAssocID="{64FFA875-920A-4A24-B850-BF35FB75B273}" presName="childTextHidden" presStyleLbl="bgAccFollowNode1" presStyleIdx="0" presStyleCnt="3"/>
      <dgm:spPr/>
    </dgm:pt>
    <dgm:pt modelId="{5F625566-B38E-4E45-9606-F94ABB673440}" type="pres">
      <dgm:prSet presAssocID="{64FFA875-920A-4A24-B850-BF35FB75B27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FB51B63-2D4A-4508-9E08-E25CD9D7C6FC}" type="pres">
      <dgm:prSet presAssocID="{64FFA875-920A-4A24-B850-BF35FB75B273}" presName="aSpace" presStyleCnt="0"/>
      <dgm:spPr/>
    </dgm:pt>
    <dgm:pt modelId="{E01D6869-6EF5-43FC-A050-30D51A828081}" type="pres">
      <dgm:prSet presAssocID="{F82302CE-1D96-41B1-B702-84508A84785D}" presName="compNode" presStyleCnt="0"/>
      <dgm:spPr/>
    </dgm:pt>
    <dgm:pt modelId="{A8A577DC-9887-49D2-90DA-E71E0AD8B4BA}" type="pres">
      <dgm:prSet presAssocID="{F82302CE-1D96-41B1-B702-84508A84785D}" presName="noGeometry" presStyleCnt="0"/>
      <dgm:spPr/>
    </dgm:pt>
    <dgm:pt modelId="{6B247CB7-B332-4D87-AC63-B049BDAB9CF2}" type="pres">
      <dgm:prSet presAssocID="{F82302CE-1D96-41B1-B702-84508A84785D}" presName="childTextVisible" presStyleLbl="bgAccFollowNode1" presStyleIdx="1" presStyleCnt="3" custLinFactNeighborX="-2893">
        <dgm:presLayoutVars>
          <dgm:bulletEnabled val="1"/>
        </dgm:presLayoutVars>
      </dgm:prSet>
      <dgm:spPr/>
    </dgm:pt>
    <dgm:pt modelId="{C7CAD384-D569-4421-BFA6-90738917C498}" type="pres">
      <dgm:prSet presAssocID="{F82302CE-1D96-41B1-B702-84508A84785D}" presName="childTextHidden" presStyleLbl="bgAccFollowNode1" presStyleIdx="1" presStyleCnt="3"/>
      <dgm:spPr/>
    </dgm:pt>
    <dgm:pt modelId="{F51F4C0C-5962-420E-8DDD-C61AA9829EC5}" type="pres">
      <dgm:prSet presAssocID="{F82302CE-1D96-41B1-B702-84508A84785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AE385BD-6653-4196-8F6D-24B82ED48B94}" type="pres">
      <dgm:prSet presAssocID="{F82302CE-1D96-41B1-B702-84508A84785D}" presName="aSpace" presStyleCnt="0"/>
      <dgm:spPr/>
    </dgm:pt>
    <dgm:pt modelId="{5C6185A6-109B-4619-BB9B-1934BDDDC445}" type="pres">
      <dgm:prSet presAssocID="{4750D16B-842E-445B-A4ED-DE6BB5C7DA57}" presName="compNode" presStyleCnt="0"/>
      <dgm:spPr/>
    </dgm:pt>
    <dgm:pt modelId="{676BE231-EC16-41DB-B224-968C5B0448CA}" type="pres">
      <dgm:prSet presAssocID="{4750D16B-842E-445B-A4ED-DE6BB5C7DA57}" presName="noGeometry" presStyleCnt="0"/>
      <dgm:spPr/>
    </dgm:pt>
    <dgm:pt modelId="{72302E28-6ECE-426B-93E6-6319CB8C192A}" type="pres">
      <dgm:prSet presAssocID="{4750D16B-842E-445B-A4ED-DE6BB5C7DA57}" presName="childTextVisible" presStyleLbl="bgAccFollowNode1" presStyleIdx="2" presStyleCnt="3">
        <dgm:presLayoutVars>
          <dgm:bulletEnabled val="1"/>
        </dgm:presLayoutVars>
      </dgm:prSet>
      <dgm:spPr/>
    </dgm:pt>
    <dgm:pt modelId="{DA3AA6C0-9EFC-44C5-983D-2E43DE303D1A}" type="pres">
      <dgm:prSet presAssocID="{4750D16B-842E-445B-A4ED-DE6BB5C7DA57}" presName="childTextHidden" presStyleLbl="bgAccFollowNode1" presStyleIdx="2" presStyleCnt="3"/>
      <dgm:spPr/>
    </dgm:pt>
    <dgm:pt modelId="{7484A5DA-EB51-4930-915E-E51F2D78AC51}" type="pres">
      <dgm:prSet presAssocID="{4750D16B-842E-445B-A4ED-DE6BB5C7DA57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D8013B19-9C52-47FD-8D87-A1A375B70A62}" srcId="{4750D16B-842E-445B-A4ED-DE6BB5C7DA57}" destId="{8A587827-C91D-460D-8769-C0FE9342D801}" srcOrd="0" destOrd="0" parTransId="{0E86A35D-7175-4D2A-AD45-A190B013B57E}" sibTransId="{593053EC-219C-4357-9DDF-F60820C32DF0}"/>
    <dgm:cxn modelId="{60DDF035-18CA-4CC3-A72A-AC5E47F98A79}" srcId="{3467619C-A0CF-45BE-B037-2F3E15F16A48}" destId="{4750D16B-842E-445B-A4ED-DE6BB5C7DA57}" srcOrd="2" destOrd="0" parTransId="{9A6175EC-FA36-4659-B35E-934227B4675E}" sibTransId="{F35A5795-985B-4589-9DFD-BC3779D42DF7}"/>
    <dgm:cxn modelId="{9962385B-195B-48FF-868C-EC46E2A34D2D}" type="presOf" srcId="{4750D16B-842E-445B-A4ED-DE6BB5C7DA57}" destId="{7484A5DA-EB51-4930-915E-E51F2D78AC51}" srcOrd="0" destOrd="0" presId="urn:microsoft.com/office/officeart/2005/8/layout/hProcess6"/>
    <dgm:cxn modelId="{C4CE0B44-66E5-49BA-ACF9-C4591092484D}" srcId="{3467619C-A0CF-45BE-B037-2F3E15F16A48}" destId="{F82302CE-1D96-41B1-B702-84508A84785D}" srcOrd="1" destOrd="0" parTransId="{910871F2-3E49-4D83-A761-576E97F5FA82}" sibTransId="{0CD852A1-6EC8-4036-978F-911ED856FAC1}"/>
    <dgm:cxn modelId="{1E1E8B6B-FD40-4F2B-876E-CDE846C79A26}" type="presOf" srcId="{1CBFB398-09D7-4EAA-AB87-E1F761254B91}" destId="{6B247CB7-B332-4D87-AC63-B049BDAB9CF2}" srcOrd="0" destOrd="0" presId="urn:microsoft.com/office/officeart/2005/8/layout/hProcess6"/>
    <dgm:cxn modelId="{B1A8E556-50D9-43D6-9932-C3D51177CB62}" srcId="{3467619C-A0CF-45BE-B037-2F3E15F16A48}" destId="{64FFA875-920A-4A24-B850-BF35FB75B273}" srcOrd="0" destOrd="0" parTransId="{C732690E-65B8-4EED-A145-D931A5287E06}" sibTransId="{3E776099-F37D-47A5-93FA-AA9AC7A42C0E}"/>
    <dgm:cxn modelId="{CE628183-EDDB-46D5-82D5-61A334EC2B8A}" type="presOf" srcId="{64FFA875-920A-4A24-B850-BF35FB75B273}" destId="{5F625566-B38E-4E45-9606-F94ABB673440}" srcOrd="0" destOrd="0" presId="urn:microsoft.com/office/officeart/2005/8/layout/hProcess6"/>
    <dgm:cxn modelId="{80E6CC84-3EE7-45E6-8D20-F43FB1332824}" type="presOf" srcId="{1CBFB398-09D7-4EAA-AB87-E1F761254B91}" destId="{C7CAD384-D569-4421-BFA6-90738917C498}" srcOrd="1" destOrd="0" presId="urn:microsoft.com/office/officeart/2005/8/layout/hProcess6"/>
    <dgm:cxn modelId="{B7155B95-542D-4200-A54E-746A74F0343B}" type="presOf" srcId="{8A587827-C91D-460D-8769-C0FE9342D801}" destId="{72302E28-6ECE-426B-93E6-6319CB8C192A}" srcOrd="0" destOrd="0" presId="urn:microsoft.com/office/officeart/2005/8/layout/hProcess6"/>
    <dgm:cxn modelId="{84249196-5BFA-44CD-B7DC-32425BCD291A}" type="presOf" srcId="{F82302CE-1D96-41B1-B702-84508A84785D}" destId="{F51F4C0C-5962-420E-8DDD-C61AA9829EC5}" srcOrd="0" destOrd="0" presId="urn:microsoft.com/office/officeart/2005/8/layout/hProcess6"/>
    <dgm:cxn modelId="{826B709A-AFBD-4AF9-A8F7-DACA6E9750A1}" srcId="{F82302CE-1D96-41B1-B702-84508A84785D}" destId="{1CBFB398-09D7-4EAA-AB87-E1F761254B91}" srcOrd="0" destOrd="0" parTransId="{CFCD66E0-6584-4576-A143-40CCBA101434}" sibTransId="{F0649AB3-A72C-4C45-86C1-D3162CEDA64A}"/>
    <dgm:cxn modelId="{3D37B9C1-2DB1-4C84-81A4-79ACC6E774CF}" type="presOf" srcId="{B4975458-4CD0-4D7B-B0FF-2BD6732F9AD4}" destId="{EC85E503-29BB-4014-9BD4-C0D953D98854}" srcOrd="1" destOrd="0" presId="urn:microsoft.com/office/officeart/2005/8/layout/hProcess6"/>
    <dgm:cxn modelId="{118FA0D2-CD02-4814-A4EE-4D644DC8D9D9}" srcId="{64FFA875-920A-4A24-B850-BF35FB75B273}" destId="{B4975458-4CD0-4D7B-B0FF-2BD6732F9AD4}" srcOrd="0" destOrd="0" parTransId="{52AFA031-7962-42DD-89BE-9610B1AA8EEA}" sibTransId="{9EA94371-6810-467D-9641-A4D4AD4E6192}"/>
    <dgm:cxn modelId="{376949E2-EB2A-4267-994A-5D6F179A3E08}" type="presOf" srcId="{8A587827-C91D-460D-8769-C0FE9342D801}" destId="{DA3AA6C0-9EFC-44C5-983D-2E43DE303D1A}" srcOrd="1" destOrd="0" presId="urn:microsoft.com/office/officeart/2005/8/layout/hProcess6"/>
    <dgm:cxn modelId="{4E9D7AE3-79D8-4F4F-BAD1-A1AB41D5F664}" type="presOf" srcId="{3467619C-A0CF-45BE-B037-2F3E15F16A48}" destId="{9177CE4E-6FB7-4DE5-9C53-85F12B1F9FDC}" srcOrd="0" destOrd="0" presId="urn:microsoft.com/office/officeart/2005/8/layout/hProcess6"/>
    <dgm:cxn modelId="{012A29EF-769E-459E-A4D0-0B16C23D819C}" type="presOf" srcId="{B4975458-4CD0-4D7B-B0FF-2BD6732F9AD4}" destId="{4B1C8604-4A15-44DC-9879-95001E6BF5ED}" srcOrd="0" destOrd="0" presId="urn:microsoft.com/office/officeart/2005/8/layout/hProcess6"/>
    <dgm:cxn modelId="{CC54DD9A-CC58-48C6-A8D2-FDD2681388E5}" type="presParOf" srcId="{9177CE4E-6FB7-4DE5-9C53-85F12B1F9FDC}" destId="{1FAC0F80-FD55-47E9-B7AD-5A7470BA8842}" srcOrd="0" destOrd="0" presId="urn:microsoft.com/office/officeart/2005/8/layout/hProcess6"/>
    <dgm:cxn modelId="{DDD89BA0-D9D4-4C1F-B3B0-B7427F894EC6}" type="presParOf" srcId="{1FAC0F80-FD55-47E9-B7AD-5A7470BA8842}" destId="{25465734-8BE9-4AD5-A3B5-2C28A4576719}" srcOrd="0" destOrd="0" presId="urn:microsoft.com/office/officeart/2005/8/layout/hProcess6"/>
    <dgm:cxn modelId="{F0382750-56B1-4173-B24F-3CB161989CFC}" type="presParOf" srcId="{1FAC0F80-FD55-47E9-B7AD-5A7470BA8842}" destId="{4B1C8604-4A15-44DC-9879-95001E6BF5ED}" srcOrd="1" destOrd="0" presId="urn:microsoft.com/office/officeart/2005/8/layout/hProcess6"/>
    <dgm:cxn modelId="{621512B7-B987-4748-BE60-9E71B0B7F43D}" type="presParOf" srcId="{1FAC0F80-FD55-47E9-B7AD-5A7470BA8842}" destId="{EC85E503-29BB-4014-9BD4-C0D953D98854}" srcOrd="2" destOrd="0" presId="urn:microsoft.com/office/officeart/2005/8/layout/hProcess6"/>
    <dgm:cxn modelId="{A89DABB9-F3A7-4CCF-8AE7-0F4A5B46BE6D}" type="presParOf" srcId="{1FAC0F80-FD55-47E9-B7AD-5A7470BA8842}" destId="{5F625566-B38E-4E45-9606-F94ABB673440}" srcOrd="3" destOrd="0" presId="urn:microsoft.com/office/officeart/2005/8/layout/hProcess6"/>
    <dgm:cxn modelId="{656C4CB0-A093-4C73-94C0-11F60B3DD4CE}" type="presParOf" srcId="{9177CE4E-6FB7-4DE5-9C53-85F12B1F9FDC}" destId="{6FB51B63-2D4A-4508-9E08-E25CD9D7C6FC}" srcOrd="1" destOrd="0" presId="urn:microsoft.com/office/officeart/2005/8/layout/hProcess6"/>
    <dgm:cxn modelId="{AC224AE8-8B9B-429D-B8FD-7C6F92911D50}" type="presParOf" srcId="{9177CE4E-6FB7-4DE5-9C53-85F12B1F9FDC}" destId="{E01D6869-6EF5-43FC-A050-30D51A828081}" srcOrd="2" destOrd="0" presId="urn:microsoft.com/office/officeart/2005/8/layout/hProcess6"/>
    <dgm:cxn modelId="{447D7C73-7A8F-485E-9F9F-142D3DD1EA59}" type="presParOf" srcId="{E01D6869-6EF5-43FC-A050-30D51A828081}" destId="{A8A577DC-9887-49D2-90DA-E71E0AD8B4BA}" srcOrd="0" destOrd="0" presId="urn:microsoft.com/office/officeart/2005/8/layout/hProcess6"/>
    <dgm:cxn modelId="{28F0A7EF-BDF9-4C01-BF11-CD7EBF9540A1}" type="presParOf" srcId="{E01D6869-6EF5-43FC-A050-30D51A828081}" destId="{6B247CB7-B332-4D87-AC63-B049BDAB9CF2}" srcOrd="1" destOrd="0" presId="urn:microsoft.com/office/officeart/2005/8/layout/hProcess6"/>
    <dgm:cxn modelId="{EC7D3F65-D7F9-42CF-9352-251FD524D388}" type="presParOf" srcId="{E01D6869-6EF5-43FC-A050-30D51A828081}" destId="{C7CAD384-D569-4421-BFA6-90738917C498}" srcOrd="2" destOrd="0" presId="urn:microsoft.com/office/officeart/2005/8/layout/hProcess6"/>
    <dgm:cxn modelId="{15FC90F3-A4B5-4734-A17E-FB93F4890099}" type="presParOf" srcId="{E01D6869-6EF5-43FC-A050-30D51A828081}" destId="{F51F4C0C-5962-420E-8DDD-C61AA9829EC5}" srcOrd="3" destOrd="0" presId="urn:microsoft.com/office/officeart/2005/8/layout/hProcess6"/>
    <dgm:cxn modelId="{7034A0BE-7380-464B-9568-B85EFDF10CE3}" type="presParOf" srcId="{9177CE4E-6FB7-4DE5-9C53-85F12B1F9FDC}" destId="{BAE385BD-6653-4196-8F6D-24B82ED48B94}" srcOrd="3" destOrd="0" presId="urn:microsoft.com/office/officeart/2005/8/layout/hProcess6"/>
    <dgm:cxn modelId="{C49BA26B-4BED-4D46-B7BD-190150F93458}" type="presParOf" srcId="{9177CE4E-6FB7-4DE5-9C53-85F12B1F9FDC}" destId="{5C6185A6-109B-4619-BB9B-1934BDDDC445}" srcOrd="4" destOrd="0" presId="urn:microsoft.com/office/officeart/2005/8/layout/hProcess6"/>
    <dgm:cxn modelId="{2726CCE8-FFFB-401E-8068-E9F29800CDA7}" type="presParOf" srcId="{5C6185A6-109B-4619-BB9B-1934BDDDC445}" destId="{676BE231-EC16-41DB-B224-968C5B0448CA}" srcOrd="0" destOrd="0" presId="urn:microsoft.com/office/officeart/2005/8/layout/hProcess6"/>
    <dgm:cxn modelId="{D1FA0E2E-D02F-4383-AD6C-86D1007535B7}" type="presParOf" srcId="{5C6185A6-109B-4619-BB9B-1934BDDDC445}" destId="{72302E28-6ECE-426B-93E6-6319CB8C192A}" srcOrd="1" destOrd="0" presId="urn:microsoft.com/office/officeart/2005/8/layout/hProcess6"/>
    <dgm:cxn modelId="{7004826B-821E-445E-8119-9DCA0809A553}" type="presParOf" srcId="{5C6185A6-109B-4619-BB9B-1934BDDDC445}" destId="{DA3AA6C0-9EFC-44C5-983D-2E43DE303D1A}" srcOrd="2" destOrd="0" presId="urn:microsoft.com/office/officeart/2005/8/layout/hProcess6"/>
    <dgm:cxn modelId="{85BD81BE-C264-4CF8-9700-523EBA9FBEBC}" type="presParOf" srcId="{5C6185A6-109B-4619-BB9B-1934BDDDC445}" destId="{7484A5DA-EB51-4930-915E-E51F2D78AC51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467619C-A0CF-45BE-B037-2F3E15F16A48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4FFA875-920A-4A24-B850-BF35FB75B273}">
      <dgm:prSet phldrT="[Text]" phldr="1"/>
      <dgm:spPr/>
      <dgm:t>
        <a:bodyPr/>
        <a:lstStyle/>
        <a:p>
          <a:endParaRPr lang="cs-CZ"/>
        </a:p>
      </dgm:t>
    </dgm:pt>
    <dgm:pt modelId="{C732690E-65B8-4EED-A145-D931A5287E06}" type="parTrans" cxnId="{B1A8E556-50D9-43D6-9932-C3D51177CB62}">
      <dgm:prSet/>
      <dgm:spPr/>
      <dgm:t>
        <a:bodyPr/>
        <a:lstStyle/>
        <a:p>
          <a:endParaRPr lang="cs-CZ"/>
        </a:p>
      </dgm:t>
    </dgm:pt>
    <dgm:pt modelId="{3E776099-F37D-47A5-93FA-AA9AC7A42C0E}" type="sibTrans" cxnId="{B1A8E556-50D9-43D6-9932-C3D51177CB62}">
      <dgm:prSet/>
      <dgm:spPr/>
      <dgm:t>
        <a:bodyPr/>
        <a:lstStyle/>
        <a:p>
          <a:endParaRPr lang="cs-CZ"/>
        </a:p>
      </dgm:t>
    </dgm:pt>
    <dgm:pt modelId="{B4975458-4CD0-4D7B-B0FF-2BD6732F9AD4}">
      <dgm:prSet phldrT="[Text]"/>
      <dgm:spPr/>
      <dgm:t>
        <a:bodyPr/>
        <a:lstStyle/>
        <a:p>
          <a:r>
            <a:rPr lang="cs-CZ" dirty="0"/>
            <a:t>Čas T1</a:t>
          </a:r>
        </a:p>
      </dgm:t>
    </dgm:pt>
    <dgm:pt modelId="{52AFA031-7962-42DD-89BE-9610B1AA8EEA}" type="parTrans" cxnId="{118FA0D2-CD02-4814-A4EE-4D644DC8D9D9}">
      <dgm:prSet/>
      <dgm:spPr/>
      <dgm:t>
        <a:bodyPr/>
        <a:lstStyle/>
        <a:p>
          <a:endParaRPr lang="cs-CZ"/>
        </a:p>
      </dgm:t>
    </dgm:pt>
    <dgm:pt modelId="{9EA94371-6810-467D-9641-A4D4AD4E6192}" type="sibTrans" cxnId="{118FA0D2-CD02-4814-A4EE-4D644DC8D9D9}">
      <dgm:prSet/>
      <dgm:spPr/>
      <dgm:t>
        <a:bodyPr/>
        <a:lstStyle/>
        <a:p>
          <a:endParaRPr lang="cs-CZ"/>
        </a:p>
      </dgm:t>
    </dgm:pt>
    <dgm:pt modelId="{F82302CE-1D96-41B1-B702-84508A84785D}">
      <dgm:prSet phldrT="[Text]" phldr="1"/>
      <dgm:spPr/>
      <dgm:t>
        <a:bodyPr/>
        <a:lstStyle/>
        <a:p>
          <a:endParaRPr lang="cs-CZ"/>
        </a:p>
      </dgm:t>
    </dgm:pt>
    <dgm:pt modelId="{910871F2-3E49-4D83-A761-576E97F5FA82}" type="parTrans" cxnId="{C4CE0B44-66E5-49BA-ACF9-C4591092484D}">
      <dgm:prSet/>
      <dgm:spPr/>
      <dgm:t>
        <a:bodyPr/>
        <a:lstStyle/>
        <a:p>
          <a:endParaRPr lang="cs-CZ"/>
        </a:p>
      </dgm:t>
    </dgm:pt>
    <dgm:pt modelId="{0CD852A1-6EC8-4036-978F-911ED856FAC1}" type="sibTrans" cxnId="{C4CE0B44-66E5-49BA-ACF9-C4591092484D}">
      <dgm:prSet/>
      <dgm:spPr/>
      <dgm:t>
        <a:bodyPr/>
        <a:lstStyle/>
        <a:p>
          <a:endParaRPr lang="cs-CZ"/>
        </a:p>
      </dgm:t>
    </dgm:pt>
    <dgm:pt modelId="{1CBFB398-09D7-4EAA-AB87-E1F761254B91}">
      <dgm:prSet phldrT="[Text]"/>
      <dgm:spPr/>
      <dgm:t>
        <a:bodyPr/>
        <a:lstStyle/>
        <a:p>
          <a:r>
            <a:rPr lang="cs-CZ" dirty="0"/>
            <a:t>Čas T2</a:t>
          </a:r>
        </a:p>
      </dgm:t>
    </dgm:pt>
    <dgm:pt modelId="{CFCD66E0-6584-4576-A143-40CCBA101434}" type="parTrans" cxnId="{826B709A-AFBD-4AF9-A8F7-DACA6E9750A1}">
      <dgm:prSet/>
      <dgm:spPr/>
      <dgm:t>
        <a:bodyPr/>
        <a:lstStyle/>
        <a:p>
          <a:endParaRPr lang="cs-CZ"/>
        </a:p>
      </dgm:t>
    </dgm:pt>
    <dgm:pt modelId="{F0649AB3-A72C-4C45-86C1-D3162CEDA64A}" type="sibTrans" cxnId="{826B709A-AFBD-4AF9-A8F7-DACA6E9750A1}">
      <dgm:prSet/>
      <dgm:spPr/>
      <dgm:t>
        <a:bodyPr/>
        <a:lstStyle/>
        <a:p>
          <a:endParaRPr lang="cs-CZ"/>
        </a:p>
      </dgm:t>
    </dgm:pt>
    <dgm:pt modelId="{4750D16B-842E-445B-A4ED-DE6BB5C7DA57}">
      <dgm:prSet phldrT="[Text]" phldr="1"/>
      <dgm:spPr/>
      <dgm:t>
        <a:bodyPr/>
        <a:lstStyle/>
        <a:p>
          <a:endParaRPr lang="cs-CZ"/>
        </a:p>
      </dgm:t>
    </dgm:pt>
    <dgm:pt modelId="{9A6175EC-FA36-4659-B35E-934227B4675E}" type="parTrans" cxnId="{60DDF035-18CA-4CC3-A72A-AC5E47F98A79}">
      <dgm:prSet/>
      <dgm:spPr/>
      <dgm:t>
        <a:bodyPr/>
        <a:lstStyle/>
        <a:p>
          <a:endParaRPr lang="cs-CZ"/>
        </a:p>
      </dgm:t>
    </dgm:pt>
    <dgm:pt modelId="{F35A5795-985B-4589-9DFD-BC3779D42DF7}" type="sibTrans" cxnId="{60DDF035-18CA-4CC3-A72A-AC5E47F98A79}">
      <dgm:prSet/>
      <dgm:spPr/>
      <dgm:t>
        <a:bodyPr/>
        <a:lstStyle/>
        <a:p>
          <a:endParaRPr lang="cs-CZ"/>
        </a:p>
      </dgm:t>
    </dgm:pt>
    <dgm:pt modelId="{8A587827-C91D-460D-8769-C0FE9342D801}">
      <dgm:prSet phldrT="[Text]"/>
      <dgm:spPr/>
      <dgm:t>
        <a:bodyPr/>
        <a:lstStyle/>
        <a:p>
          <a:r>
            <a:rPr lang="cs-CZ" dirty="0"/>
            <a:t>Čas T3</a:t>
          </a:r>
        </a:p>
      </dgm:t>
    </dgm:pt>
    <dgm:pt modelId="{0E86A35D-7175-4D2A-AD45-A190B013B57E}" type="parTrans" cxnId="{D8013B19-9C52-47FD-8D87-A1A375B70A62}">
      <dgm:prSet/>
      <dgm:spPr/>
      <dgm:t>
        <a:bodyPr/>
        <a:lstStyle/>
        <a:p>
          <a:endParaRPr lang="cs-CZ"/>
        </a:p>
      </dgm:t>
    </dgm:pt>
    <dgm:pt modelId="{593053EC-219C-4357-9DDF-F60820C32DF0}" type="sibTrans" cxnId="{D8013B19-9C52-47FD-8D87-A1A375B70A62}">
      <dgm:prSet/>
      <dgm:spPr/>
      <dgm:t>
        <a:bodyPr/>
        <a:lstStyle/>
        <a:p>
          <a:endParaRPr lang="cs-CZ"/>
        </a:p>
      </dgm:t>
    </dgm:pt>
    <dgm:pt modelId="{9177CE4E-6FB7-4DE5-9C53-85F12B1F9FDC}" type="pres">
      <dgm:prSet presAssocID="{3467619C-A0CF-45BE-B037-2F3E15F16A48}" presName="theList" presStyleCnt="0">
        <dgm:presLayoutVars>
          <dgm:dir/>
          <dgm:animLvl val="lvl"/>
          <dgm:resizeHandles val="exact"/>
        </dgm:presLayoutVars>
      </dgm:prSet>
      <dgm:spPr/>
    </dgm:pt>
    <dgm:pt modelId="{1FAC0F80-FD55-47E9-B7AD-5A7470BA8842}" type="pres">
      <dgm:prSet presAssocID="{64FFA875-920A-4A24-B850-BF35FB75B273}" presName="compNode" presStyleCnt="0"/>
      <dgm:spPr/>
    </dgm:pt>
    <dgm:pt modelId="{25465734-8BE9-4AD5-A3B5-2C28A4576719}" type="pres">
      <dgm:prSet presAssocID="{64FFA875-920A-4A24-B850-BF35FB75B273}" presName="noGeometry" presStyleCnt="0"/>
      <dgm:spPr/>
    </dgm:pt>
    <dgm:pt modelId="{4B1C8604-4A15-44DC-9879-95001E6BF5ED}" type="pres">
      <dgm:prSet presAssocID="{64FFA875-920A-4A24-B850-BF35FB75B273}" presName="childTextVisible" presStyleLbl="bgAccFollowNode1" presStyleIdx="0" presStyleCnt="3">
        <dgm:presLayoutVars>
          <dgm:bulletEnabled val="1"/>
        </dgm:presLayoutVars>
      </dgm:prSet>
      <dgm:spPr/>
    </dgm:pt>
    <dgm:pt modelId="{EC85E503-29BB-4014-9BD4-C0D953D98854}" type="pres">
      <dgm:prSet presAssocID="{64FFA875-920A-4A24-B850-BF35FB75B273}" presName="childTextHidden" presStyleLbl="bgAccFollowNode1" presStyleIdx="0" presStyleCnt="3"/>
      <dgm:spPr/>
    </dgm:pt>
    <dgm:pt modelId="{5F625566-B38E-4E45-9606-F94ABB673440}" type="pres">
      <dgm:prSet presAssocID="{64FFA875-920A-4A24-B850-BF35FB75B27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FB51B63-2D4A-4508-9E08-E25CD9D7C6FC}" type="pres">
      <dgm:prSet presAssocID="{64FFA875-920A-4A24-B850-BF35FB75B273}" presName="aSpace" presStyleCnt="0"/>
      <dgm:spPr/>
    </dgm:pt>
    <dgm:pt modelId="{E01D6869-6EF5-43FC-A050-30D51A828081}" type="pres">
      <dgm:prSet presAssocID="{F82302CE-1D96-41B1-B702-84508A84785D}" presName="compNode" presStyleCnt="0"/>
      <dgm:spPr/>
    </dgm:pt>
    <dgm:pt modelId="{A8A577DC-9887-49D2-90DA-E71E0AD8B4BA}" type="pres">
      <dgm:prSet presAssocID="{F82302CE-1D96-41B1-B702-84508A84785D}" presName="noGeometry" presStyleCnt="0"/>
      <dgm:spPr/>
    </dgm:pt>
    <dgm:pt modelId="{6B247CB7-B332-4D87-AC63-B049BDAB9CF2}" type="pres">
      <dgm:prSet presAssocID="{F82302CE-1D96-41B1-B702-84508A84785D}" presName="childTextVisible" presStyleLbl="bgAccFollowNode1" presStyleIdx="1" presStyleCnt="3" custLinFactNeighborX="-2893">
        <dgm:presLayoutVars>
          <dgm:bulletEnabled val="1"/>
        </dgm:presLayoutVars>
      </dgm:prSet>
      <dgm:spPr/>
    </dgm:pt>
    <dgm:pt modelId="{C7CAD384-D569-4421-BFA6-90738917C498}" type="pres">
      <dgm:prSet presAssocID="{F82302CE-1D96-41B1-B702-84508A84785D}" presName="childTextHidden" presStyleLbl="bgAccFollowNode1" presStyleIdx="1" presStyleCnt="3"/>
      <dgm:spPr/>
    </dgm:pt>
    <dgm:pt modelId="{F51F4C0C-5962-420E-8DDD-C61AA9829EC5}" type="pres">
      <dgm:prSet presAssocID="{F82302CE-1D96-41B1-B702-84508A84785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AE385BD-6653-4196-8F6D-24B82ED48B94}" type="pres">
      <dgm:prSet presAssocID="{F82302CE-1D96-41B1-B702-84508A84785D}" presName="aSpace" presStyleCnt="0"/>
      <dgm:spPr/>
    </dgm:pt>
    <dgm:pt modelId="{5C6185A6-109B-4619-BB9B-1934BDDDC445}" type="pres">
      <dgm:prSet presAssocID="{4750D16B-842E-445B-A4ED-DE6BB5C7DA57}" presName="compNode" presStyleCnt="0"/>
      <dgm:spPr/>
    </dgm:pt>
    <dgm:pt modelId="{676BE231-EC16-41DB-B224-968C5B0448CA}" type="pres">
      <dgm:prSet presAssocID="{4750D16B-842E-445B-A4ED-DE6BB5C7DA57}" presName="noGeometry" presStyleCnt="0"/>
      <dgm:spPr/>
    </dgm:pt>
    <dgm:pt modelId="{72302E28-6ECE-426B-93E6-6319CB8C192A}" type="pres">
      <dgm:prSet presAssocID="{4750D16B-842E-445B-A4ED-DE6BB5C7DA57}" presName="childTextVisible" presStyleLbl="bgAccFollowNode1" presStyleIdx="2" presStyleCnt="3">
        <dgm:presLayoutVars>
          <dgm:bulletEnabled val="1"/>
        </dgm:presLayoutVars>
      </dgm:prSet>
      <dgm:spPr/>
    </dgm:pt>
    <dgm:pt modelId="{DA3AA6C0-9EFC-44C5-983D-2E43DE303D1A}" type="pres">
      <dgm:prSet presAssocID="{4750D16B-842E-445B-A4ED-DE6BB5C7DA57}" presName="childTextHidden" presStyleLbl="bgAccFollowNode1" presStyleIdx="2" presStyleCnt="3"/>
      <dgm:spPr/>
    </dgm:pt>
    <dgm:pt modelId="{7484A5DA-EB51-4930-915E-E51F2D78AC51}" type="pres">
      <dgm:prSet presAssocID="{4750D16B-842E-445B-A4ED-DE6BB5C7DA57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D8013B19-9C52-47FD-8D87-A1A375B70A62}" srcId="{4750D16B-842E-445B-A4ED-DE6BB5C7DA57}" destId="{8A587827-C91D-460D-8769-C0FE9342D801}" srcOrd="0" destOrd="0" parTransId="{0E86A35D-7175-4D2A-AD45-A190B013B57E}" sibTransId="{593053EC-219C-4357-9DDF-F60820C32DF0}"/>
    <dgm:cxn modelId="{60DDF035-18CA-4CC3-A72A-AC5E47F98A79}" srcId="{3467619C-A0CF-45BE-B037-2F3E15F16A48}" destId="{4750D16B-842E-445B-A4ED-DE6BB5C7DA57}" srcOrd="2" destOrd="0" parTransId="{9A6175EC-FA36-4659-B35E-934227B4675E}" sibTransId="{F35A5795-985B-4589-9DFD-BC3779D42DF7}"/>
    <dgm:cxn modelId="{9962385B-195B-48FF-868C-EC46E2A34D2D}" type="presOf" srcId="{4750D16B-842E-445B-A4ED-DE6BB5C7DA57}" destId="{7484A5DA-EB51-4930-915E-E51F2D78AC51}" srcOrd="0" destOrd="0" presId="urn:microsoft.com/office/officeart/2005/8/layout/hProcess6"/>
    <dgm:cxn modelId="{C4CE0B44-66E5-49BA-ACF9-C4591092484D}" srcId="{3467619C-A0CF-45BE-B037-2F3E15F16A48}" destId="{F82302CE-1D96-41B1-B702-84508A84785D}" srcOrd="1" destOrd="0" parTransId="{910871F2-3E49-4D83-A761-576E97F5FA82}" sibTransId="{0CD852A1-6EC8-4036-978F-911ED856FAC1}"/>
    <dgm:cxn modelId="{1E1E8B6B-FD40-4F2B-876E-CDE846C79A26}" type="presOf" srcId="{1CBFB398-09D7-4EAA-AB87-E1F761254B91}" destId="{6B247CB7-B332-4D87-AC63-B049BDAB9CF2}" srcOrd="0" destOrd="0" presId="urn:microsoft.com/office/officeart/2005/8/layout/hProcess6"/>
    <dgm:cxn modelId="{B1A8E556-50D9-43D6-9932-C3D51177CB62}" srcId="{3467619C-A0CF-45BE-B037-2F3E15F16A48}" destId="{64FFA875-920A-4A24-B850-BF35FB75B273}" srcOrd="0" destOrd="0" parTransId="{C732690E-65B8-4EED-A145-D931A5287E06}" sibTransId="{3E776099-F37D-47A5-93FA-AA9AC7A42C0E}"/>
    <dgm:cxn modelId="{CE628183-EDDB-46D5-82D5-61A334EC2B8A}" type="presOf" srcId="{64FFA875-920A-4A24-B850-BF35FB75B273}" destId="{5F625566-B38E-4E45-9606-F94ABB673440}" srcOrd="0" destOrd="0" presId="urn:microsoft.com/office/officeart/2005/8/layout/hProcess6"/>
    <dgm:cxn modelId="{80E6CC84-3EE7-45E6-8D20-F43FB1332824}" type="presOf" srcId="{1CBFB398-09D7-4EAA-AB87-E1F761254B91}" destId="{C7CAD384-D569-4421-BFA6-90738917C498}" srcOrd="1" destOrd="0" presId="urn:microsoft.com/office/officeart/2005/8/layout/hProcess6"/>
    <dgm:cxn modelId="{B7155B95-542D-4200-A54E-746A74F0343B}" type="presOf" srcId="{8A587827-C91D-460D-8769-C0FE9342D801}" destId="{72302E28-6ECE-426B-93E6-6319CB8C192A}" srcOrd="0" destOrd="0" presId="urn:microsoft.com/office/officeart/2005/8/layout/hProcess6"/>
    <dgm:cxn modelId="{84249196-5BFA-44CD-B7DC-32425BCD291A}" type="presOf" srcId="{F82302CE-1D96-41B1-B702-84508A84785D}" destId="{F51F4C0C-5962-420E-8DDD-C61AA9829EC5}" srcOrd="0" destOrd="0" presId="urn:microsoft.com/office/officeart/2005/8/layout/hProcess6"/>
    <dgm:cxn modelId="{826B709A-AFBD-4AF9-A8F7-DACA6E9750A1}" srcId="{F82302CE-1D96-41B1-B702-84508A84785D}" destId="{1CBFB398-09D7-4EAA-AB87-E1F761254B91}" srcOrd="0" destOrd="0" parTransId="{CFCD66E0-6584-4576-A143-40CCBA101434}" sibTransId="{F0649AB3-A72C-4C45-86C1-D3162CEDA64A}"/>
    <dgm:cxn modelId="{3D37B9C1-2DB1-4C84-81A4-79ACC6E774CF}" type="presOf" srcId="{B4975458-4CD0-4D7B-B0FF-2BD6732F9AD4}" destId="{EC85E503-29BB-4014-9BD4-C0D953D98854}" srcOrd="1" destOrd="0" presId="urn:microsoft.com/office/officeart/2005/8/layout/hProcess6"/>
    <dgm:cxn modelId="{118FA0D2-CD02-4814-A4EE-4D644DC8D9D9}" srcId="{64FFA875-920A-4A24-B850-BF35FB75B273}" destId="{B4975458-4CD0-4D7B-B0FF-2BD6732F9AD4}" srcOrd="0" destOrd="0" parTransId="{52AFA031-7962-42DD-89BE-9610B1AA8EEA}" sibTransId="{9EA94371-6810-467D-9641-A4D4AD4E6192}"/>
    <dgm:cxn modelId="{376949E2-EB2A-4267-994A-5D6F179A3E08}" type="presOf" srcId="{8A587827-C91D-460D-8769-C0FE9342D801}" destId="{DA3AA6C0-9EFC-44C5-983D-2E43DE303D1A}" srcOrd="1" destOrd="0" presId="urn:microsoft.com/office/officeart/2005/8/layout/hProcess6"/>
    <dgm:cxn modelId="{4E9D7AE3-79D8-4F4F-BAD1-A1AB41D5F664}" type="presOf" srcId="{3467619C-A0CF-45BE-B037-2F3E15F16A48}" destId="{9177CE4E-6FB7-4DE5-9C53-85F12B1F9FDC}" srcOrd="0" destOrd="0" presId="urn:microsoft.com/office/officeart/2005/8/layout/hProcess6"/>
    <dgm:cxn modelId="{012A29EF-769E-459E-A4D0-0B16C23D819C}" type="presOf" srcId="{B4975458-4CD0-4D7B-B0FF-2BD6732F9AD4}" destId="{4B1C8604-4A15-44DC-9879-95001E6BF5ED}" srcOrd="0" destOrd="0" presId="urn:microsoft.com/office/officeart/2005/8/layout/hProcess6"/>
    <dgm:cxn modelId="{CC54DD9A-CC58-48C6-A8D2-FDD2681388E5}" type="presParOf" srcId="{9177CE4E-6FB7-4DE5-9C53-85F12B1F9FDC}" destId="{1FAC0F80-FD55-47E9-B7AD-5A7470BA8842}" srcOrd="0" destOrd="0" presId="urn:microsoft.com/office/officeart/2005/8/layout/hProcess6"/>
    <dgm:cxn modelId="{DDD89BA0-D9D4-4C1F-B3B0-B7427F894EC6}" type="presParOf" srcId="{1FAC0F80-FD55-47E9-B7AD-5A7470BA8842}" destId="{25465734-8BE9-4AD5-A3B5-2C28A4576719}" srcOrd="0" destOrd="0" presId="urn:microsoft.com/office/officeart/2005/8/layout/hProcess6"/>
    <dgm:cxn modelId="{F0382750-56B1-4173-B24F-3CB161989CFC}" type="presParOf" srcId="{1FAC0F80-FD55-47E9-B7AD-5A7470BA8842}" destId="{4B1C8604-4A15-44DC-9879-95001E6BF5ED}" srcOrd="1" destOrd="0" presId="urn:microsoft.com/office/officeart/2005/8/layout/hProcess6"/>
    <dgm:cxn modelId="{621512B7-B987-4748-BE60-9E71B0B7F43D}" type="presParOf" srcId="{1FAC0F80-FD55-47E9-B7AD-5A7470BA8842}" destId="{EC85E503-29BB-4014-9BD4-C0D953D98854}" srcOrd="2" destOrd="0" presId="urn:microsoft.com/office/officeart/2005/8/layout/hProcess6"/>
    <dgm:cxn modelId="{A89DABB9-F3A7-4CCF-8AE7-0F4A5B46BE6D}" type="presParOf" srcId="{1FAC0F80-FD55-47E9-B7AD-5A7470BA8842}" destId="{5F625566-B38E-4E45-9606-F94ABB673440}" srcOrd="3" destOrd="0" presId="urn:microsoft.com/office/officeart/2005/8/layout/hProcess6"/>
    <dgm:cxn modelId="{656C4CB0-A093-4C73-94C0-11F60B3DD4CE}" type="presParOf" srcId="{9177CE4E-6FB7-4DE5-9C53-85F12B1F9FDC}" destId="{6FB51B63-2D4A-4508-9E08-E25CD9D7C6FC}" srcOrd="1" destOrd="0" presId="urn:microsoft.com/office/officeart/2005/8/layout/hProcess6"/>
    <dgm:cxn modelId="{AC224AE8-8B9B-429D-B8FD-7C6F92911D50}" type="presParOf" srcId="{9177CE4E-6FB7-4DE5-9C53-85F12B1F9FDC}" destId="{E01D6869-6EF5-43FC-A050-30D51A828081}" srcOrd="2" destOrd="0" presId="urn:microsoft.com/office/officeart/2005/8/layout/hProcess6"/>
    <dgm:cxn modelId="{447D7C73-7A8F-485E-9F9F-142D3DD1EA59}" type="presParOf" srcId="{E01D6869-6EF5-43FC-A050-30D51A828081}" destId="{A8A577DC-9887-49D2-90DA-E71E0AD8B4BA}" srcOrd="0" destOrd="0" presId="urn:microsoft.com/office/officeart/2005/8/layout/hProcess6"/>
    <dgm:cxn modelId="{28F0A7EF-BDF9-4C01-BF11-CD7EBF9540A1}" type="presParOf" srcId="{E01D6869-6EF5-43FC-A050-30D51A828081}" destId="{6B247CB7-B332-4D87-AC63-B049BDAB9CF2}" srcOrd="1" destOrd="0" presId="urn:microsoft.com/office/officeart/2005/8/layout/hProcess6"/>
    <dgm:cxn modelId="{EC7D3F65-D7F9-42CF-9352-251FD524D388}" type="presParOf" srcId="{E01D6869-6EF5-43FC-A050-30D51A828081}" destId="{C7CAD384-D569-4421-BFA6-90738917C498}" srcOrd="2" destOrd="0" presId="urn:microsoft.com/office/officeart/2005/8/layout/hProcess6"/>
    <dgm:cxn modelId="{15FC90F3-A4B5-4734-A17E-FB93F4890099}" type="presParOf" srcId="{E01D6869-6EF5-43FC-A050-30D51A828081}" destId="{F51F4C0C-5962-420E-8DDD-C61AA9829EC5}" srcOrd="3" destOrd="0" presId="urn:microsoft.com/office/officeart/2005/8/layout/hProcess6"/>
    <dgm:cxn modelId="{7034A0BE-7380-464B-9568-B85EFDF10CE3}" type="presParOf" srcId="{9177CE4E-6FB7-4DE5-9C53-85F12B1F9FDC}" destId="{BAE385BD-6653-4196-8F6D-24B82ED48B94}" srcOrd="3" destOrd="0" presId="urn:microsoft.com/office/officeart/2005/8/layout/hProcess6"/>
    <dgm:cxn modelId="{C49BA26B-4BED-4D46-B7BD-190150F93458}" type="presParOf" srcId="{9177CE4E-6FB7-4DE5-9C53-85F12B1F9FDC}" destId="{5C6185A6-109B-4619-BB9B-1934BDDDC445}" srcOrd="4" destOrd="0" presId="urn:microsoft.com/office/officeart/2005/8/layout/hProcess6"/>
    <dgm:cxn modelId="{2726CCE8-FFFB-401E-8068-E9F29800CDA7}" type="presParOf" srcId="{5C6185A6-109B-4619-BB9B-1934BDDDC445}" destId="{676BE231-EC16-41DB-B224-968C5B0448CA}" srcOrd="0" destOrd="0" presId="urn:microsoft.com/office/officeart/2005/8/layout/hProcess6"/>
    <dgm:cxn modelId="{D1FA0E2E-D02F-4383-AD6C-86D1007535B7}" type="presParOf" srcId="{5C6185A6-109B-4619-BB9B-1934BDDDC445}" destId="{72302E28-6ECE-426B-93E6-6319CB8C192A}" srcOrd="1" destOrd="0" presId="urn:microsoft.com/office/officeart/2005/8/layout/hProcess6"/>
    <dgm:cxn modelId="{7004826B-821E-445E-8119-9DCA0809A553}" type="presParOf" srcId="{5C6185A6-109B-4619-BB9B-1934BDDDC445}" destId="{DA3AA6C0-9EFC-44C5-983D-2E43DE303D1A}" srcOrd="2" destOrd="0" presId="urn:microsoft.com/office/officeart/2005/8/layout/hProcess6"/>
    <dgm:cxn modelId="{85BD81BE-C264-4CF8-9700-523EBA9FBEBC}" type="presParOf" srcId="{5C6185A6-109B-4619-BB9B-1934BDDDC445}" destId="{7484A5DA-EB51-4930-915E-E51F2D78AC51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C8604-4A15-44DC-9879-95001E6BF5ED}">
      <dsp:nvSpPr>
        <dsp:cNvPr id="0" name=""/>
        <dsp:cNvSpPr/>
      </dsp:nvSpPr>
      <dsp:spPr>
        <a:xfrm>
          <a:off x="1862367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T1</a:t>
          </a:r>
        </a:p>
      </dsp:txBody>
      <dsp:txXfrm>
        <a:off x="2146700" y="149126"/>
        <a:ext cx="554449" cy="695920"/>
      </dsp:txXfrm>
    </dsp:sp>
    <dsp:sp modelId="{5F625566-B38E-4E45-9606-F94ABB673440}">
      <dsp:nvSpPr>
        <dsp:cNvPr id="0" name=""/>
        <dsp:cNvSpPr/>
      </dsp:nvSpPr>
      <dsp:spPr>
        <a:xfrm>
          <a:off x="1578033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1661312" y="296031"/>
        <a:ext cx="402108" cy="402108"/>
      </dsp:txXfrm>
    </dsp:sp>
    <dsp:sp modelId="{6B247CB7-B332-4D87-AC63-B049BDAB9CF2}">
      <dsp:nvSpPr>
        <dsp:cNvPr id="0" name=""/>
        <dsp:cNvSpPr/>
      </dsp:nvSpPr>
      <dsp:spPr>
        <a:xfrm>
          <a:off x="3374689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T2</a:t>
          </a:r>
        </a:p>
      </dsp:txBody>
      <dsp:txXfrm>
        <a:off x="3659022" y="149126"/>
        <a:ext cx="554449" cy="695920"/>
      </dsp:txXfrm>
    </dsp:sp>
    <dsp:sp modelId="{F51F4C0C-5962-420E-8DDD-C61AA9829EC5}">
      <dsp:nvSpPr>
        <dsp:cNvPr id="0" name=""/>
        <dsp:cNvSpPr/>
      </dsp:nvSpPr>
      <dsp:spPr>
        <a:xfrm>
          <a:off x="3123259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206538" y="296031"/>
        <a:ext cx="402108" cy="402108"/>
      </dsp:txXfrm>
    </dsp:sp>
    <dsp:sp modelId="{72302E28-6ECE-426B-93E6-6319CB8C192A}">
      <dsp:nvSpPr>
        <dsp:cNvPr id="0" name=""/>
        <dsp:cNvSpPr/>
      </dsp:nvSpPr>
      <dsp:spPr>
        <a:xfrm>
          <a:off x="4952818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T3</a:t>
          </a:r>
        </a:p>
      </dsp:txBody>
      <dsp:txXfrm>
        <a:off x="5237151" y="149126"/>
        <a:ext cx="554449" cy="695920"/>
      </dsp:txXfrm>
    </dsp:sp>
    <dsp:sp modelId="{7484A5DA-EB51-4930-915E-E51F2D78AC51}">
      <dsp:nvSpPr>
        <dsp:cNvPr id="0" name=""/>
        <dsp:cNvSpPr/>
      </dsp:nvSpPr>
      <dsp:spPr>
        <a:xfrm>
          <a:off x="4668485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4751764" y="296031"/>
        <a:ext cx="402108" cy="4021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C8604-4A15-44DC-9879-95001E6BF5ED}">
      <dsp:nvSpPr>
        <dsp:cNvPr id="0" name=""/>
        <dsp:cNvSpPr/>
      </dsp:nvSpPr>
      <dsp:spPr>
        <a:xfrm>
          <a:off x="1862367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T1</a:t>
          </a:r>
        </a:p>
      </dsp:txBody>
      <dsp:txXfrm>
        <a:off x="2146700" y="149126"/>
        <a:ext cx="554449" cy="695920"/>
      </dsp:txXfrm>
    </dsp:sp>
    <dsp:sp modelId="{5F625566-B38E-4E45-9606-F94ABB673440}">
      <dsp:nvSpPr>
        <dsp:cNvPr id="0" name=""/>
        <dsp:cNvSpPr/>
      </dsp:nvSpPr>
      <dsp:spPr>
        <a:xfrm>
          <a:off x="1578033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1661312" y="296031"/>
        <a:ext cx="402108" cy="402108"/>
      </dsp:txXfrm>
    </dsp:sp>
    <dsp:sp modelId="{6B247CB7-B332-4D87-AC63-B049BDAB9CF2}">
      <dsp:nvSpPr>
        <dsp:cNvPr id="0" name=""/>
        <dsp:cNvSpPr/>
      </dsp:nvSpPr>
      <dsp:spPr>
        <a:xfrm>
          <a:off x="3374689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T2</a:t>
          </a:r>
        </a:p>
      </dsp:txBody>
      <dsp:txXfrm>
        <a:off x="3659022" y="149126"/>
        <a:ext cx="554449" cy="695920"/>
      </dsp:txXfrm>
    </dsp:sp>
    <dsp:sp modelId="{F51F4C0C-5962-420E-8DDD-C61AA9829EC5}">
      <dsp:nvSpPr>
        <dsp:cNvPr id="0" name=""/>
        <dsp:cNvSpPr/>
      </dsp:nvSpPr>
      <dsp:spPr>
        <a:xfrm>
          <a:off x="3123259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206538" y="296031"/>
        <a:ext cx="402108" cy="402108"/>
      </dsp:txXfrm>
    </dsp:sp>
    <dsp:sp modelId="{72302E28-6ECE-426B-93E6-6319CB8C192A}">
      <dsp:nvSpPr>
        <dsp:cNvPr id="0" name=""/>
        <dsp:cNvSpPr/>
      </dsp:nvSpPr>
      <dsp:spPr>
        <a:xfrm>
          <a:off x="4952818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T3</a:t>
          </a:r>
        </a:p>
      </dsp:txBody>
      <dsp:txXfrm>
        <a:off x="5237151" y="149126"/>
        <a:ext cx="554449" cy="695920"/>
      </dsp:txXfrm>
    </dsp:sp>
    <dsp:sp modelId="{7484A5DA-EB51-4930-915E-E51F2D78AC51}">
      <dsp:nvSpPr>
        <dsp:cNvPr id="0" name=""/>
        <dsp:cNvSpPr/>
      </dsp:nvSpPr>
      <dsp:spPr>
        <a:xfrm>
          <a:off x="4668485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4751764" y="296031"/>
        <a:ext cx="402108" cy="4021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C8604-4A15-44DC-9879-95001E6BF5ED}">
      <dsp:nvSpPr>
        <dsp:cNvPr id="0" name=""/>
        <dsp:cNvSpPr/>
      </dsp:nvSpPr>
      <dsp:spPr>
        <a:xfrm>
          <a:off x="1862367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T1</a:t>
          </a:r>
        </a:p>
      </dsp:txBody>
      <dsp:txXfrm>
        <a:off x="2146700" y="149126"/>
        <a:ext cx="554449" cy="695920"/>
      </dsp:txXfrm>
    </dsp:sp>
    <dsp:sp modelId="{5F625566-B38E-4E45-9606-F94ABB673440}">
      <dsp:nvSpPr>
        <dsp:cNvPr id="0" name=""/>
        <dsp:cNvSpPr/>
      </dsp:nvSpPr>
      <dsp:spPr>
        <a:xfrm>
          <a:off x="1578033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1661312" y="296031"/>
        <a:ext cx="402108" cy="402108"/>
      </dsp:txXfrm>
    </dsp:sp>
    <dsp:sp modelId="{6B247CB7-B332-4D87-AC63-B049BDAB9CF2}">
      <dsp:nvSpPr>
        <dsp:cNvPr id="0" name=""/>
        <dsp:cNvSpPr/>
      </dsp:nvSpPr>
      <dsp:spPr>
        <a:xfrm>
          <a:off x="3374689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T2</a:t>
          </a:r>
        </a:p>
      </dsp:txBody>
      <dsp:txXfrm>
        <a:off x="3659022" y="149126"/>
        <a:ext cx="554449" cy="695920"/>
      </dsp:txXfrm>
    </dsp:sp>
    <dsp:sp modelId="{F51F4C0C-5962-420E-8DDD-C61AA9829EC5}">
      <dsp:nvSpPr>
        <dsp:cNvPr id="0" name=""/>
        <dsp:cNvSpPr/>
      </dsp:nvSpPr>
      <dsp:spPr>
        <a:xfrm>
          <a:off x="3123259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206538" y="296031"/>
        <a:ext cx="402108" cy="402108"/>
      </dsp:txXfrm>
    </dsp:sp>
    <dsp:sp modelId="{72302E28-6ECE-426B-93E6-6319CB8C192A}">
      <dsp:nvSpPr>
        <dsp:cNvPr id="0" name=""/>
        <dsp:cNvSpPr/>
      </dsp:nvSpPr>
      <dsp:spPr>
        <a:xfrm>
          <a:off x="4952818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T3</a:t>
          </a:r>
        </a:p>
      </dsp:txBody>
      <dsp:txXfrm>
        <a:off x="5237151" y="149126"/>
        <a:ext cx="554449" cy="695920"/>
      </dsp:txXfrm>
    </dsp:sp>
    <dsp:sp modelId="{7484A5DA-EB51-4930-915E-E51F2D78AC51}">
      <dsp:nvSpPr>
        <dsp:cNvPr id="0" name=""/>
        <dsp:cNvSpPr/>
      </dsp:nvSpPr>
      <dsp:spPr>
        <a:xfrm>
          <a:off x="4668485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4751764" y="296031"/>
        <a:ext cx="402108" cy="4021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C8604-4A15-44DC-9879-95001E6BF5ED}">
      <dsp:nvSpPr>
        <dsp:cNvPr id="0" name=""/>
        <dsp:cNvSpPr/>
      </dsp:nvSpPr>
      <dsp:spPr>
        <a:xfrm>
          <a:off x="1862367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T1</a:t>
          </a:r>
        </a:p>
      </dsp:txBody>
      <dsp:txXfrm>
        <a:off x="2146700" y="149126"/>
        <a:ext cx="554449" cy="695920"/>
      </dsp:txXfrm>
    </dsp:sp>
    <dsp:sp modelId="{5F625566-B38E-4E45-9606-F94ABB673440}">
      <dsp:nvSpPr>
        <dsp:cNvPr id="0" name=""/>
        <dsp:cNvSpPr/>
      </dsp:nvSpPr>
      <dsp:spPr>
        <a:xfrm>
          <a:off x="1578033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1661312" y="296031"/>
        <a:ext cx="402108" cy="402108"/>
      </dsp:txXfrm>
    </dsp:sp>
    <dsp:sp modelId="{6B247CB7-B332-4D87-AC63-B049BDAB9CF2}">
      <dsp:nvSpPr>
        <dsp:cNvPr id="0" name=""/>
        <dsp:cNvSpPr/>
      </dsp:nvSpPr>
      <dsp:spPr>
        <a:xfrm>
          <a:off x="3374689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T2</a:t>
          </a:r>
        </a:p>
      </dsp:txBody>
      <dsp:txXfrm>
        <a:off x="3659022" y="149126"/>
        <a:ext cx="554449" cy="695920"/>
      </dsp:txXfrm>
    </dsp:sp>
    <dsp:sp modelId="{F51F4C0C-5962-420E-8DDD-C61AA9829EC5}">
      <dsp:nvSpPr>
        <dsp:cNvPr id="0" name=""/>
        <dsp:cNvSpPr/>
      </dsp:nvSpPr>
      <dsp:spPr>
        <a:xfrm>
          <a:off x="3123259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206538" y="296031"/>
        <a:ext cx="402108" cy="402108"/>
      </dsp:txXfrm>
    </dsp:sp>
    <dsp:sp modelId="{72302E28-6ECE-426B-93E6-6319CB8C192A}">
      <dsp:nvSpPr>
        <dsp:cNvPr id="0" name=""/>
        <dsp:cNvSpPr/>
      </dsp:nvSpPr>
      <dsp:spPr>
        <a:xfrm>
          <a:off x="4952818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T3</a:t>
          </a:r>
        </a:p>
      </dsp:txBody>
      <dsp:txXfrm>
        <a:off x="5237151" y="149126"/>
        <a:ext cx="554449" cy="695920"/>
      </dsp:txXfrm>
    </dsp:sp>
    <dsp:sp modelId="{7484A5DA-EB51-4930-915E-E51F2D78AC51}">
      <dsp:nvSpPr>
        <dsp:cNvPr id="0" name=""/>
        <dsp:cNvSpPr/>
      </dsp:nvSpPr>
      <dsp:spPr>
        <a:xfrm>
          <a:off x="4668485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4751764" y="296031"/>
        <a:ext cx="402108" cy="4021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C8604-4A15-44DC-9879-95001E6BF5ED}">
      <dsp:nvSpPr>
        <dsp:cNvPr id="0" name=""/>
        <dsp:cNvSpPr/>
      </dsp:nvSpPr>
      <dsp:spPr>
        <a:xfrm>
          <a:off x="1862367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T1</a:t>
          </a:r>
        </a:p>
      </dsp:txBody>
      <dsp:txXfrm>
        <a:off x="2146700" y="149126"/>
        <a:ext cx="554449" cy="695920"/>
      </dsp:txXfrm>
    </dsp:sp>
    <dsp:sp modelId="{5F625566-B38E-4E45-9606-F94ABB673440}">
      <dsp:nvSpPr>
        <dsp:cNvPr id="0" name=""/>
        <dsp:cNvSpPr/>
      </dsp:nvSpPr>
      <dsp:spPr>
        <a:xfrm>
          <a:off x="1578033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1661312" y="296031"/>
        <a:ext cx="402108" cy="402108"/>
      </dsp:txXfrm>
    </dsp:sp>
    <dsp:sp modelId="{6B247CB7-B332-4D87-AC63-B049BDAB9CF2}">
      <dsp:nvSpPr>
        <dsp:cNvPr id="0" name=""/>
        <dsp:cNvSpPr/>
      </dsp:nvSpPr>
      <dsp:spPr>
        <a:xfrm>
          <a:off x="3374689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T2</a:t>
          </a:r>
        </a:p>
      </dsp:txBody>
      <dsp:txXfrm>
        <a:off x="3659022" y="149126"/>
        <a:ext cx="554449" cy="695920"/>
      </dsp:txXfrm>
    </dsp:sp>
    <dsp:sp modelId="{F51F4C0C-5962-420E-8DDD-C61AA9829EC5}">
      <dsp:nvSpPr>
        <dsp:cNvPr id="0" name=""/>
        <dsp:cNvSpPr/>
      </dsp:nvSpPr>
      <dsp:spPr>
        <a:xfrm>
          <a:off x="3123259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206538" y="296031"/>
        <a:ext cx="402108" cy="402108"/>
      </dsp:txXfrm>
    </dsp:sp>
    <dsp:sp modelId="{72302E28-6ECE-426B-93E6-6319CB8C192A}">
      <dsp:nvSpPr>
        <dsp:cNvPr id="0" name=""/>
        <dsp:cNvSpPr/>
      </dsp:nvSpPr>
      <dsp:spPr>
        <a:xfrm>
          <a:off x="4952818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T3</a:t>
          </a:r>
        </a:p>
      </dsp:txBody>
      <dsp:txXfrm>
        <a:off x="5237151" y="149126"/>
        <a:ext cx="554449" cy="695920"/>
      </dsp:txXfrm>
    </dsp:sp>
    <dsp:sp modelId="{7484A5DA-EB51-4930-915E-E51F2D78AC51}">
      <dsp:nvSpPr>
        <dsp:cNvPr id="0" name=""/>
        <dsp:cNvSpPr/>
      </dsp:nvSpPr>
      <dsp:spPr>
        <a:xfrm>
          <a:off x="4668485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4751764" y="296031"/>
        <a:ext cx="402108" cy="4021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C8604-4A15-44DC-9879-95001E6BF5ED}">
      <dsp:nvSpPr>
        <dsp:cNvPr id="0" name=""/>
        <dsp:cNvSpPr/>
      </dsp:nvSpPr>
      <dsp:spPr>
        <a:xfrm>
          <a:off x="1862367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T1</a:t>
          </a:r>
        </a:p>
      </dsp:txBody>
      <dsp:txXfrm>
        <a:off x="2146700" y="149126"/>
        <a:ext cx="554449" cy="695920"/>
      </dsp:txXfrm>
    </dsp:sp>
    <dsp:sp modelId="{5F625566-B38E-4E45-9606-F94ABB673440}">
      <dsp:nvSpPr>
        <dsp:cNvPr id="0" name=""/>
        <dsp:cNvSpPr/>
      </dsp:nvSpPr>
      <dsp:spPr>
        <a:xfrm>
          <a:off x="1578033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1661312" y="296031"/>
        <a:ext cx="402108" cy="402108"/>
      </dsp:txXfrm>
    </dsp:sp>
    <dsp:sp modelId="{6B247CB7-B332-4D87-AC63-B049BDAB9CF2}">
      <dsp:nvSpPr>
        <dsp:cNvPr id="0" name=""/>
        <dsp:cNvSpPr/>
      </dsp:nvSpPr>
      <dsp:spPr>
        <a:xfrm>
          <a:off x="3374689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T2</a:t>
          </a:r>
        </a:p>
      </dsp:txBody>
      <dsp:txXfrm>
        <a:off x="3659022" y="149126"/>
        <a:ext cx="554449" cy="695920"/>
      </dsp:txXfrm>
    </dsp:sp>
    <dsp:sp modelId="{F51F4C0C-5962-420E-8DDD-C61AA9829EC5}">
      <dsp:nvSpPr>
        <dsp:cNvPr id="0" name=""/>
        <dsp:cNvSpPr/>
      </dsp:nvSpPr>
      <dsp:spPr>
        <a:xfrm>
          <a:off x="3123259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206538" y="296031"/>
        <a:ext cx="402108" cy="402108"/>
      </dsp:txXfrm>
    </dsp:sp>
    <dsp:sp modelId="{72302E28-6ECE-426B-93E6-6319CB8C192A}">
      <dsp:nvSpPr>
        <dsp:cNvPr id="0" name=""/>
        <dsp:cNvSpPr/>
      </dsp:nvSpPr>
      <dsp:spPr>
        <a:xfrm>
          <a:off x="4952818" y="0"/>
          <a:ext cx="1137332" cy="9941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Čas T3</a:t>
          </a:r>
        </a:p>
      </dsp:txBody>
      <dsp:txXfrm>
        <a:off x="5237151" y="149126"/>
        <a:ext cx="554449" cy="695920"/>
      </dsp:txXfrm>
    </dsp:sp>
    <dsp:sp modelId="{7484A5DA-EB51-4930-915E-E51F2D78AC51}">
      <dsp:nvSpPr>
        <dsp:cNvPr id="0" name=""/>
        <dsp:cNvSpPr/>
      </dsp:nvSpPr>
      <dsp:spPr>
        <a:xfrm>
          <a:off x="4668485" y="212752"/>
          <a:ext cx="568666" cy="568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4751764" y="296031"/>
        <a:ext cx="402108" cy="402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23204-6DA6-4049-99EA-F637B6BC4913}" type="datetimeFigureOut">
              <a:rPr lang="cs-CZ"/>
              <a:pPr>
                <a:defRPr/>
              </a:pPr>
              <a:t>13.11.2019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B1FD78EA-1C70-4E78-9614-974F922D611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26596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F007A-A46B-4607-B4EF-5523EB5C7688}" type="datetimeFigureOut">
              <a:rPr lang="cs-CZ"/>
              <a:pPr>
                <a:defRPr/>
              </a:pPr>
              <a:t>13.11.2019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B7339-2EB2-4C12-8D8B-722FF7843E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353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F794B-DE85-4E1C-81B1-BDEDD819C4BF}" type="datetimeFigureOut">
              <a:rPr lang="cs-CZ"/>
              <a:pPr>
                <a:defRPr/>
              </a:pPr>
              <a:t>13.11.2019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3FA8B-BC07-4A69-88D4-84870E9D92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245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889F8-21BA-48A7-A7C4-2272AD219D8A}" type="datetimeFigureOut">
              <a:rPr lang="cs-CZ"/>
              <a:pPr>
                <a:defRPr/>
              </a:pPr>
              <a:t>13.11.2019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6A183-E4E9-4A73-8E13-DDBD458192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161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E9E7D-6C51-470D-AEA3-1E1A8F2F3FAE}" type="datetimeFigureOut">
              <a:rPr lang="cs-CZ"/>
              <a:pPr>
                <a:defRPr/>
              </a:pPr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5B8F06E-9996-43B9-A7E9-BA34A56A35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29622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55CA8-51F1-48EF-AB07-380ED532B4A3}" type="datetimeFigureOut">
              <a:rPr lang="cs-CZ"/>
              <a:pPr>
                <a:defRPr/>
              </a:pPr>
              <a:t>13.11.2019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8D446-D296-4817-9779-4E9496DCD7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3885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FC342-DE94-426A-8AC9-F9FF0BE26BCB}" type="datetimeFigureOut">
              <a:rPr lang="cs-CZ"/>
              <a:pPr>
                <a:defRPr/>
              </a:pPr>
              <a:t>13.11.2019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9D5DF-3F60-4C91-AA58-DEE0EFCA8E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8522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F5CBD-7C70-4711-A0C9-B3C866CC4EEE}" type="datetimeFigureOut">
              <a:rPr lang="cs-CZ"/>
              <a:pPr>
                <a:defRPr/>
              </a:pPr>
              <a:t>13.11.2019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47EC5-5F3D-4110-A6ED-68A58EEBE0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141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2FCBB-CEF7-4ECB-B272-59EA414DFB36}" type="datetimeFigureOut">
              <a:rPr lang="cs-CZ"/>
              <a:pPr>
                <a:defRPr/>
              </a:pPr>
              <a:t>13.11.2019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841B5-7915-4696-92B9-2B031F4907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472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0695A-7D2B-4548-9B50-760696298FE1}" type="datetimeFigureOut">
              <a:rPr lang="cs-CZ"/>
              <a:pPr>
                <a:defRPr/>
              </a:pPr>
              <a:t>13.11.2019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05EC8-10A9-4784-82F5-83D15F4575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84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62DFA-0B10-4637-B16A-78DE07012946}" type="datetimeFigureOut">
              <a:rPr lang="cs-CZ"/>
              <a:pPr>
                <a:defRPr/>
              </a:pPr>
              <a:t>13.11.2019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7B60DF-12AB-4E72-A7BE-C65804FE6C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438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  <a:endParaRPr lang="en-US" altLang="cs-CZ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6D7E7B-2E73-4826-BBB4-13D782330FF0}" type="datetimeFigureOut">
              <a:rPr lang="cs-CZ"/>
              <a:pPr>
                <a:defRPr/>
              </a:pPr>
              <a:t>13.11.2019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0F6F99F5-86AF-45F7-B7FF-3D5DCF7029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8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9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9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9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9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9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9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9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Kauzalita </a:t>
            </a: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cs-CZ" altLang="cs-CZ" sz="2800" dirty="0"/>
              <a:t>a determinismus </a:t>
            </a:r>
          </a:p>
          <a:p>
            <a:pPr marR="0" eaLnBrk="1" hangingPunct="1"/>
            <a:r>
              <a:rPr lang="cs-CZ" altLang="cs-CZ" sz="2800" dirty="0"/>
              <a:t>a příbuzné vztahy a názory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Světelný kužel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166" y="116632"/>
            <a:ext cx="8400361" cy="63469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Štěrbinový pokus</a:t>
            </a:r>
          </a:p>
        </p:txBody>
      </p:sp>
      <p:pic>
        <p:nvPicPr>
          <p:cNvPr id="13315" name="Picture 2" descr="http://www.phil.muni.cz/fil/ontologie/system/obr/sterbinovy_poku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9563" y="1935163"/>
            <a:ext cx="3444875" cy="4389437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463"/>
          </a:xfrm>
        </p:spPr>
        <p:txBody>
          <a:bodyPr/>
          <a:lstStyle/>
          <a:p>
            <a:pPr eaLnBrk="1" hangingPunct="1"/>
            <a:r>
              <a:rPr lang="cs-CZ" altLang="cs-CZ" b="1" dirty="0"/>
              <a:t>Pokus s odloženou volbou</a:t>
            </a:r>
          </a:p>
        </p:txBody>
      </p:sp>
      <p:pic>
        <p:nvPicPr>
          <p:cNvPr id="14339" name="Picture 2" descr="http://www.phil.muni.cz/fil/ontologie/system/obr/odlozena_volb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363" y="1628775"/>
            <a:ext cx="8453437" cy="4872038"/>
          </a:xfr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Redukce vlnového balíku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628775"/>
            <a:ext cx="3675063" cy="43910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164870" name="Oval 6"/>
          <p:cNvSpPr>
            <a:spLocks noChangeArrowheads="1"/>
          </p:cNvSpPr>
          <p:nvPr/>
        </p:nvSpPr>
        <p:spPr bwMode="auto">
          <a:xfrm>
            <a:off x="611188" y="2708275"/>
            <a:ext cx="3168650" cy="3097213"/>
          </a:xfrm>
          <a:prstGeom prst="ellipse">
            <a:avLst/>
          </a:prstGeom>
          <a:gradFill rotWithShape="1">
            <a:gsLst>
              <a:gs pos="0">
                <a:schemeClr val="accent1">
                  <a:alpha val="95000"/>
                </a:schemeClr>
              </a:gs>
              <a:gs pos="100000">
                <a:schemeClr val="bg1">
                  <a:alpha val="35001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5365" name="AutoShape 8" descr="Baby_2-lampa"/>
          <p:cNvSpPr>
            <a:spLocks noChangeAspect="1" noChangeArrowheads="1"/>
          </p:cNvSpPr>
          <p:nvPr/>
        </p:nvSpPr>
        <p:spPr bwMode="auto">
          <a:xfrm>
            <a:off x="155575" y="46038"/>
            <a:ext cx="296863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66" name="AutoShape 10" descr="Baby_2-lampa"/>
          <p:cNvSpPr>
            <a:spLocks noChangeAspect="1" noChangeArrowheads="1"/>
          </p:cNvSpPr>
          <p:nvPr/>
        </p:nvSpPr>
        <p:spPr bwMode="auto">
          <a:xfrm>
            <a:off x="155575" y="46038"/>
            <a:ext cx="296863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67" name="AutoShape 12" descr="Baby_2-lampa"/>
          <p:cNvSpPr>
            <a:spLocks noChangeAspect="1" noChangeArrowheads="1"/>
          </p:cNvSpPr>
          <p:nvPr/>
        </p:nvSpPr>
        <p:spPr bwMode="auto">
          <a:xfrm>
            <a:off x="155575" y="46038"/>
            <a:ext cx="296863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68" name="AutoShape 14" descr="Baby_2-lampa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69" name="AutoShape 16" descr="Baby_2-lampa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70" name="AutoShape 18" descr="Baby_2-lampa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71" name="AutoShape 20" descr="Baby_2-lampa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72" name="AutoShape 22" descr="Baby_2-lampa"/>
          <p:cNvSpPr>
            <a:spLocks noChangeAspect="1" noChangeArrowheads="1"/>
          </p:cNvSpPr>
          <p:nvPr/>
        </p:nvSpPr>
        <p:spPr bwMode="auto">
          <a:xfrm>
            <a:off x="155575" y="46038"/>
            <a:ext cx="296863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73" name="AutoShape 24" descr="Baby_2-lampa"/>
          <p:cNvSpPr>
            <a:spLocks noChangeAspect="1" noChangeArrowheads="1"/>
          </p:cNvSpPr>
          <p:nvPr/>
        </p:nvSpPr>
        <p:spPr bwMode="auto">
          <a:xfrm>
            <a:off x="155575" y="46038"/>
            <a:ext cx="296863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164889" name="Picture 25" descr="lam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844675"/>
            <a:ext cx="3246437" cy="324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890" name="AutoShape 26"/>
          <p:cNvSpPr>
            <a:spLocks noChangeArrowheads="1"/>
          </p:cNvSpPr>
          <p:nvPr/>
        </p:nvSpPr>
        <p:spPr bwMode="auto">
          <a:xfrm rot="8030624">
            <a:off x="3240087" y="3176588"/>
            <a:ext cx="1152525" cy="122555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64891" name="Oval 27"/>
          <p:cNvSpPr>
            <a:spLocks noChangeArrowheads="1"/>
          </p:cNvSpPr>
          <p:nvPr/>
        </p:nvSpPr>
        <p:spPr bwMode="auto">
          <a:xfrm>
            <a:off x="1979613" y="4508500"/>
            <a:ext cx="144462" cy="142875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0" grpId="0" animBg="1"/>
      <p:bldP spid="164870" grpId="1" animBg="1"/>
      <p:bldP spid="164890" grpId="0" animBg="1"/>
      <p:bldP spid="16489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6B2F8A-B5B3-4641-B1F8-3251696158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Eternalismus</a:t>
            </a:r>
            <a:r>
              <a:rPr lang="cs-CZ" b="1" dirty="0"/>
              <a:t> jako odpověď?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7FCA04-18A1-4836-B186-F7B5E195CB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060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D3CB3731-91B7-44B5-BB38-4CC6568053A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1073" y="1144595"/>
          <a:ext cx="7668185" cy="994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Šipka: dolů 10">
            <a:extLst>
              <a:ext uri="{FF2B5EF4-FFF2-40B4-BE49-F238E27FC236}">
                <a16:creationId xmlns:a16="http://schemas.microsoft.com/office/drawing/2014/main" id="{4E6CDB8F-A62A-44CD-A4A0-1CDF11439C63}"/>
              </a:ext>
            </a:extLst>
          </p:cNvPr>
          <p:cNvSpPr/>
          <p:nvPr/>
        </p:nvSpPr>
        <p:spPr>
          <a:xfrm>
            <a:off x="2568389" y="2150829"/>
            <a:ext cx="126178" cy="416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2" name="Šipka: dolů 11">
            <a:extLst>
              <a:ext uri="{FF2B5EF4-FFF2-40B4-BE49-F238E27FC236}">
                <a16:creationId xmlns:a16="http://schemas.microsoft.com/office/drawing/2014/main" id="{62A4884A-E2F5-4D4A-AA74-E0C77DF41069}"/>
              </a:ext>
            </a:extLst>
          </p:cNvPr>
          <p:cNvSpPr/>
          <p:nvPr/>
        </p:nvSpPr>
        <p:spPr>
          <a:xfrm>
            <a:off x="5917435" y="2138766"/>
            <a:ext cx="126178" cy="416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3" name="Šipka: dolů 12">
            <a:extLst>
              <a:ext uri="{FF2B5EF4-FFF2-40B4-BE49-F238E27FC236}">
                <a16:creationId xmlns:a16="http://schemas.microsoft.com/office/drawing/2014/main" id="{AA8AEC99-ACD8-4284-8842-12397231C6E5}"/>
              </a:ext>
            </a:extLst>
          </p:cNvPr>
          <p:cNvSpPr/>
          <p:nvPr/>
        </p:nvSpPr>
        <p:spPr>
          <a:xfrm>
            <a:off x="4247589" y="2138767"/>
            <a:ext cx="126178" cy="416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B5CCCAC-CB4F-4F1B-BBD0-F8E025C42A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7173" y="3294460"/>
            <a:ext cx="814502" cy="136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59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3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3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48148E-6 L 0.69063 0.0046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31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D3CB3731-91B7-44B5-BB38-4CC6568053A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1073" y="1144595"/>
          <a:ext cx="7668185" cy="994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Šipka: dolů 10">
            <a:extLst>
              <a:ext uri="{FF2B5EF4-FFF2-40B4-BE49-F238E27FC236}">
                <a16:creationId xmlns:a16="http://schemas.microsoft.com/office/drawing/2014/main" id="{4E6CDB8F-A62A-44CD-A4A0-1CDF11439C63}"/>
              </a:ext>
            </a:extLst>
          </p:cNvPr>
          <p:cNvSpPr/>
          <p:nvPr/>
        </p:nvSpPr>
        <p:spPr>
          <a:xfrm>
            <a:off x="2549169" y="2877741"/>
            <a:ext cx="126178" cy="416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2" name="Šipka: dolů 11">
            <a:extLst>
              <a:ext uri="{FF2B5EF4-FFF2-40B4-BE49-F238E27FC236}">
                <a16:creationId xmlns:a16="http://schemas.microsoft.com/office/drawing/2014/main" id="{62A4884A-E2F5-4D4A-AA74-E0C77DF41069}"/>
              </a:ext>
            </a:extLst>
          </p:cNvPr>
          <p:cNvSpPr/>
          <p:nvPr/>
        </p:nvSpPr>
        <p:spPr>
          <a:xfrm>
            <a:off x="5917435" y="2138766"/>
            <a:ext cx="126178" cy="416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3" name="Šipka: dolů 12">
            <a:extLst>
              <a:ext uri="{FF2B5EF4-FFF2-40B4-BE49-F238E27FC236}">
                <a16:creationId xmlns:a16="http://schemas.microsoft.com/office/drawing/2014/main" id="{AA8AEC99-ACD8-4284-8842-12397231C6E5}"/>
              </a:ext>
            </a:extLst>
          </p:cNvPr>
          <p:cNvSpPr/>
          <p:nvPr/>
        </p:nvSpPr>
        <p:spPr>
          <a:xfrm>
            <a:off x="4228987" y="2461023"/>
            <a:ext cx="126178" cy="416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B5CCCAC-CB4F-4F1B-BBD0-F8E025C42A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7173" y="3294460"/>
            <a:ext cx="814502" cy="136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340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D3CB3731-91B7-44B5-BB38-4CC6568053A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1073" y="1144595"/>
          <a:ext cx="7668185" cy="994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Šipka: dolů 10">
            <a:extLst>
              <a:ext uri="{FF2B5EF4-FFF2-40B4-BE49-F238E27FC236}">
                <a16:creationId xmlns:a16="http://schemas.microsoft.com/office/drawing/2014/main" id="{4E6CDB8F-A62A-44CD-A4A0-1CDF11439C63}"/>
              </a:ext>
            </a:extLst>
          </p:cNvPr>
          <p:cNvSpPr/>
          <p:nvPr/>
        </p:nvSpPr>
        <p:spPr>
          <a:xfrm>
            <a:off x="2549168" y="3616715"/>
            <a:ext cx="126178" cy="416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2" name="Šipka: dolů 11">
            <a:extLst>
              <a:ext uri="{FF2B5EF4-FFF2-40B4-BE49-F238E27FC236}">
                <a16:creationId xmlns:a16="http://schemas.microsoft.com/office/drawing/2014/main" id="{62A4884A-E2F5-4D4A-AA74-E0C77DF41069}"/>
              </a:ext>
            </a:extLst>
          </p:cNvPr>
          <p:cNvSpPr/>
          <p:nvPr/>
        </p:nvSpPr>
        <p:spPr>
          <a:xfrm>
            <a:off x="5903148" y="2378870"/>
            <a:ext cx="126178" cy="416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3" name="Šipka: dolů 12">
            <a:extLst>
              <a:ext uri="{FF2B5EF4-FFF2-40B4-BE49-F238E27FC236}">
                <a16:creationId xmlns:a16="http://schemas.microsoft.com/office/drawing/2014/main" id="{AA8AEC99-ACD8-4284-8842-12397231C6E5}"/>
              </a:ext>
            </a:extLst>
          </p:cNvPr>
          <p:cNvSpPr/>
          <p:nvPr/>
        </p:nvSpPr>
        <p:spPr>
          <a:xfrm>
            <a:off x="4228987" y="2789635"/>
            <a:ext cx="126178" cy="416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B5CCCAC-CB4F-4F1B-BBD0-F8E025C42A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12257" y="3351111"/>
            <a:ext cx="814502" cy="136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333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D3CB3731-91B7-44B5-BB38-4CC6568053A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1073" y="1144595"/>
          <a:ext cx="7668185" cy="994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Šipka: dolů 10">
            <a:extLst>
              <a:ext uri="{FF2B5EF4-FFF2-40B4-BE49-F238E27FC236}">
                <a16:creationId xmlns:a16="http://schemas.microsoft.com/office/drawing/2014/main" id="{4E6CDB8F-A62A-44CD-A4A0-1CDF11439C63}"/>
              </a:ext>
            </a:extLst>
          </p:cNvPr>
          <p:cNvSpPr/>
          <p:nvPr/>
        </p:nvSpPr>
        <p:spPr>
          <a:xfrm>
            <a:off x="2506305" y="5584032"/>
            <a:ext cx="126178" cy="416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2" name="Šipka: dolů 11">
            <a:extLst>
              <a:ext uri="{FF2B5EF4-FFF2-40B4-BE49-F238E27FC236}">
                <a16:creationId xmlns:a16="http://schemas.microsoft.com/office/drawing/2014/main" id="{62A4884A-E2F5-4D4A-AA74-E0C77DF41069}"/>
              </a:ext>
            </a:extLst>
          </p:cNvPr>
          <p:cNvSpPr/>
          <p:nvPr/>
        </p:nvSpPr>
        <p:spPr>
          <a:xfrm>
            <a:off x="5874573" y="2687544"/>
            <a:ext cx="126178" cy="416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3" name="Šipka: dolů 12">
            <a:extLst>
              <a:ext uri="{FF2B5EF4-FFF2-40B4-BE49-F238E27FC236}">
                <a16:creationId xmlns:a16="http://schemas.microsoft.com/office/drawing/2014/main" id="{AA8AEC99-ACD8-4284-8842-12397231C6E5}"/>
              </a:ext>
            </a:extLst>
          </p:cNvPr>
          <p:cNvSpPr/>
          <p:nvPr/>
        </p:nvSpPr>
        <p:spPr>
          <a:xfrm>
            <a:off x="4114687" y="3653040"/>
            <a:ext cx="126178" cy="416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B5CCCAC-CB4F-4F1B-BBD0-F8E025C42A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77775" y="3387435"/>
            <a:ext cx="814502" cy="136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355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D3CB3731-91B7-44B5-BB38-4CC6568053A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1073" y="1144595"/>
          <a:ext cx="7668185" cy="994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Šipka: dolů 10">
            <a:extLst>
              <a:ext uri="{FF2B5EF4-FFF2-40B4-BE49-F238E27FC236}">
                <a16:creationId xmlns:a16="http://schemas.microsoft.com/office/drawing/2014/main" id="{4E6CDB8F-A62A-44CD-A4A0-1CDF11439C63}"/>
              </a:ext>
            </a:extLst>
          </p:cNvPr>
          <p:cNvSpPr/>
          <p:nvPr/>
        </p:nvSpPr>
        <p:spPr>
          <a:xfrm>
            <a:off x="2420580" y="6000750"/>
            <a:ext cx="126178" cy="416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2" name="Šipka: dolů 11">
            <a:extLst>
              <a:ext uri="{FF2B5EF4-FFF2-40B4-BE49-F238E27FC236}">
                <a16:creationId xmlns:a16="http://schemas.microsoft.com/office/drawing/2014/main" id="{62A4884A-E2F5-4D4A-AA74-E0C77DF41069}"/>
              </a:ext>
            </a:extLst>
          </p:cNvPr>
          <p:cNvSpPr/>
          <p:nvPr/>
        </p:nvSpPr>
        <p:spPr>
          <a:xfrm>
            <a:off x="5797196" y="3742538"/>
            <a:ext cx="126178" cy="416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3" name="Šipka: dolů 12">
            <a:extLst>
              <a:ext uri="{FF2B5EF4-FFF2-40B4-BE49-F238E27FC236}">
                <a16:creationId xmlns:a16="http://schemas.microsoft.com/office/drawing/2014/main" id="{AA8AEC99-ACD8-4284-8842-12397231C6E5}"/>
              </a:ext>
            </a:extLst>
          </p:cNvPr>
          <p:cNvSpPr/>
          <p:nvPr/>
        </p:nvSpPr>
        <p:spPr>
          <a:xfrm>
            <a:off x="4114687" y="5621238"/>
            <a:ext cx="126178" cy="416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B5CCCAC-CB4F-4F1B-BBD0-F8E025C42A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23373" y="3387435"/>
            <a:ext cx="814502" cy="136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546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Kauzalita</a:t>
            </a:r>
            <a:endParaRPr lang="cs-CZ" altLang="cs-CZ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Terminologie </a:t>
            </a:r>
          </a:p>
          <a:p>
            <a:pPr lvl="1" eaLnBrk="1" hangingPunct="1"/>
            <a:r>
              <a:rPr lang="cs-CZ" altLang="cs-CZ" dirty="0" err="1"/>
              <a:t>Deantropomorfizace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(čin, přičiniti se, příčina, učiniti…) </a:t>
            </a:r>
          </a:p>
          <a:p>
            <a:pPr lvl="1" eaLnBrk="1" hangingPunct="1"/>
            <a:r>
              <a:rPr lang="cs-CZ" altLang="cs-CZ" dirty="0"/>
              <a:t> jako objektivní vztah </a:t>
            </a:r>
          </a:p>
          <a:p>
            <a:pPr lvl="1" eaLnBrk="1" hangingPunct="1"/>
            <a:r>
              <a:rPr lang="cs-CZ" altLang="cs-CZ" dirty="0"/>
              <a:t>Definice příčiny a účinku </a:t>
            </a:r>
          </a:p>
          <a:p>
            <a:pPr marL="393700" lvl="1" indent="0" eaLnBrk="1" hangingPunct="1">
              <a:buNone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D3CB3731-91B7-44B5-BB38-4CC6568053A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1073" y="1144595"/>
          <a:ext cx="7668185" cy="994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Šipka: dolů 10">
            <a:extLst>
              <a:ext uri="{FF2B5EF4-FFF2-40B4-BE49-F238E27FC236}">
                <a16:creationId xmlns:a16="http://schemas.microsoft.com/office/drawing/2014/main" id="{4E6CDB8F-A62A-44CD-A4A0-1CDF11439C63}"/>
              </a:ext>
            </a:extLst>
          </p:cNvPr>
          <p:cNvSpPr/>
          <p:nvPr/>
        </p:nvSpPr>
        <p:spPr>
          <a:xfrm>
            <a:off x="2606318" y="2575522"/>
            <a:ext cx="126178" cy="18536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2" name="Šipka: dolů 11">
            <a:extLst>
              <a:ext uri="{FF2B5EF4-FFF2-40B4-BE49-F238E27FC236}">
                <a16:creationId xmlns:a16="http://schemas.microsoft.com/office/drawing/2014/main" id="{62A4884A-E2F5-4D4A-AA74-E0C77DF41069}"/>
              </a:ext>
            </a:extLst>
          </p:cNvPr>
          <p:cNvSpPr/>
          <p:nvPr/>
        </p:nvSpPr>
        <p:spPr>
          <a:xfrm>
            <a:off x="5797195" y="2388291"/>
            <a:ext cx="126179" cy="22703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3" name="Šipka: dolů 12">
            <a:extLst>
              <a:ext uri="{FF2B5EF4-FFF2-40B4-BE49-F238E27FC236}">
                <a16:creationId xmlns:a16="http://schemas.microsoft.com/office/drawing/2014/main" id="{AA8AEC99-ACD8-4284-8842-12397231C6E5}"/>
              </a:ext>
            </a:extLst>
          </p:cNvPr>
          <p:cNvSpPr/>
          <p:nvPr/>
        </p:nvSpPr>
        <p:spPr>
          <a:xfrm flipH="1">
            <a:off x="4228985" y="2483744"/>
            <a:ext cx="126179" cy="19453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B5CCCAC-CB4F-4F1B-BBD0-F8E025C42A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0308" y="4282478"/>
            <a:ext cx="7349714" cy="136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399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BA32239E-1CA2-4321-A43E-AC0BB4B400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6427" y="537461"/>
            <a:ext cx="6618090" cy="398641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AC9823E-C830-4867-894D-3ECF123246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0950" y="3481836"/>
            <a:ext cx="814502" cy="1364647"/>
          </a:xfrm>
          <a:prstGeom prst="rect">
            <a:avLst/>
          </a:prstGeom>
        </p:spPr>
      </p:pic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8FFF1D57-B2C2-45B7-93AE-7BB7170B4509}"/>
              </a:ext>
            </a:extLst>
          </p:cNvPr>
          <p:cNvCxnSpPr>
            <a:cxnSpLocks/>
          </p:cNvCxnSpPr>
          <p:nvPr/>
        </p:nvCxnSpPr>
        <p:spPr>
          <a:xfrm>
            <a:off x="2436241" y="2193001"/>
            <a:ext cx="2646845" cy="1288835"/>
          </a:xfrm>
          <a:prstGeom prst="line">
            <a:avLst/>
          </a:prstGeom>
          <a:ln w="1238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689E13A6-E89B-4AF2-A1C1-A99104394527}"/>
              </a:ext>
            </a:extLst>
          </p:cNvPr>
          <p:cNvCxnSpPr>
            <a:cxnSpLocks/>
          </p:cNvCxnSpPr>
          <p:nvPr/>
        </p:nvCxnSpPr>
        <p:spPr>
          <a:xfrm>
            <a:off x="2995003" y="2293975"/>
            <a:ext cx="3588677" cy="56046"/>
          </a:xfrm>
          <a:prstGeom prst="line">
            <a:avLst/>
          </a:prstGeom>
          <a:ln w="1238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>
            <a:extLst>
              <a:ext uri="{FF2B5EF4-FFF2-40B4-BE49-F238E27FC236}">
                <a16:creationId xmlns:a16="http://schemas.microsoft.com/office/drawing/2014/main" id="{B07E7C70-CAD7-4AEC-B2A3-BD068279DA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485495">
            <a:off x="5386147" y="2271005"/>
            <a:ext cx="4276738" cy="136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16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F959D-30E2-4CD7-B3FE-58C9CF782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566339"/>
            <a:ext cx="8229600" cy="1143000"/>
          </a:xfrm>
        </p:spPr>
        <p:txBody>
          <a:bodyPr/>
          <a:lstStyle/>
          <a:p>
            <a:r>
              <a:rPr lang="cs-CZ" altLang="cs-CZ" b="1" dirty="0"/>
              <a:t>Determinismus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080568-52FD-49FD-9960-EC9463D92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163"/>
            <a:ext cx="3466728" cy="4389437"/>
          </a:xfrm>
        </p:spPr>
        <p:txBody>
          <a:bodyPr/>
          <a:lstStyle/>
          <a:p>
            <a:pPr lvl="1" eaLnBrk="1" hangingPunct="1"/>
            <a:r>
              <a:rPr lang="cs-CZ" altLang="cs-CZ" dirty="0"/>
              <a:t>Geografický</a:t>
            </a:r>
          </a:p>
          <a:p>
            <a:pPr lvl="1" eaLnBrk="1" hangingPunct="1"/>
            <a:r>
              <a:rPr lang="cs-CZ" altLang="cs-CZ" dirty="0"/>
              <a:t>Technologický</a:t>
            </a:r>
          </a:p>
          <a:p>
            <a:pPr lvl="1" eaLnBrk="1" hangingPunct="1"/>
            <a:r>
              <a:rPr lang="cs-CZ" altLang="cs-CZ" dirty="0"/>
              <a:t>Logický</a:t>
            </a:r>
          </a:p>
          <a:p>
            <a:pPr lvl="1" eaLnBrk="1" hangingPunct="1"/>
            <a:r>
              <a:rPr lang="cs-CZ" altLang="cs-CZ" dirty="0"/>
              <a:t>…</a:t>
            </a:r>
          </a:p>
          <a:p>
            <a:pPr lvl="1" eaLnBrk="1" hangingPunct="1"/>
            <a:r>
              <a:rPr lang="cs-CZ" altLang="cs-CZ" sz="3600" b="1" dirty="0"/>
              <a:t>Kauzální</a:t>
            </a:r>
          </a:p>
          <a:p>
            <a:pPr marL="393700" lvl="1" indent="0" eaLnBrk="1" hangingPunct="1">
              <a:buNone/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8E90153-88A3-4F97-8226-5122F0F168E9}"/>
              </a:ext>
            </a:extLst>
          </p:cNvPr>
          <p:cNvSpPr txBox="1"/>
          <p:nvPr/>
        </p:nvSpPr>
        <p:spPr>
          <a:xfrm rot="21113170">
            <a:off x="3604539" y="3553904"/>
            <a:ext cx="4896544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Systém je deterministický, jestliže z jeho stavu </a:t>
            </a:r>
          </a:p>
          <a:p>
            <a:r>
              <a:rPr lang="cs-CZ" dirty="0"/>
              <a:t>v jednom okamžiku lze odvodit všechny stavy budoucí.</a:t>
            </a:r>
          </a:p>
        </p:txBody>
      </p:sp>
    </p:spTree>
    <p:extLst>
      <p:ext uri="{BB962C8B-B14F-4D97-AF65-F5344CB8AC3E}">
        <p14:creationId xmlns:p14="http://schemas.microsoft.com/office/powerpoint/2010/main" val="174153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Typy kauzálních vztahů</a:t>
            </a:r>
            <a:endParaRPr lang="cs-CZ" altLang="cs-CZ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80988" y="2092325"/>
            <a:ext cx="2562225" cy="2185988"/>
          </a:xfrm>
        </p:spPr>
        <p:txBody>
          <a:bodyPr/>
          <a:lstStyle/>
          <a:p>
            <a:pPr eaLnBrk="1" hangingPunct="1"/>
            <a:r>
              <a:rPr lang="cs-CZ" altLang="cs-CZ"/>
              <a:t>elementární </a:t>
            </a:r>
          </a:p>
          <a:p>
            <a:pPr eaLnBrk="1" hangingPunct="1"/>
            <a:r>
              <a:rPr lang="cs-CZ" altLang="cs-CZ"/>
              <a:t>kauzální řetěz </a:t>
            </a:r>
          </a:p>
          <a:p>
            <a:pPr eaLnBrk="1" hangingPunct="1"/>
            <a:r>
              <a:rPr lang="cs-CZ" altLang="cs-CZ"/>
              <a:t>kauzální síť</a:t>
            </a:r>
          </a:p>
          <a:p>
            <a:pPr eaLnBrk="1" hangingPunct="1"/>
            <a:endParaRPr lang="cs-CZ" altLang="cs-CZ"/>
          </a:p>
        </p:txBody>
      </p:sp>
      <p:pic>
        <p:nvPicPr>
          <p:cNvPr id="7172" name="Picture 2" descr="http://autoboxy.vltava2000.cz/shops/6336/images-goods/TAH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3643313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ovací šipka 5"/>
          <p:cNvCxnSpPr/>
          <p:nvPr/>
        </p:nvCxnSpPr>
        <p:spPr>
          <a:xfrm>
            <a:off x="4500563" y="2500313"/>
            <a:ext cx="17145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4572000" y="3143250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5643563" y="3143250"/>
            <a:ext cx="5000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6643688" y="3143250"/>
            <a:ext cx="5000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7643813" y="3143250"/>
            <a:ext cx="5000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8" name="TextovéPole 11"/>
          <p:cNvSpPr txBox="1">
            <a:spLocks noChangeArrowheads="1"/>
          </p:cNvSpPr>
          <p:nvPr/>
        </p:nvSpPr>
        <p:spPr bwMode="auto">
          <a:xfrm>
            <a:off x="4071938" y="2357438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P</a:t>
            </a:r>
          </a:p>
        </p:txBody>
      </p:sp>
      <p:sp>
        <p:nvSpPr>
          <p:cNvPr id="7179" name="TextovéPole 12"/>
          <p:cNvSpPr txBox="1">
            <a:spLocks noChangeArrowheads="1"/>
          </p:cNvSpPr>
          <p:nvPr/>
        </p:nvSpPr>
        <p:spPr bwMode="auto">
          <a:xfrm>
            <a:off x="6345238" y="2338388"/>
            <a:ext cx="428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U</a:t>
            </a:r>
          </a:p>
        </p:txBody>
      </p:sp>
      <p:sp>
        <p:nvSpPr>
          <p:cNvPr id="7180" name="TextovéPole 13"/>
          <p:cNvSpPr txBox="1">
            <a:spLocks noChangeArrowheads="1"/>
          </p:cNvSpPr>
          <p:nvPr/>
        </p:nvSpPr>
        <p:spPr bwMode="auto">
          <a:xfrm>
            <a:off x="4071938" y="2928938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P</a:t>
            </a:r>
          </a:p>
        </p:txBody>
      </p:sp>
      <p:sp>
        <p:nvSpPr>
          <p:cNvPr id="7181" name="TextovéPole 14"/>
          <p:cNvSpPr txBox="1">
            <a:spLocks noChangeArrowheads="1"/>
          </p:cNvSpPr>
          <p:nvPr/>
        </p:nvSpPr>
        <p:spPr bwMode="auto">
          <a:xfrm>
            <a:off x="5286375" y="300037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P</a:t>
            </a:r>
          </a:p>
        </p:txBody>
      </p:sp>
      <p:sp>
        <p:nvSpPr>
          <p:cNvPr id="7182" name="TextovéPole 15"/>
          <p:cNvSpPr txBox="1">
            <a:spLocks noChangeArrowheads="1"/>
          </p:cNvSpPr>
          <p:nvPr/>
        </p:nvSpPr>
        <p:spPr bwMode="auto">
          <a:xfrm>
            <a:off x="6357938" y="300037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P</a:t>
            </a:r>
          </a:p>
        </p:txBody>
      </p:sp>
      <p:sp>
        <p:nvSpPr>
          <p:cNvPr id="7183" name="TextovéPole 16"/>
          <p:cNvSpPr txBox="1">
            <a:spLocks noChangeArrowheads="1"/>
          </p:cNvSpPr>
          <p:nvPr/>
        </p:nvSpPr>
        <p:spPr bwMode="auto">
          <a:xfrm>
            <a:off x="7358063" y="300037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P</a:t>
            </a:r>
          </a:p>
        </p:txBody>
      </p:sp>
      <p:sp>
        <p:nvSpPr>
          <p:cNvPr id="7184" name="TextovéPole 18"/>
          <p:cNvSpPr txBox="1">
            <a:spLocks noChangeArrowheads="1"/>
          </p:cNvSpPr>
          <p:nvPr/>
        </p:nvSpPr>
        <p:spPr bwMode="auto">
          <a:xfrm>
            <a:off x="5072063" y="300037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U</a:t>
            </a:r>
          </a:p>
        </p:txBody>
      </p:sp>
      <p:sp>
        <p:nvSpPr>
          <p:cNvPr id="7185" name="TextovéPole 19"/>
          <p:cNvSpPr txBox="1">
            <a:spLocks noChangeArrowheads="1"/>
          </p:cNvSpPr>
          <p:nvPr/>
        </p:nvSpPr>
        <p:spPr bwMode="auto">
          <a:xfrm>
            <a:off x="6143625" y="300037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U</a:t>
            </a:r>
          </a:p>
        </p:txBody>
      </p:sp>
      <p:sp>
        <p:nvSpPr>
          <p:cNvPr id="7186" name="TextovéPole 20"/>
          <p:cNvSpPr txBox="1">
            <a:spLocks noChangeArrowheads="1"/>
          </p:cNvSpPr>
          <p:nvPr/>
        </p:nvSpPr>
        <p:spPr bwMode="auto">
          <a:xfrm>
            <a:off x="7143750" y="300037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/>
      <p:bldP spid="7179" grpId="0"/>
      <p:bldP spid="7180" grpId="0"/>
      <p:bldP spid="7181" grpId="0"/>
      <p:bldP spid="7182" grpId="0"/>
      <p:bldP spid="7183" grpId="0"/>
      <p:bldP spid="7184" grpId="0"/>
      <p:bldP spid="7185" grpId="0"/>
      <p:bldP spid="71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Ekvivalence příčiny a účinku</a:t>
            </a:r>
            <a:endParaRPr lang="cs-CZ" altLang="cs-CZ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00563" y="2357438"/>
            <a:ext cx="3257550" cy="3768725"/>
          </a:xfrm>
        </p:spPr>
        <p:txBody>
          <a:bodyPr/>
          <a:lstStyle/>
          <a:p>
            <a:pPr eaLnBrk="1" hangingPunct="1"/>
            <a:r>
              <a:rPr lang="cs-CZ" altLang="cs-CZ"/>
              <a:t>kreacionismus </a:t>
            </a:r>
          </a:p>
          <a:p>
            <a:pPr eaLnBrk="1" hangingPunct="1"/>
            <a:r>
              <a:rPr lang="cs-CZ" altLang="cs-CZ"/>
              <a:t>preformismus </a:t>
            </a:r>
          </a:p>
          <a:p>
            <a:pPr eaLnBrk="1" hangingPunct="1"/>
            <a:r>
              <a:rPr lang="cs-CZ" altLang="cs-CZ"/>
              <a:t>emergentismus</a:t>
            </a:r>
          </a:p>
          <a:p>
            <a:pPr eaLnBrk="1" hangingPunct="1"/>
            <a:endParaRPr lang="cs-CZ" altLang="cs-CZ"/>
          </a:p>
        </p:txBody>
      </p:sp>
      <p:sp>
        <p:nvSpPr>
          <p:cNvPr id="8196" name="Zástupný symbol pro obsah 2"/>
          <p:cNvSpPr txBox="1">
            <a:spLocks/>
          </p:cNvSpPr>
          <p:nvPr/>
        </p:nvSpPr>
        <p:spPr bwMode="auto">
          <a:xfrm>
            <a:off x="755650" y="2205038"/>
            <a:ext cx="3257550" cy="395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3200">
                <a:latin typeface="Constantia" panose="02030602050306030303" pitchFamily="18" charset="0"/>
              </a:rPr>
              <a:t>P &gt; U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3200">
                <a:latin typeface="Constantia" panose="02030602050306030303" pitchFamily="18" charset="0"/>
              </a:rPr>
              <a:t>P = U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3200">
                <a:latin typeface="Constantia" panose="02030602050306030303" pitchFamily="18" charset="0"/>
              </a:rPr>
              <a:t>P &lt; 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Asymetrie kauzálního vztahu</a:t>
            </a:r>
            <a:endParaRPr lang="cs-CZ" alt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642938" y="2571750"/>
            <a:ext cx="2400300" cy="2279650"/>
          </a:xfrm>
        </p:spPr>
        <p:txBody>
          <a:bodyPr/>
          <a:lstStyle/>
          <a:p>
            <a:pPr eaLnBrk="1" hangingPunct="1"/>
            <a:r>
              <a:rPr lang="cs-CZ" altLang="cs-CZ"/>
              <a:t>existenční	</a:t>
            </a:r>
          </a:p>
          <a:p>
            <a:pPr eaLnBrk="1" hangingPunct="1"/>
            <a:r>
              <a:rPr lang="cs-CZ" altLang="cs-CZ"/>
              <a:t>genetická </a:t>
            </a:r>
          </a:p>
          <a:p>
            <a:pPr eaLnBrk="1" hangingPunct="1"/>
            <a:r>
              <a:rPr lang="cs-CZ" altLang="cs-CZ"/>
              <a:t>časová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Příbuzné vztahy</a:t>
            </a:r>
            <a:endParaRPr lang="cs-CZ" altLang="cs-CZ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funkční vztah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cs-CZ" altLang="cs-CZ"/>
              <a:t>nezávisle proměnná (argument)  </a:t>
            </a:r>
            <a:r>
              <a:rPr lang="cs-CZ" altLang="cs-CZ" i="1"/>
              <a:t>x</a:t>
            </a:r>
            <a:r>
              <a:rPr lang="cs-CZ" altLang="cs-CZ"/>
              <a:t>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cs-CZ" altLang="cs-CZ"/>
              <a:t>závisle proměnná </a:t>
            </a:r>
            <a:r>
              <a:rPr lang="cs-CZ" altLang="cs-CZ" i="1"/>
              <a:t>y</a:t>
            </a:r>
            <a:r>
              <a:rPr lang="cs-CZ" altLang="cs-CZ"/>
              <a:t>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cs-CZ" altLang="cs-CZ"/>
              <a:t>     </a:t>
            </a:r>
            <a:r>
              <a:rPr lang="cs-CZ" altLang="cs-CZ" i="1"/>
              <a:t>y</a:t>
            </a:r>
            <a:r>
              <a:rPr lang="cs-CZ" altLang="cs-CZ"/>
              <a:t> = f(</a:t>
            </a:r>
            <a:r>
              <a:rPr lang="cs-CZ" altLang="cs-CZ" i="1"/>
              <a:t>x</a:t>
            </a:r>
            <a:r>
              <a:rPr lang="cs-CZ" altLang="cs-CZ"/>
              <a:t>)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cs-CZ" altLang="cs-CZ"/>
              <a:t>P=f(V) nebo V=f(P) / T=konstantní </a:t>
            </a:r>
          </a:p>
          <a:p>
            <a:pPr eaLnBrk="1" hangingPunct="1"/>
            <a:r>
              <a:rPr lang="cs-CZ" altLang="cs-CZ"/>
              <a:t>korelace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Typy příčin</a:t>
            </a:r>
            <a:endParaRPr lang="cs-CZ" altLang="cs-CZ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úplná </a:t>
            </a:r>
          </a:p>
          <a:p>
            <a:pPr eaLnBrk="1" hangingPunct="1"/>
            <a:r>
              <a:rPr lang="cs-CZ" altLang="cs-CZ"/>
              <a:t>neuplná </a:t>
            </a:r>
          </a:p>
          <a:p>
            <a:pPr lvl="1" eaLnBrk="1" hangingPunct="1"/>
            <a:r>
              <a:rPr lang="cs-CZ" altLang="cs-CZ"/>
              <a:t>podmínky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/>
          </a:p>
          <a:p>
            <a:pPr eaLnBrk="1" hangingPunct="1"/>
            <a:r>
              <a:rPr lang="cs-CZ" altLang="cs-CZ"/>
              <a:t>účelnost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Kam dohlédneme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636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139</Words>
  <Application>Microsoft Office PowerPoint</Application>
  <PresentationFormat>Předvádění na obrazovce (4:3)</PresentationFormat>
  <Paragraphs>77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Constantia</vt:lpstr>
      <vt:lpstr>Wingdings</vt:lpstr>
      <vt:lpstr>Wingdings 2</vt:lpstr>
      <vt:lpstr>Tok</vt:lpstr>
      <vt:lpstr>Kauzalita </vt:lpstr>
      <vt:lpstr>Kauzalita</vt:lpstr>
      <vt:lpstr>Determinismus </vt:lpstr>
      <vt:lpstr>Typy kauzálních vztahů</vt:lpstr>
      <vt:lpstr>Ekvivalence příčiny a účinku</vt:lpstr>
      <vt:lpstr>Asymetrie kauzálního vztahu</vt:lpstr>
      <vt:lpstr>Příbuzné vztahy</vt:lpstr>
      <vt:lpstr>Typy příčin</vt:lpstr>
      <vt:lpstr>Kam dohlédneme </vt:lpstr>
      <vt:lpstr>Světelný kužel</vt:lpstr>
      <vt:lpstr>Štěrbinový pokus</vt:lpstr>
      <vt:lpstr>Pokus s odloženou volbou</vt:lpstr>
      <vt:lpstr>Redukce vlnového balíku</vt:lpstr>
      <vt:lpstr>Eternalismus jako odpověď?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Kauzalita</dc:title>
  <dc:creator>jokr</dc:creator>
  <cp:lastModifiedBy>Josef Krob</cp:lastModifiedBy>
  <cp:revision>17</cp:revision>
  <dcterms:created xsi:type="dcterms:W3CDTF">2009-11-25T09:47:36Z</dcterms:created>
  <dcterms:modified xsi:type="dcterms:W3CDTF">2019-11-13T14:27:07Z</dcterms:modified>
</cp:coreProperties>
</file>