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162" r:id="rId1"/>
    <p:sldMasterId id="2147484486" r:id="rId2"/>
  </p:sldMasterIdLst>
  <p:notesMasterIdLst>
    <p:notesMasterId r:id="rId8"/>
  </p:notesMasterIdLst>
  <p:sldIdLst>
    <p:sldId id="326" r:id="rId3"/>
    <p:sldId id="330" r:id="rId4"/>
    <p:sldId id="327" r:id="rId5"/>
    <p:sldId id="329" r:id="rId6"/>
    <p:sldId id="328" r:id="rId7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54" autoAdjust="0"/>
  </p:normalViewPr>
  <p:slideViewPr>
    <p:cSldViewPr>
      <p:cViewPr varScale="1">
        <p:scale>
          <a:sx n="70" d="100"/>
          <a:sy n="70" d="100"/>
        </p:scale>
        <p:origin x="19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5C1FF-AFA9-4442-9131-C56B6E169E0C}" type="datetimeFigureOut">
              <a:rPr lang="cs-CZ" smtClean="0"/>
              <a:t>10.11.2019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E0EFA-38C1-4C99-900A-57A8E696B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8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3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27364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68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003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689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57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38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39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1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399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545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854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1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05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4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5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9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0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55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00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65" r:id="rId3"/>
    <p:sldLayoutId id="2147484166" r:id="rId4"/>
    <p:sldLayoutId id="2147484167" r:id="rId5"/>
    <p:sldLayoutId id="2147484168" r:id="rId6"/>
    <p:sldLayoutId id="2147484169" r:id="rId7"/>
    <p:sldLayoutId id="2147484170" r:id="rId8"/>
    <p:sldLayoutId id="2147484171" r:id="rId9"/>
    <p:sldLayoutId id="2147484172" r:id="rId10"/>
    <p:sldLayoutId id="2147484173" r:id="rId11"/>
    <p:sldLayoutId id="214748417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27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7" r:id="rId1"/>
    <p:sldLayoutId id="2147484488" r:id="rId2"/>
    <p:sldLayoutId id="2147484489" r:id="rId3"/>
    <p:sldLayoutId id="2147484490" r:id="rId4"/>
    <p:sldLayoutId id="2147484491" r:id="rId5"/>
    <p:sldLayoutId id="2147484492" r:id="rId6"/>
    <p:sldLayoutId id="2147484493" r:id="rId7"/>
    <p:sldLayoutId id="2147484494" r:id="rId8"/>
    <p:sldLayoutId id="2147484495" r:id="rId9"/>
    <p:sldLayoutId id="2147484496" r:id="rId10"/>
    <p:sldLayoutId id="21474844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gt8QUHQjw8" TargetMode="Externa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Filozofická terminologie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860464"/>
              </p:ext>
            </p:extLst>
          </p:nvPr>
        </p:nvGraphicFramePr>
        <p:xfrm>
          <a:off x="457200" y="1774825"/>
          <a:ext cx="8229600" cy="36576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Různé chápání pojmů v dějinách a filozofických směrech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Vývoj pojmů – dějiny pojmu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Chápat pojmy ve správných souvislostech, definovat základní pojmy 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Problém složitých pojmů/problém pojmů, které se mohou plést s běžnými pojmy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Cf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filozofické slovníky (např. 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Durozoi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Roussel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1994)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6970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Filozofická terminologie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57200" y="1774825"/>
          <a:ext cx="8229600" cy="34137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Ex.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Intuice 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1.instinktivní reakce, neopodstatnění přesvědčení, „vágní vnímání“, esoterické konotace (předtucha)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2.intuice jako forma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poznání (Platón), 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konkrétní a přesná filozofická metoda (Bergson)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Dialektika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1.umění konverzace – sofistické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uvažování – formální logika (antická filozofie)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2.vývoj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myšlení a reality, sjednocení protikladů (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Hegel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Marx)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336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Filozofická terminologie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241016"/>
              </p:ext>
            </p:extLst>
          </p:nvPr>
        </p:nvGraphicFramePr>
        <p:xfrm>
          <a:off x="518864" y="1774825"/>
          <a:ext cx="8229600" cy="14630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endParaRPr lang="cs-CZ" sz="1600" b="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97220D55-4609-4AED-831F-9B4621C3C0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85" b="2635"/>
          <a:stretch/>
        </p:blipFill>
        <p:spPr>
          <a:xfrm>
            <a:off x="677376" y="1424109"/>
            <a:ext cx="7788887" cy="460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571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Filozofická terminologie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177570"/>
              </p:ext>
            </p:extLst>
          </p:nvPr>
        </p:nvGraphicFramePr>
        <p:xfrm>
          <a:off x="457200" y="1774825"/>
          <a:ext cx="8229600" cy="24765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Ex.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Definice</a:t>
                      </a:r>
                      <a:r>
                        <a:rPr lang="cs-CZ" sz="1600" b="0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krásy 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U. 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Eco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Dějiny krásy, 2005)</a:t>
                      </a:r>
                    </a:p>
                    <a:p>
                      <a:pPr algn="just"/>
                      <a:endParaRPr lang="cs-CZ" sz="1600" b="0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Dějiny </a:t>
                      </a:r>
                      <a:r>
                        <a:rPr lang="cs-CZ" sz="1600" b="0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ošklivosti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U. 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Eco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Dějiny ošklivosti, 2007)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https://www.youtube.com/watch?v=Wgt8QUHQjw8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your brain decides what is beautiful </a:t>
                      </a:r>
                      <a:r>
                        <a:rPr lang="cs-C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</a:t>
                      </a:r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njan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Chatterjee</a:t>
                      </a:r>
                      <a:r>
                        <a:rPr lang="cs-C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7538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Filozofická terminologie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955647"/>
              </p:ext>
            </p:extLst>
          </p:nvPr>
        </p:nvGraphicFramePr>
        <p:xfrm>
          <a:off x="457200" y="1774825"/>
          <a:ext cx="8229600" cy="21945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Problém překladu filozofických textů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Ex.</a:t>
                      </a:r>
                    </a:p>
                    <a:p>
                      <a:pPr algn="just"/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Simone de Beauvoir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b="0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Druhé</a:t>
                      </a:r>
                      <a:r>
                        <a:rPr lang="fr-FR" sz="1600" b="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b="0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pohlaví</a:t>
                      </a:r>
                      <a:r>
                        <a:rPr lang="fr-FR" sz="1600" b="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(Le Deuxième 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exe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1949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Michel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Foucault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i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Slova a věci 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(Les 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Mots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et les </a:t>
                      </a:r>
                      <a:r>
                        <a:rPr lang="cs-CZ" sz="1600" b="0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choses</a:t>
                      </a:r>
                      <a:r>
                        <a:rPr lang="cs-CZ" sz="16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1966)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3900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255</Words>
  <Application>Microsoft Office PowerPoint</Application>
  <PresentationFormat>Předvádění na obrazovce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Calibri</vt:lpstr>
      <vt:lpstr>Calibri Light</vt:lpstr>
      <vt:lpstr>Corbel</vt:lpstr>
      <vt:lpstr>Times New Roman</vt:lpstr>
      <vt:lpstr>Wingdings 2</vt:lpstr>
      <vt:lpstr>HDOfficeLightV0</vt:lpstr>
      <vt:lpstr>Základ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 </dc:creator>
  <cp:lastModifiedBy> </cp:lastModifiedBy>
  <cp:revision>72</cp:revision>
  <dcterms:created xsi:type="dcterms:W3CDTF">2019-09-12T09:16:14Z</dcterms:created>
  <dcterms:modified xsi:type="dcterms:W3CDTF">2019-11-10T08:06:39Z</dcterms:modified>
</cp:coreProperties>
</file>