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.jpg" ContentType="image/jpg"/>
  <Override PartName="/ppt/notesSlides/notesSlide2.xml" ContentType="application/vnd.openxmlformats-officedocument.presentationml.notesSlide+xml"/>
  <Override PartName="/ppt/media/image33.jpg" ContentType="image/jpg"/>
  <Override PartName="/ppt/media/image3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80"/>
  </p:notesMasterIdLst>
  <p:sldIdLst>
    <p:sldId id="256" r:id="rId2"/>
    <p:sldId id="259" r:id="rId3"/>
    <p:sldId id="336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335" r:id="rId38"/>
    <p:sldId id="294" r:id="rId39"/>
    <p:sldId id="295" r:id="rId40"/>
    <p:sldId id="296" r:id="rId41"/>
    <p:sldId id="297" r:id="rId42"/>
    <p:sldId id="298" r:id="rId43"/>
    <p:sldId id="299" r:id="rId44"/>
    <p:sldId id="337" r:id="rId45"/>
    <p:sldId id="301" r:id="rId46"/>
    <p:sldId id="302" r:id="rId47"/>
    <p:sldId id="303" r:id="rId48"/>
    <p:sldId id="304" r:id="rId49"/>
    <p:sldId id="305" r:id="rId50"/>
    <p:sldId id="306" r:id="rId51"/>
    <p:sldId id="338" r:id="rId52"/>
    <p:sldId id="308" r:id="rId53"/>
    <p:sldId id="309" r:id="rId54"/>
    <p:sldId id="310" r:id="rId55"/>
    <p:sldId id="311" r:id="rId56"/>
    <p:sldId id="312" r:id="rId57"/>
    <p:sldId id="339" r:id="rId58"/>
    <p:sldId id="314" r:id="rId59"/>
    <p:sldId id="315" r:id="rId60"/>
    <p:sldId id="316" r:id="rId61"/>
    <p:sldId id="340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41" r:id="rId72"/>
    <p:sldId id="328" r:id="rId73"/>
    <p:sldId id="329" r:id="rId74"/>
    <p:sldId id="330" r:id="rId75"/>
    <p:sldId id="331" r:id="rId76"/>
    <p:sldId id="332" r:id="rId77"/>
    <p:sldId id="333" r:id="rId78"/>
    <p:sldId id="334" r:id="rId79"/>
  </p:sldIdLst>
  <p:sldSz cx="9144000" cy="6858000" type="screen4x3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680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EC09D-7C9D-4397-AFDB-F1EEBFF45680}" type="datetimeFigureOut">
              <a:rPr lang="cs-CZ" smtClean="0"/>
              <a:t>15.01.2020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5BA6A-416E-4D4E-AFE3-D36841907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655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5BA6A-416E-4D4E-AFE3-D3684190747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0773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5BA6A-416E-4D4E-AFE3-D3684190747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8508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8785" y="-153212"/>
            <a:ext cx="6726428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739" y="2551790"/>
            <a:ext cx="8986520" cy="3312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6863" y="209169"/>
            <a:ext cx="65798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cs-CZ" sz="7200" b="1" dirty="0" err="1">
                <a:solidFill>
                  <a:srgbClr val="002060"/>
                </a:solidFill>
              </a:rPr>
              <a:t>QualiM</a:t>
            </a:r>
            <a:endParaRPr sz="7200" b="1" dirty="0">
              <a:solidFill>
                <a:srgbClr val="00206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29509" y="2698955"/>
            <a:ext cx="2557272" cy="25664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FC9B18C-95F4-43FC-A62B-C4A7BBA78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04" y="1905000"/>
            <a:ext cx="3505201" cy="3505201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00">
        <p:cut/>
      </p:transition>
    </mc:Choice>
    <mc:Fallback>
      <p:transition advTm="10000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0566" y="68105"/>
            <a:ext cx="7718034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5" dirty="0">
                <a:solidFill>
                  <a:srgbClr val="FFFFFF"/>
                </a:solidFill>
              </a:rPr>
              <a:t>Kódování je jako astronomické pozorování</a:t>
            </a:r>
            <a:endParaRPr spc="15" dirty="0">
              <a:solidFill>
                <a:srgbClr val="FFFFFF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31479" y="1981200"/>
            <a:ext cx="4527615" cy="2490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3600" dirty="0">
                <a:solidFill>
                  <a:srgbClr val="FFFFFF"/>
                </a:solidFill>
                <a:latin typeface="Arial"/>
                <a:cs typeface="Arial"/>
              </a:rPr>
              <a:t>NEBE</a:t>
            </a:r>
            <a:endParaRPr sz="3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900" dirty="0">
              <a:latin typeface="Arial"/>
              <a:cs typeface="Arial"/>
            </a:endParaRPr>
          </a:p>
          <a:p>
            <a:pPr marL="2752725">
              <a:lnSpc>
                <a:spcPct val="100000"/>
              </a:lnSpc>
            </a:pPr>
            <a:r>
              <a:rPr lang="cs-CZ" sz="3600" dirty="0">
                <a:solidFill>
                  <a:srgbClr val="FFFFFF"/>
                </a:solidFill>
                <a:latin typeface="Arial"/>
                <a:cs typeface="Arial"/>
              </a:rPr>
              <a:t>Hvězdy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57800" y="5539232"/>
            <a:ext cx="332676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3600" spc="-5" dirty="0">
                <a:solidFill>
                  <a:srgbClr val="FFFFFF"/>
                </a:solidFill>
                <a:latin typeface="Arial"/>
                <a:cs typeface="Arial"/>
              </a:rPr>
              <a:t>Kdepak je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lang="cs-CZ" sz="360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" y="0"/>
            <a:ext cx="7741158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5" dirty="0">
                <a:solidFill>
                  <a:srgbClr val="FFFFFF"/>
                </a:solidFill>
              </a:rPr>
              <a:t>Kódování je jako astronomické pozorování</a:t>
            </a:r>
            <a:endParaRPr spc="15" dirty="0">
              <a:solidFill>
                <a:srgbClr val="FFFFFF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469379" y="2095500"/>
            <a:ext cx="1290955" cy="715645"/>
            <a:chOff x="6469379" y="2095500"/>
            <a:chExt cx="1290955" cy="715645"/>
          </a:xfrm>
        </p:grpSpPr>
        <p:sp>
          <p:nvSpPr>
            <p:cNvPr id="5" name="object 5"/>
            <p:cNvSpPr/>
            <p:nvPr/>
          </p:nvSpPr>
          <p:spPr>
            <a:xfrm>
              <a:off x="6832853" y="2108453"/>
              <a:ext cx="914400" cy="612775"/>
            </a:xfrm>
            <a:custGeom>
              <a:avLst/>
              <a:gdLst/>
              <a:ahLst/>
              <a:cxnLst/>
              <a:rect l="l" t="t" r="r" b="b"/>
              <a:pathLst>
                <a:path w="914400" h="612775">
                  <a:moveTo>
                    <a:pt x="914400" y="0"/>
                  </a:moveTo>
                  <a:lnTo>
                    <a:pt x="0" y="0"/>
                  </a:lnTo>
                  <a:lnTo>
                    <a:pt x="0" y="612648"/>
                  </a:lnTo>
                  <a:lnTo>
                    <a:pt x="914400" y="612648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cs-CZ" dirty="0"/>
                <a:t>Tygří oko</a:t>
              </a:r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6482333" y="2108453"/>
              <a:ext cx="1264920" cy="689610"/>
            </a:xfrm>
            <a:custGeom>
              <a:avLst/>
              <a:gdLst/>
              <a:ahLst/>
              <a:cxnLst/>
              <a:rect l="l" t="t" r="r" b="b"/>
              <a:pathLst>
                <a:path w="1264920" h="689610">
                  <a:moveTo>
                    <a:pt x="350519" y="612648"/>
                  </a:moveTo>
                  <a:lnTo>
                    <a:pt x="1264919" y="612648"/>
                  </a:lnTo>
                  <a:lnTo>
                    <a:pt x="1264919" y="0"/>
                  </a:lnTo>
                  <a:lnTo>
                    <a:pt x="350519" y="0"/>
                  </a:lnTo>
                  <a:lnTo>
                    <a:pt x="350519" y="612648"/>
                  </a:lnTo>
                  <a:close/>
                </a:path>
                <a:path w="1264920" h="689610">
                  <a:moveTo>
                    <a:pt x="357505" y="281178"/>
                  </a:moveTo>
                  <a:lnTo>
                    <a:pt x="0" y="689229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383780" y="3005327"/>
            <a:ext cx="1290955" cy="715645"/>
            <a:chOff x="7383780" y="3005327"/>
            <a:chExt cx="1290955" cy="715645"/>
          </a:xfrm>
        </p:grpSpPr>
        <p:sp>
          <p:nvSpPr>
            <p:cNvPr id="8" name="object 8"/>
            <p:cNvSpPr/>
            <p:nvPr/>
          </p:nvSpPr>
          <p:spPr>
            <a:xfrm>
              <a:off x="7747254" y="3018281"/>
              <a:ext cx="914400" cy="612775"/>
            </a:xfrm>
            <a:custGeom>
              <a:avLst/>
              <a:gdLst/>
              <a:ahLst/>
              <a:cxnLst/>
              <a:rect l="l" t="t" r="r" b="b"/>
              <a:pathLst>
                <a:path w="914400" h="612775">
                  <a:moveTo>
                    <a:pt x="914400" y="0"/>
                  </a:moveTo>
                  <a:lnTo>
                    <a:pt x="0" y="0"/>
                  </a:lnTo>
                  <a:lnTo>
                    <a:pt x="0" y="612647"/>
                  </a:lnTo>
                  <a:lnTo>
                    <a:pt x="914400" y="612647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cs-CZ" dirty="0"/>
                <a:t>Modravý záblesk</a:t>
              </a:r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7396734" y="3018281"/>
              <a:ext cx="1264920" cy="689610"/>
            </a:xfrm>
            <a:custGeom>
              <a:avLst/>
              <a:gdLst/>
              <a:ahLst/>
              <a:cxnLst/>
              <a:rect l="l" t="t" r="r" b="b"/>
              <a:pathLst>
                <a:path w="1264920" h="689610">
                  <a:moveTo>
                    <a:pt x="350520" y="612647"/>
                  </a:moveTo>
                  <a:lnTo>
                    <a:pt x="1264920" y="612647"/>
                  </a:lnTo>
                  <a:lnTo>
                    <a:pt x="1264920" y="0"/>
                  </a:lnTo>
                  <a:lnTo>
                    <a:pt x="350520" y="0"/>
                  </a:lnTo>
                  <a:lnTo>
                    <a:pt x="350520" y="612647"/>
                  </a:lnTo>
                  <a:close/>
                </a:path>
                <a:path w="1264920" h="689610">
                  <a:moveTo>
                    <a:pt x="357505" y="281177"/>
                  </a:moveTo>
                  <a:lnTo>
                    <a:pt x="0" y="689228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833372" y="4916423"/>
            <a:ext cx="1290955" cy="715645"/>
            <a:chOff x="1833372" y="4916423"/>
            <a:chExt cx="1290955" cy="715645"/>
          </a:xfrm>
        </p:grpSpPr>
        <p:sp>
          <p:nvSpPr>
            <p:cNvPr id="11" name="object 11"/>
            <p:cNvSpPr/>
            <p:nvPr/>
          </p:nvSpPr>
          <p:spPr>
            <a:xfrm>
              <a:off x="2196846" y="4929377"/>
              <a:ext cx="914400" cy="612775"/>
            </a:xfrm>
            <a:custGeom>
              <a:avLst/>
              <a:gdLst/>
              <a:ahLst/>
              <a:cxnLst/>
              <a:rect l="l" t="t" r="r" b="b"/>
              <a:pathLst>
                <a:path w="914400" h="612775">
                  <a:moveTo>
                    <a:pt x="914400" y="0"/>
                  </a:moveTo>
                  <a:lnTo>
                    <a:pt x="0" y="0"/>
                  </a:lnTo>
                  <a:lnTo>
                    <a:pt x="0" y="612648"/>
                  </a:lnTo>
                  <a:lnTo>
                    <a:pt x="914400" y="612648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cs-CZ" dirty="0"/>
                <a:t>Světelný hrot</a:t>
              </a:r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846326" y="4929377"/>
              <a:ext cx="1264920" cy="689610"/>
            </a:xfrm>
            <a:custGeom>
              <a:avLst/>
              <a:gdLst/>
              <a:ahLst/>
              <a:cxnLst/>
              <a:rect l="l" t="t" r="r" b="b"/>
              <a:pathLst>
                <a:path w="1264920" h="689610">
                  <a:moveTo>
                    <a:pt x="350519" y="612648"/>
                  </a:moveTo>
                  <a:lnTo>
                    <a:pt x="1264920" y="612648"/>
                  </a:lnTo>
                  <a:lnTo>
                    <a:pt x="1264920" y="0"/>
                  </a:lnTo>
                  <a:lnTo>
                    <a:pt x="350519" y="0"/>
                  </a:lnTo>
                  <a:lnTo>
                    <a:pt x="350519" y="612648"/>
                  </a:lnTo>
                  <a:close/>
                </a:path>
                <a:path w="1264920" h="689610">
                  <a:moveTo>
                    <a:pt x="357505" y="281178"/>
                  </a:moveTo>
                  <a:lnTo>
                    <a:pt x="0" y="689229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840735" y="1944623"/>
            <a:ext cx="1290955" cy="715645"/>
            <a:chOff x="2840735" y="1944623"/>
            <a:chExt cx="1290955" cy="715645"/>
          </a:xfrm>
        </p:grpSpPr>
        <p:sp>
          <p:nvSpPr>
            <p:cNvPr id="14" name="object 14"/>
            <p:cNvSpPr/>
            <p:nvPr/>
          </p:nvSpPr>
          <p:spPr>
            <a:xfrm>
              <a:off x="3204209" y="1957577"/>
              <a:ext cx="914400" cy="612775"/>
            </a:xfrm>
            <a:custGeom>
              <a:avLst/>
              <a:gdLst/>
              <a:ahLst/>
              <a:cxnLst/>
              <a:rect l="l" t="t" r="r" b="b"/>
              <a:pathLst>
                <a:path w="914400" h="612775">
                  <a:moveTo>
                    <a:pt x="914400" y="0"/>
                  </a:moveTo>
                  <a:lnTo>
                    <a:pt x="0" y="0"/>
                  </a:lnTo>
                  <a:lnTo>
                    <a:pt x="0" y="612648"/>
                  </a:lnTo>
                  <a:lnTo>
                    <a:pt x="914400" y="612648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cs-CZ" dirty="0"/>
                <a:t>Sestra Večernice</a:t>
              </a:r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853689" y="1957577"/>
              <a:ext cx="1264920" cy="689610"/>
            </a:xfrm>
            <a:custGeom>
              <a:avLst/>
              <a:gdLst/>
              <a:ahLst/>
              <a:cxnLst/>
              <a:rect l="l" t="t" r="r" b="b"/>
              <a:pathLst>
                <a:path w="1264920" h="689610">
                  <a:moveTo>
                    <a:pt x="350520" y="612648"/>
                  </a:moveTo>
                  <a:lnTo>
                    <a:pt x="1264920" y="612648"/>
                  </a:lnTo>
                  <a:lnTo>
                    <a:pt x="1264920" y="0"/>
                  </a:lnTo>
                  <a:lnTo>
                    <a:pt x="350520" y="0"/>
                  </a:lnTo>
                  <a:lnTo>
                    <a:pt x="350520" y="612648"/>
                  </a:lnTo>
                  <a:close/>
                </a:path>
                <a:path w="1264920" h="689610">
                  <a:moveTo>
                    <a:pt x="357505" y="281177"/>
                  </a:moveTo>
                  <a:lnTo>
                    <a:pt x="0" y="689229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510528" y="1083563"/>
            <a:ext cx="1290955" cy="715645"/>
            <a:chOff x="6510528" y="1083563"/>
            <a:chExt cx="1290955" cy="715645"/>
          </a:xfrm>
        </p:grpSpPr>
        <p:sp>
          <p:nvSpPr>
            <p:cNvPr id="17" name="object 17"/>
            <p:cNvSpPr/>
            <p:nvPr/>
          </p:nvSpPr>
          <p:spPr>
            <a:xfrm>
              <a:off x="6874002" y="1096517"/>
              <a:ext cx="914400" cy="612775"/>
            </a:xfrm>
            <a:custGeom>
              <a:avLst/>
              <a:gdLst/>
              <a:ahLst/>
              <a:cxnLst/>
              <a:rect l="l" t="t" r="r" b="b"/>
              <a:pathLst>
                <a:path w="914400" h="612775">
                  <a:moveTo>
                    <a:pt x="914400" y="0"/>
                  </a:moveTo>
                  <a:lnTo>
                    <a:pt x="0" y="0"/>
                  </a:lnTo>
                  <a:lnTo>
                    <a:pt x="0" y="612648"/>
                  </a:lnTo>
                  <a:lnTo>
                    <a:pt x="914400" y="612648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cs-CZ" dirty="0"/>
                <a:t>Shluk světel</a:t>
              </a:r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6523482" y="1096517"/>
              <a:ext cx="1264920" cy="689610"/>
            </a:xfrm>
            <a:custGeom>
              <a:avLst/>
              <a:gdLst/>
              <a:ahLst/>
              <a:cxnLst/>
              <a:rect l="l" t="t" r="r" b="b"/>
              <a:pathLst>
                <a:path w="1264920" h="689610">
                  <a:moveTo>
                    <a:pt x="350520" y="612648"/>
                  </a:moveTo>
                  <a:lnTo>
                    <a:pt x="1264920" y="612648"/>
                  </a:lnTo>
                  <a:lnTo>
                    <a:pt x="1264920" y="0"/>
                  </a:lnTo>
                  <a:lnTo>
                    <a:pt x="350520" y="0"/>
                  </a:lnTo>
                  <a:lnTo>
                    <a:pt x="350520" y="612648"/>
                  </a:lnTo>
                  <a:close/>
                </a:path>
                <a:path w="1264920" h="689610">
                  <a:moveTo>
                    <a:pt x="357504" y="281178"/>
                  </a:moveTo>
                  <a:lnTo>
                    <a:pt x="0" y="689229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257300" y="2985516"/>
            <a:ext cx="1290955" cy="715645"/>
            <a:chOff x="1257300" y="2985516"/>
            <a:chExt cx="1290955" cy="715645"/>
          </a:xfrm>
        </p:grpSpPr>
        <p:sp>
          <p:nvSpPr>
            <p:cNvPr id="20" name="object 20"/>
            <p:cNvSpPr/>
            <p:nvPr/>
          </p:nvSpPr>
          <p:spPr>
            <a:xfrm>
              <a:off x="1620774" y="2998470"/>
              <a:ext cx="914400" cy="612775"/>
            </a:xfrm>
            <a:custGeom>
              <a:avLst/>
              <a:gdLst/>
              <a:ahLst/>
              <a:cxnLst/>
              <a:rect l="l" t="t" r="r" b="b"/>
              <a:pathLst>
                <a:path w="914400" h="612775">
                  <a:moveTo>
                    <a:pt x="914400" y="0"/>
                  </a:moveTo>
                  <a:lnTo>
                    <a:pt x="0" y="0"/>
                  </a:lnTo>
                  <a:lnTo>
                    <a:pt x="0" y="612647"/>
                  </a:lnTo>
                  <a:lnTo>
                    <a:pt x="914400" y="612647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cs-CZ" dirty="0"/>
                <a:t>Malá hvězdička</a:t>
              </a:r>
              <a:endParaRPr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270253" y="2998470"/>
              <a:ext cx="1264920" cy="689610"/>
            </a:xfrm>
            <a:custGeom>
              <a:avLst/>
              <a:gdLst/>
              <a:ahLst/>
              <a:cxnLst/>
              <a:rect l="l" t="t" r="r" b="b"/>
              <a:pathLst>
                <a:path w="1264920" h="689610">
                  <a:moveTo>
                    <a:pt x="350520" y="612647"/>
                  </a:moveTo>
                  <a:lnTo>
                    <a:pt x="1264920" y="612647"/>
                  </a:lnTo>
                  <a:lnTo>
                    <a:pt x="1264920" y="0"/>
                  </a:lnTo>
                  <a:lnTo>
                    <a:pt x="350520" y="0"/>
                  </a:lnTo>
                  <a:lnTo>
                    <a:pt x="350520" y="612647"/>
                  </a:lnTo>
                  <a:close/>
                </a:path>
                <a:path w="1264920" h="689610">
                  <a:moveTo>
                    <a:pt x="357504" y="281177"/>
                  </a:moveTo>
                  <a:lnTo>
                    <a:pt x="0" y="689228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7449311" y="4424171"/>
            <a:ext cx="1290955" cy="715645"/>
            <a:chOff x="7449311" y="4424171"/>
            <a:chExt cx="1290955" cy="715645"/>
          </a:xfrm>
        </p:grpSpPr>
        <p:sp>
          <p:nvSpPr>
            <p:cNvPr id="23" name="object 23"/>
            <p:cNvSpPr/>
            <p:nvPr/>
          </p:nvSpPr>
          <p:spPr>
            <a:xfrm>
              <a:off x="7812785" y="4437125"/>
              <a:ext cx="914400" cy="612775"/>
            </a:xfrm>
            <a:custGeom>
              <a:avLst/>
              <a:gdLst/>
              <a:ahLst/>
              <a:cxnLst/>
              <a:rect l="l" t="t" r="r" b="b"/>
              <a:pathLst>
                <a:path w="914400" h="612775">
                  <a:moveTo>
                    <a:pt x="914400" y="0"/>
                  </a:moveTo>
                  <a:lnTo>
                    <a:pt x="0" y="0"/>
                  </a:lnTo>
                  <a:lnTo>
                    <a:pt x="0" y="612648"/>
                  </a:lnTo>
                  <a:lnTo>
                    <a:pt x="914400" y="612648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cs-CZ" dirty="0"/>
                <a:t>Barevná lampa</a:t>
              </a:r>
              <a:endParaRPr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7462265" y="4437125"/>
              <a:ext cx="1264920" cy="689610"/>
            </a:xfrm>
            <a:custGeom>
              <a:avLst/>
              <a:gdLst/>
              <a:ahLst/>
              <a:cxnLst/>
              <a:rect l="l" t="t" r="r" b="b"/>
              <a:pathLst>
                <a:path w="1264920" h="689610">
                  <a:moveTo>
                    <a:pt x="350519" y="612648"/>
                  </a:moveTo>
                  <a:lnTo>
                    <a:pt x="1264919" y="612648"/>
                  </a:lnTo>
                  <a:lnTo>
                    <a:pt x="1264919" y="0"/>
                  </a:lnTo>
                  <a:lnTo>
                    <a:pt x="350519" y="0"/>
                  </a:lnTo>
                  <a:lnTo>
                    <a:pt x="350519" y="612648"/>
                  </a:lnTo>
                  <a:close/>
                </a:path>
                <a:path w="1264920" h="689610">
                  <a:moveTo>
                    <a:pt x="357504" y="281178"/>
                  </a:moveTo>
                  <a:lnTo>
                    <a:pt x="0" y="689229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743200" y="3471671"/>
            <a:ext cx="1290955" cy="715645"/>
            <a:chOff x="2743200" y="3471671"/>
            <a:chExt cx="1290955" cy="715645"/>
          </a:xfrm>
        </p:grpSpPr>
        <p:sp>
          <p:nvSpPr>
            <p:cNvPr id="26" name="object 26"/>
            <p:cNvSpPr/>
            <p:nvPr/>
          </p:nvSpPr>
          <p:spPr>
            <a:xfrm>
              <a:off x="3106674" y="3484625"/>
              <a:ext cx="914400" cy="612775"/>
            </a:xfrm>
            <a:custGeom>
              <a:avLst/>
              <a:gdLst/>
              <a:ahLst/>
              <a:cxnLst/>
              <a:rect l="l" t="t" r="r" b="b"/>
              <a:pathLst>
                <a:path w="914400" h="612775">
                  <a:moveTo>
                    <a:pt x="914400" y="0"/>
                  </a:moveTo>
                  <a:lnTo>
                    <a:pt x="0" y="0"/>
                  </a:lnTo>
                  <a:lnTo>
                    <a:pt x="0" y="612648"/>
                  </a:lnTo>
                  <a:lnTo>
                    <a:pt x="914400" y="612648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cs-CZ" dirty="0"/>
                <a:t>Svítící barvičky</a:t>
              </a:r>
              <a:endParaRPr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756153" y="3484625"/>
              <a:ext cx="1264920" cy="689610"/>
            </a:xfrm>
            <a:custGeom>
              <a:avLst/>
              <a:gdLst/>
              <a:ahLst/>
              <a:cxnLst/>
              <a:rect l="l" t="t" r="r" b="b"/>
              <a:pathLst>
                <a:path w="1264920" h="689610">
                  <a:moveTo>
                    <a:pt x="350519" y="612648"/>
                  </a:moveTo>
                  <a:lnTo>
                    <a:pt x="1264920" y="612648"/>
                  </a:lnTo>
                  <a:lnTo>
                    <a:pt x="1264920" y="0"/>
                  </a:lnTo>
                  <a:lnTo>
                    <a:pt x="350519" y="0"/>
                  </a:lnTo>
                  <a:lnTo>
                    <a:pt x="350519" y="612648"/>
                  </a:lnTo>
                  <a:close/>
                </a:path>
                <a:path w="1264920" h="689610">
                  <a:moveTo>
                    <a:pt x="357504" y="281178"/>
                  </a:moveTo>
                  <a:lnTo>
                    <a:pt x="0" y="689229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375403" y="4916423"/>
            <a:ext cx="2524125" cy="1090295"/>
            <a:chOff x="4375403" y="4916423"/>
            <a:chExt cx="2524125" cy="1090295"/>
          </a:xfrm>
        </p:grpSpPr>
        <p:sp>
          <p:nvSpPr>
            <p:cNvPr id="29" name="object 29"/>
            <p:cNvSpPr/>
            <p:nvPr/>
          </p:nvSpPr>
          <p:spPr>
            <a:xfrm>
              <a:off x="5971793" y="5304281"/>
              <a:ext cx="914400" cy="612775"/>
            </a:xfrm>
            <a:custGeom>
              <a:avLst/>
              <a:gdLst/>
              <a:ahLst/>
              <a:cxnLst/>
              <a:rect l="l" t="t" r="r" b="b"/>
              <a:pathLst>
                <a:path w="914400" h="612775">
                  <a:moveTo>
                    <a:pt x="914400" y="0"/>
                  </a:moveTo>
                  <a:lnTo>
                    <a:pt x="0" y="0"/>
                  </a:lnTo>
                  <a:lnTo>
                    <a:pt x="0" y="612648"/>
                  </a:lnTo>
                  <a:lnTo>
                    <a:pt x="914400" y="612648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cs-CZ" dirty="0"/>
                <a:t>Nebeská baterka</a:t>
              </a:r>
              <a:endParaRPr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5621273" y="5304281"/>
              <a:ext cx="1264920" cy="689610"/>
            </a:xfrm>
            <a:custGeom>
              <a:avLst/>
              <a:gdLst/>
              <a:ahLst/>
              <a:cxnLst/>
              <a:rect l="l" t="t" r="r" b="b"/>
              <a:pathLst>
                <a:path w="1264920" h="689610">
                  <a:moveTo>
                    <a:pt x="350520" y="612648"/>
                  </a:moveTo>
                  <a:lnTo>
                    <a:pt x="1264920" y="612648"/>
                  </a:lnTo>
                  <a:lnTo>
                    <a:pt x="1264920" y="0"/>
                  </a:lnTo>
                  <a:lnTo>
                    <a:pt x="350520" y="0"/>
                  </a:lnTo>
                  <a:lnTo>
                    <a:pt x="350520" y="612648"/>
                  </a:lnTo>
                  <a:close/>
                </a:path>
                <a:path w="1264920" h="689610">
                  <a:moveTo>
                    <a:pt x="357504" y="281178"/>
                  </a:moveTo>
                  <a:lnTo>
                    <a:pt x="0" y="689229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38877" y="4929377"/>
              <a:ext cx="914400" cy="612775"/>
            </a:xfrm>
            <a:custGeom>
              <a:avLst/>
              <a:gdLst/>
              <a:ahLst/>
              <a:cxnLst/>
              <a:rect l="l" t="t" r="r" b="b"/>
              <a:pathLst>
                <a:path w="914400" h="612775">
                  <a:moveTo>
                    <a:pt x="914400" y="0"/>
                  </a:moveTo>
                  <a:lnTo>
                    <a:pt x="0" y="0"/>
                  </a:lnTo>
                  <a:lnTo>
                    <a:pt x="0" y="612648"/>
                  </a:lnTo>
                  <a:lnTo>
                    <a:pt x="914400" y="612648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cs-CZ" dirty="0"/>
                <a:t>Tečka, která září</a:t>
              </a:r>
              <a:endParaRPr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4388357" y="4929377"/>
              <a:ext cx="1264920" cy="689610"/>
            </a:xfrm>
            <a:custGeom>
              <a:avLst/>
              <a:gdLst/>
              <a:ahLst/>
              <a:cxnLst/>
              <a:rect l="l" t="t" r="r" b="b"/>
              <a:pathLst>
                <a:path w="1264920" h="689610">
                  <a:moveTo>
                    <a:pt x="350519" y="612648"/>
                  </a:moveTo>
                  <a:lnTo>
                    <a:pt x="1264919" y="612648"/>
                  </a:lnTo>
                  <a:lnTo>
                    <a:pt x="1264919" y="0"/>
                  </a:lnTo>
                  <a:lnTo>
                    <a:pt x="350519" y="0"/>
                  </a:lnTo>
                  <a:lnTo>
                    <a:pt x="350519" y="612648"/>
                  </a:lnTo>
                  <a:close/>
                </a:path>
                <a:path w="1264920" h="689610">
                  <a:moveTo>
                    <a:pt x="357504" y="281178"/>
                  </a:moveTo>
                  <a:lnTo>
                    <a:pt x="0" y="689229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4693920" y="3265932"/>
            <a:ext cx="1290955" cy="715645"/>
            <a:chOff x="4693920" y="3265932"/>
            <a:chExt cx="1290955" cy="715645"/>
          </a:xfrm>
        </p:grpSpPr>
        <p:sp>
          <p:nvSpPr>
            <p:cNvPr id="34" name="object 34"/>
            <p:cNvSpPr/>
            <p:nvPr/>
          </p:nvSpPr>
          <p:spPr>
            <a:xfrm>
              <a:off x="5057394" y="3278886"/>
              <a:ext cx="914400" cy="612775"/>
            </a:xfrm>
            <a:custGeom>
              <a:avLst/>
              <a:gdLst/>
              <a:ahLst/>
              <a:cxnLst/>
              <a:rect l="l" t="t" r="r" b="b"/>
              <a:pathLst>
                <a:path w="914400" h="612775">
                  <a:moveTo>
                    <a:pt x="914400" y="0"/>
                  </a:moveTo>
                  <a:lnTo>
                    <a:pt x="0" y="0"/>
                  </a:lnTo>
                  <a:lnTo>
                    <a:pt x="0" y="612647"/>
                  </a:lnTo>
                  <a:lnTo>
                    <a:pt x="914400" y="612647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cs-CZ" dirty="0"/>
                <a:t>Malé, ale zajímavé</a:t>
              </a:r>
              <a:endParaRPr dirty="0"/>
            </a:p>
          </p:txBody>
        </p:sp>
        <p:sp>
          <p:nvSpPr>
            <p:cNvPr id="35" name="object 35"/>
            <p:cNvSpPr/>
            <p:nvPr/>
          </p:nvSpPr>
          <p:spPr>
            <a:xfrm>
              <a:off x="4706874" y="3278886"/>
              <a:ext cx="1264920" cy="689610"/>
            </a:xfrm>
            <a:custGeom>
              <a:avLst/>
              <a:gdLst/>
              <a:ahLst/>
              <a:cxnLst/>
              <a:rect l="l" t="t" r="r" b="b"/>
              <a:pathLst>
                <a:path w="1264920" h="689610">
                  <a:moveTo>
                    <a:pt x="350520" y="612647"/>
                  </a:moveTo>
                  <a:lnTo>
                    <a:pt x="1264920" y="612647"/>
                  </a:lnTo>
                  <a:lnTo>
                    <a:pt x="1264920" y="0"/>
                  </a:lnTo>
                  <a:lnTo>
                    <a:pt x="350520" y="0"/>
                  </a:lnTo>
                  <a:lnTo>
                    <a:pt x="350520" y="612647"/>
                  </a:lnTo>
                  <a:close/>
                </a:path>
                <a:path w="1264920" h="689610">
                  <a:moveTo>
                    <a:pt x="357504" y="281177"/>
                  </a:moveTo>
                  <a:lnTo>
                    <a:pt x="0" y="689228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97A683D-C76E-47C8-A1B6-0862959DC0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566" y="68105"/>
            <a:ext cx="7718034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5" dirty="0">
                <a:solidFill>
                  <a:srgbClr val="FFFFFF"/>
                </a:solidFill>
              </a:rPr>
              <a:t>Kódování je jako astronomické pozorování</a:t>
            </a:r>
            <a:endParaRPr spc="15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6A3A19F3-9981-4DD5-BFF4-D7D12C30C5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566" y="68105"/>
            <a:ext cx="7718034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5" dirty="0">
                <a:solidFill>
                  <a:srgbClr val="FFFFFF"/>
                </a:solidFill>
              </a:rPr>
              <a:t>Kódování je jako astronomické pozorování</a:t>
            </a:r>
            <a:endParaRPr spc="15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337A77B-1BB4-4C24-9B0D-AA544FD55E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566" y="68105"/>
            <a:ext cx="7718034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5" dirty="0">
                <a:solidFill>
                  <a:srgbClr val="FFFFFF"/>
                </a:solidFill>
              </a:rPr>
              <a:t>Kódování je jako astronomické pozorování</a:t>
            </a:r>
            <a:endParaRPr spc="15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33804" y="0"/>
            <a:ext cx="2598924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0" dirty="0"/>
              <a:t>Kódování</a:t>
            </a:r>
            <a:endParaRPr spc="10" dirty="0"/>
          </a:p>
        </p:txBody>
      </p:sp>
      <p:sp>
        <p:nvSpPr>
          <p:cNvPr id="3" name="object 3"/>
          <p:cNvSpPr txBox="1"/>
          <p:nvPr/>
        </p:nvSpPr>
        <p:spPr>
          <a:xfrm>
            <a:off x="1677160" y="1133347"/>
            <a:ext cx="1374649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z="2000" b="1" spc="-55" dirty="0">
                <a:solidFill>
                  <a:srgbClr val="FFFFFF"/>
                </a:solidFill>
                <a:latin typeface="Arial"/>
                <a:cs typeface="Arial"/>
              </a:rPr>
              <a:t>Deduktivní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32728" y="1133347"/>
            <a:ext cx="1239519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z="2000" b="1" spc="-95" dirty="0">
                <a:solidFill>
                  <a:srgbClr val="FFFFFF"/>
                </a:solidFill>
                <a:latin typeface="Arial"/>
                <a:cs typeface="Arial"/>
              </a:rPr>
              <a:t>Induktivní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313368" y="2880296"/>
            <a:ext cx="320675" cy="527685"/>
            <a:chOff x="2313368" y="2880296"/>
            <a:chExt cx="320675" cy="527685"/>
          </a:xfrm>
        </p:grpSpPr>
        <p:sp>
          <p:nvSpPr>
            <p:cNvPr id="6" name="object 6"/>
            <p:cNvSpPr/>
            <p:nvPr/>
          </p:nvSpPr>
          <p:spPr>
            <a:xfrm>
              <a:off x="2326385" y="2893313"/>
              <a:ext cx="294640" cy="501650"/>
            </a:xfrm>
            <a:custGeom>
              <a:avLst/>
              <a:gdLst/>
              <a:ahLst/>
              <a:cxnLst/>
              <a:rect l="l" t="t" r="r" b="b"/>
              <a:pathLst>
                <a:path w="294639" h="501650">
                  <a:moveTo>
                    <a:pt x="220599" y="0"/>
                  </a:moveTo>
                  <a:lnTo>
                    <a:pt x="73532" y="0"/>
                  </a:lnTo>
                  <a:lnTo>
                    <a:pt x="73532" y="354330"/>
                  </a:lnTo>
                  <a:lnTo>
                    <a:pt x="0" y="354330"/>
                  </a:lnTo>
                  <a:lnTo>
                    <a:pt x="147065" y="501396"/>
                  </a:lnTo>
                  <a:lnTo>
                    <a:pt x="294131" y="354330"/>
                  </a:lnTo>
                  <a:lnTo>
                    <a:pt x="220599" y="354330"/>
                  </a:lnTo>
                  <a:lnTo>
                    <a:pt x="220599" y="0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26385" y="2893313"/>
              <a:ext cx="294640" cy="501650"/>
            </a:xfrm>
            <a:custGeom>
              <a:avLst/>
              <a:gdLst/>
              <a:ahLst/>
              <a:cxnLst/>
              <a:rect l="l" t="t" r="r" b="b"/>
              <a:pathLst>
                <a:path w="294639" h="501650">
                  <a:moveTo>
                    <a:pt x="0" y="354330"/>
                  </a:moveTo>
                  <a:lnTo>
                    <a:pt x="73532" y="354330"/>
                  </a:lnTo>
                  <a:lnTo>
                    <a:pt x="73532" y="0"/>
                  </a:lnTo>
                  <a:lnTo>
                    <a:pt x="220599" y="0"/>
                  </a:lnTo>
                  <a:lnTo>
                    <a:pt x="220599" y="354330"/>
                  </a:lnTo>
                  <a:lnTo>
                    <a:pt x="294131" y="354330"/>
                  </a:lnTo>
                  <a:lnTo>
                    <a:pt x="147065" y="501396"/>
                  </a:lnTo>
                  <a:lnTo>
                    <a:pt x="0" y="354330"/>
                  </a:lnTo>
                  <a:close/>
                </a:path>
              </a:pathLst>
            </a:custGeom>
            <a:ln w="25907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389125" y="1943861"/>
            <a:ext cx="2159635" cy="772647"/>
          </a:xfrm>
          <a:prstGeom prst="rect">
            <a:avLst/>
          </a:prstGeom>
          <a:solidFill>
            <a:srgbClr val="000066"/>
          </a:solidFill>
          <a:ln w="25907">
            <a:solidFill>
              <a:srgbClr val="F1F1F1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cs-CZ" sz="2200" dirty="0">
              <a:latin typeface="Times New Roman"/>
              <a:cs typeface="Times New Roman"/>
            </a:endParaRPr>
          </a:p>
          <a:p>
            <a:pPr marL="325120">
              <a:lnSpc>
                <a:spcPct val="100000"/>
              </a:lnSpc>
            </a:pPr>
            <a:r>
              <a:rPr lang="cs-CZ" sz="1400" b="1" dirty="0">
                <a:solidFill>
                  <a:srgbClr val="FFFFFF"/>
                </a:solidFill>
                <a:latin typeface="Arial"/>
                <a:cs typeface="Arial"/>
              </a:rPr>
              <a:t>Požadovaná témata</a:t>
            </a:r>
          </a:p>
          <a:p>
            <a:pPr marL="325120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76108" y="3416744"/>
            <a:ext cx="2185670" cy="1395095"/>
            <a:chOff x="1376108" y="3416744"/>
            <a:chExt cx="2185670" cy="1395095"/>
          </a:xfrm>
        </p:grpSpPr>
        <p:sp>
          <p:nvSpPr>
            <p:cNvPr id="10" name="object 10"/>
            <p:cNvSpPr/>
            <p:nvPr/>
          </p:nvSpPr>
          <p:spPr>
            <a:xfrm>
              <a:off x="1389126" y="3429762"/>
              <a:ext cx="2159635" cy="1369060"/>
            </a:xfrm>
            <a:custGeom>
              <a:avLst/>
              <a:gdLst/>
              <a:ahLst/>
              <a:cxnLst/>
              <a:rect l="l" t="t" r="r" b="b"/>
              <a:pathLst>
                <a:path w="2159635" h="1369060">
                  <a:moveTo>
                    <a:pt x="1079754" y="0"/>
                  </a:moveTo>
                  <a:lnTo>
                    <a:pt x="1005820" y="526"/>
                  </a:lnTo>
                  <a:lnTo>
                    <a:pt x="933225" y="2081"/>
                  </a:lnTo>
                  <a:lnTo>
                    <a:pt x="862128" y="4633"/>
                  </a:lnTo>
                  <a:lnTo>
                    <a:pt x="792691" y="8146"/>
                  </a:lnTo>
                  <a:lnTo>
                    <a:pt x="725075" y="12587"/>
                  </a:lnTo>
                  <a:lnTo>
                    <a:pt x="659439" y="17922"/>
                  </a:lnTo>
                  <a:lnTo>
                    <a:pt x="595945" y="24117"/>
                  </a:lnTo>
                  <a:lnTo>
                    <a:pt x="534754" y="31138"/>
                  </a:lnTo>
                  <a:lnTo>
                    <a:pt x="476026" y="38951"/>
                  </a:lnTo>
                  <a:lnTo>
                    <a:pt x="419922" y="47522"/>
                  </a:lnTo>
                  <a:lnTo>
                    <a:pt x="366603" y="56816"/>
                  </a:lnTo>
                  <a:lnTo>
                    <a:pt x="316230" y="66802"/>
                  </a:lnTo>
                  <a:lnTo>
                    <a:pt x="268962" y="77443"/>
                  </a:lnTo>
                  <a:lnTo>
                    <a:pt x="224961" y="88706"/>
                  </a:lnTo>
                  <a:lnTo>
                    <a:pt x="184389" y="100558"/>
                  </a:lnTo>
                  <a:lnTo>
                    <a:pt x="147404" y="112964"/>
                  </a:lnTo>
                  <a:lnTo>
                    <a:pt x="84843" y="139303"/>
                  </a:lnTo>
                  <a:lnTo>
                    <a:pt x="38565" y="167451"/>
                  </a:lnTo>
                  <a:lnTo>
                    <a:pt x="9855" y="197138"/>
                  </a:lnTo>
                  <a:lnTo>
                    <a:pt x="0" y="228092"/>
                  </a:lnTo>
                  <a:lnTo>
                    <a:pt x="0" y="1140460"/>
                  </a:lnTo>
                  <a:lnTo>
                    <a:pt x="21934" y="1186432"/>
                  </a:lnTo>
                  <a:lnTo>
                    <a:pt x="59589" y="1215383"/>
                  </a:lnTo>
                  <a:lnTo>
                    <a:pt x="114169" y="1242661"/>
                  </a:lnTo>
                  <a:lnTo>
                    <a:pt x="184389" y="1267993"/>
                  </a:lnTo>
                  <a:lnTo>
                    <a:pt x="224961" y="1279845"/>
                  </a:lnTo>
                  <a:lnTo>
                    <a:pt x="268962" y="1291108"/>
                  </a:lnTo>
                  <a:lnTo>
                    <a:pt x="316230" y="1301750"/>
                  </a:lnTo>
                  <a:lnTo>
                    <a:pt x="366603" y="1311735"/>
                  </a:lnTo>
                  <a:lnTo>
                    <a:pt x="419922" y="1321029"/>
                  </a:lnTo>
                  <a:lnTo>
                    <a:pt x="476026" y="1329600"/>
                  </a:lnTo>
                  <a:lnTo>
                    <a:pt x="534754" y="1337413"/>
                  </a:lnTo>
                  <a:lnTo>
                    <a:pt x="595945" y="1344434"/>
                  </a:lnTo>
                  <a:lnTo>
                    <a:pt x="659439" y="1350629"/>
                  </a:lnTo>
                  <a:lnTo>
                    <a:pt x="725075" y="1355964"/>
                  </a:lnTo>
                  <a:lnTo>
                    <a:pt x="792691" y="1360405"/>
                  </a:lnTo>
                  <a:lnTo>
                    <a:pt x="862128" y="1363918"/>
                  </a:lnTo>
                  <a:lnTo>
                    <a:pt x="933225" y="1366470"/>
                  </a:lnTo>
                  <a:lnTo>
                    <a:pt x="1005820" y="1368025"/>
                  </a:lnTo>
                  <a:lnTo>
                    <a:pt x="1079754" y="1368552"/>
                  </a:lnTo>
                  <a:lnTo>
                    <a:pt x="1153687" y="1368025"/>
                  </a:lnTo>
                  <a:lnTo>
                    <a:pt x="1226282" y="1366470"/>
                  </a:lnTo>
                  <a:lnTo>
                    <a:pt x="1297379" y="1363918"/>
                  </a:lnTo>
                  <a:lnTo>
                    <a:pt x="1366816" y="1360405"/>
                  </a:lnTo>
                  <a:lnTo>
                    <a:pt x="1434432" y="1355964"/>
                  </a:lnTo>
                  <a:lnTo>
                    <a:pt x="1500068" y="1350629"/>
                  </a:lnTo>
                  <a:lnTo>
                    <a:pt x="1563562" y="1344434"/>
                  </a:lnTo>
                  <a:lnTo>
                    <a:pt x="1624753" y="1337413"/>
                  </a:lnTo>
                  <a:lnTo>
                    <a:pt x="1683481" y="1329600"/>
                  </a:lnTo>
                  <a:lnTo>
                    <a:pt x="1739585" y="1321029"/>
                  </a:lnTo>
                  <a:lnTo>
                    <a:pt x="1792904" y="1311735"/>
                  </a:lnTo>
                  <a:lnTo>
                    <a:pt x="1843277" y="1301750"/>
                  </a:lnTo>
                  <a:lnTo>
                    <a:pt x="1890545" y="1291108"/>
                  </a:lnTo>
                  <a:lnTo>
                    <a:pt x="1934546" y="1279845"/>
                  </a:lnTo>
                  <a:lnTo>
                    <a:pt x="1975118" y="1267993"/>
                  </a:lnTo>
                  <a:lnTo>
                    <a:pt x="2012103" y="1255587"/>
                  </a:lnTo>
                  <a:lnTo>
                    <a:pt x="2074664" y="1229248"/>
                  </a:lnTo>
                  <a:lnTo>
                    <a:pt x="2120942" y="1201100"/>
                  </a:lnTo>
                  <a:lnTo>
                    <a:pt x="2149652" y="1171413"/>
                  </a:lnTo>
                  <a:lnTo>
                    <a:pt x="2159508" y="1140460"/>
                  </a:lnTo>
                  <a:lnTo>
                    <a:pt x="2159508" y="228092"/>
                  </a:lnTo>
                  <a:lnTo>
                    <a:pt x="2137573" y="182119"/>
                  </a:lnTo>
                  <a:lnTo>
                    <a:pt x="2099918" y="153168"/>
                  </a:lnTo>
                  <a:lnTo>
                    <a:pt x="2045338" y="125890"/>
                  </a:lnTo>
                  <a:lnTo>
                    <a:pt x="1975118" y="100558"/>
                  </a:lnTo>
                  <a:lnTo>
                    <a:pt x="1934546" y="88706"/>
                  </a:lnTo>
                  <a:lnTo>
                    <a:pt x="1890545" y="77443"/>
                  </a:lnTo>
                  <a:lnTo>
                    <a:pt x="1843277" y="66801"/>
                  </a:lnTo>
                  <a:lnTo>
                    <a:pt x="1792904" y="56816"/>
                  </a:lnTo>
                  <a:lnTo>
                    <a:pt x="1739585" y="47522"/>
                  </a:lnTo>
                  <a:lnTo>
                    <a:pt x="1683481" y="38951"/>
                  </a:lnTo>
                  <a:lnTo>
                    <a:pt x="1624753" y="31138"/>
                  </a:lnTo>
                  <a:lnTo>
                    <a:pt x="1563562" y="24117"/>
                  </a:lnTo>
                  <a:lnTo>
                    <a:pt x="1500068" y="17922"/>
                  </a:lnTo>
                  <a:lnTo>
                    <a:pt x="1434432" y="12587"/>
                  </a:lnTo>
                  <a:lnTo>
                    <a:pt x="1366816" y="8146"/>
                  </a:lnTo>
                  <a:lnTo>
                    <a:pt x="1297379" y="4633"/>
                  </a:lnTo>
                  <a:lnTo>
                    <a:pt x="1226282" y="2081"/>
                  </a:lnTo>
                  <a:lnTo>
                    <a:pt x="1153687" y="526"/>
                  </a:lnTo>
                  <a:lnTo>
                    <a:pt x="1079754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89126" y="3429762"/>
              <a:ext cx="2159635" cy="1369060"/>
            </a:xfrm>
            <a:custGeom>
              <a:avLst/>
              <a:gdLst/>
              <a:ahLst/>
              <a:cxnLst/>
              <a:rect l="l" t="t" r="r" b="b"/>
              <a:pathLst>
                <a:path w="2159635" h="1369060">
                  <a:moveTo>
                    <a:pt x="2159508" y="228092"/>
                  </a:moveTo>
                  <a:lnTo>
                    <a:pt x="2137573" y="274064"/>
                  </a:lnTo>
                  <a:lnTo>
                    <a:pt x="2099918" y="303015"/>
                  </a:lnTo>
                  <a:lnTo>
                    <a:pt x="2045338" y="330293"/>
                  </a:lnTo>
                  <a:lnTo>
                    <a:pt x="1975118" y="355625"/>
                  </a:lnTo>
                  <a:lnTo>
                    <a:pt x="1934546" y="367477"/>
                  </a:lnTo>
                  <a:lnTo>
                    <a:pt x="1890545" y="378740"/>
                  </a:lnTo>
                  <a:lnTo>
                    <a:pt x="1843277" y="389382"/>
                  </a:lnTo>
                  <a:lnTo>
                    <a:pt x="1792904" y="399367"/>
                  </a:lnTo>
                  <a:lnTo>
                    <a:pt x="1739585" y="408661"/>
                  </a:lnTo>
                  <a:lnTo>
                    <a:pt x="1683481" y="417232"/>
                  </a:lnTo>
                  <a:lnTo>
                    <a:pt x="1624753" y="425045"/>
                  </a:lnTo>
                  <a:lnTo>
                    <a:pt x="1563562" y="432066"/>
                  </a:lnTo>
                  <a:lnTo>
                    <a:pt x="1500068" y="438261"/>
                  </a:lnTo>
                  <a:lnTo>
                    <a:pt x="1434432" y="443596"/>
                  </a:lnTo>
                  <a:lnTo>
                    <a:pt x="1366816" y="448037"/>
                  </a:lnTo>
                  <a:lnTo>
                    <a:pt x="1297379" y="451550"/>
                  </a:lnTo>
                  <a:lnTo>
                    <a:pt x="1226282" y="454102"/>
                  </a:lnTo>
                  <a:lnTo>
                    <a:pt x="1153687" y="455657"/>
                  </a:lnTo>
                  <a:lnTo>
                    <a:pt x="1079754" y="456183"/>
                  </a:lnTo>
                  <a:lnTo>
                    <a:pt x="1005820" y="455657"/>
                  </a:lnTo>
                  <a:lnTo>
                    <a:pt x="933225" y="454102"/>
                  </a:lnTo>
                  <a:lnTo>
                    <a:pt x="862128" y="451550"/>
                  </a:lnTo>
                  <a:lnTo>
                    <a:pt x="792691" y="448037"/>
                  </a:lnTo>
                  <a:lnTo>
                    <a:pt x="725075" y="443596"/>
                  </a:lnTo>
                  <a:lnTo>
                    <a:pt x="659439" y="438261"/>
                  </a:lnTo>
                  <a:lnTo>
                    <a:pt x="595945" y="432066"/>
                  </a:lnTo>
                  <a:lnTo>
                    <a:pt x="534754" y="425045"/>
                  </a:lnTo>
                  <a:lnTo>
                    <a:pt x="476026" y="417232"/>
                  </a:lnTo>
                  <a:lnTo>
                    <a:pt x="419922" y="408661"/>
                  </a:lnTo>
                  <a:lnTo>
                    <a:pt x="366603" y="399367"/>
                  </a:lnTo>
                  <a:lnTo>
                    <a:pt x="316230" y="389381"/>
                  </a:lnTo>
                  <a:lnTo>
                    <a:pt x="268962" y="378740"/>
                  </a:lnTo>
                  <a:lnTo>
                    <a:pt x="224961" y="367477"/>
                  </a:lnTo>
                  <a:lnTo>
                    <a:pt x="184389" y="355625"/>
                  </a:lnTo>
                  <a:lnTo>
                    <a:pt x="147404" y="343219"/>
                  </a:lnTo>
                  <a:lnTo>
                    <a:pt x="84843" y="316880"/>
                  </a:lnTo>
                  <a:lnTo>
                    <a:pt x="38565" y="288732"/>
                  </a:lnTo>
                  <a:lnTo>
                    <a:pt x="9855" y="259045"/>
                  </a:lnTo>
                  <a:lnTo>
                    <a:pt x="2490" y="243709"/>
                  </a:lnTo>
                  <a:lnTo>
                    <a:pt x="0" y="228092"/>
                  </a:lnTo>
                </a:path>
                <a:path w="2159635" h="1369060">
                  <a:moveTo>
                    <a:pt x="0" y="228092"/>
                  </a:moveTo>
                  <a:lnTo>
                    <a:pt x="21934" y="182119"/>
                  </a:lnTo>
                  <a:lnTo>
                    <a:pt x="59589" y="153168"/>
                  </a:lnTo>
                  <a:lnTo>
                    <a:pt x="114169" y="125890"/>
                  </a:lnTo>
                  <a:lnTo>
                    <a:pt x="184389" y="100558"/>
                  </a:lnTo>
                  <a:lnTo>
                    <a:pt x="224961" y="88706"/>
                  </a:lnTo>
                  <a:lnTo>
                    <a:pt x="268962" y="77443"/>
                  </a:lnTo>
                  <a:lnTo>
                    <a:pt x="316230" y="66802"/>
                  </a:lnTo>
                  <a:lnTo>
                    <a:pt x="366603" y="56816"/>
                  </a:lnTo>
                  <a:lnTo>
                    <a:pt x="419922" y="47522"/>
                  </a:lnTo>
                  <a:lnTo>
                    <a:pt x="476026" y="38951"/>
                  </a:lnTo>
                  <a:lnTo>
                    <a:pt x="534754" y="31138"/>
                  </a:lnTo>
                  <a:lnTo>
                    <a:pt x="595945" y="24117"/>
                  </a:lnTo>
                  <a:lnTo>
                    <a:pt x="659439" y="17922"/>
                  </a:lnTo>
                  <a:lnTo>
                    <a:pt x="725075" y="12587"/>
                  </a:lnTo>
                  <a:lnTo>
                    <a:pt x="792691" y="8146"/>
                  </a:lnTo>
                  <a:lnTo>
                    <a:pt x="862128" y="4633"/>
                  </a:lnTo>
                  <a:lnTo>
                    <a:pt x="933225" y="2081"/>
                  </a:lnTo>
                  <a:lnTo>
                    <a:pt x="1005820" y="526"/>
                  </a:lnTo>
                  <a:lnTo>
                    <a:pt x="1079754" y="0"/>
                  </a:lnTo>
                  <a:lnTo>
                    <a:pt x="1153687" y="526"/>
                  </a:lnTo>
                  <a:lnTo>
                    <a:pt x="1226282" y="2081"/>
                  </a:lnTo>
                  <a:lnTo>
                    <a:pt x="1297379" y="4633"/>
                  </a:lnTo>
                  <a:lnTo>
                    <a:pt x="1366816" y="8146"/>
                  </a:lnTo>
                  <a:lnTo>
                    <a:pt x="1434432" y="12587"/>
                  </a:lnTo>
                  <a:lnTo>
                    <a:pt x="1500068" y="17922"/>
                  </a:lnTo>
                  <a:lnTo>
                    <a:pt x="1563562" y="24117"/>
                  </a:lnTo>
                  <a:lnTo>
                    <a:pt x="1624753" y="31138"/>
                  </a:lnTo>
                  <a:lnTo>
                    <a:pt x="1683481" y="38951"/>
                  </a:lnTo>
                  <a:lnTo>
                    <a:pt x="1739585" y="47522"/>
                  </a:lnTo>
                  <a:lnTo>
                    <a:pt x="1792904" y="56816"/>
                  </a:lnTo>
                  <a:lnTo>
                    <a:pt x="1843277" y="66801"/>
                  </a:lnTo>
                  <a:lnTo>
                    <a:pt x="1890545" y="77443"/>
                  </a:lnTo>
                  <a:lnTo>
                    <a:pt x="1934546" y="88706"/>
                  </a:lnTo>
                  <a:lnTo>
                    <a:pt x="1975118" y="100558"/>
                  </a:lnTo>
                  <a:lnTo>
                    <a:pt x="2012103" y="112964"/>
                  </a:lnTo>
                  <a:lnTo>
                    <a:pt x="2074664" y="139303"/>
                  </a:lnTo>
                  <a:lnTo>
                    <a:pt x="2120942" y="167451"/>
                  </a:lnTo>
                  <a:lnTo>
                    <a:pt x="2149652" y="197138"/>
                  </a:lnTo>
                  <a:lnTo>
                    <a:pt x="2159508" y="228092"/>
                  </a:lnTo>
                  <a:lnTo>
                    <a:pt x="2159508" y="1140460"/>
                  </a:lnTo>
                  <a:lnTo>
                    <a:pt x="2137573" y="1186432"/>
                  </a:lnTo>
                  <a:lnTo>
                    <a:pt x="2099918" y="1215383"/>
                  </a:lnTo>
                  <a:lnTo>
                    <a:pt x="2045338" y="1242661"/>
                  </a:lnTo>
                  <a:lnTo>
                    <a:pt x="1975118" y="1267993"/>
                  </a:lnTo>
                  <a:lnTo>
                    <a:pt x="1934546" y="1279845"/>
                  </a:lnTo>
                  <a:lnTo>
                    <a:pt x="1890545" y="1291108"/>
                  </a:lnTo>
                  <a:lnTo>
                    <a:pt x="1843277" y="1301750"/>
                  </a:lnTo>
                  <a:lnTo>
                    <a:pt x="1792904" y="1311735"/>
                  </a:lnTo>
                  <a:lnTo>
                    <a:pt x="1739585" y="1321029"/>
                  </a:lnTo>
                  <a:lnTo>
                    <a:pt x="1683481" y="1329600"/>
                  </a:lnTo>
                  <a:lnTo>
                    <a:pt x="1624753" y="1337413"/>
                  </a:lnTo>
                  <a:lnTo>
                    <a:pt x="1563562" y="1344434"/>
                  </a:lnTo>
                  <a:lnTo>
                    <a:pt x="1500068" y="1350629"/>
                  </a:lnTo>
                  <a:lnTo>
                    <a:pt x="1434432" y="1355964"/>
                  </a:lnTo>
                  <a:lnTo>
                    <a:pt x="1366816" y="1360405"/>
                  </a:lnTo>
                  <a:lnTo>
                    <a:pt x="1297379" y="1363918"/>
                  </a:lnTo>
                  <a:lnTo>
                    <a:pt x="1226282" y="1366470"/>
                  </a:lnTo>
                  <a:lnTo>
                    <a:pt x="1153687" y="1368025"/>
                  </a:lnTo>
                  <a:lnTo>
                    <a:pt x="1079754" y="1368552"/>
                  </a:lnTo>
                  <a:lnTo>
                    <a:pt x="1005820" y="1368025"/>
                  </a:lnTo>
                  <a:lnTo>
                    <a:pt x="933225" y="1366470"/>
                  </a:lnTo>
                  <a:lnTo>
                    <a:pt x="862128" y="1363918"/>
                  </a:lnTo>
                  <a:lnTo>
                    <a:pt x="792691" y="1360405"/>
                  </a:lnTo>
                  <a:lnTo>
                    <a:pt x="725075" y="1355964"/>
                  </a:lnTo>
                  <a:lnTo>
                    <a:pt x="659439" y="1350629"/>
                  </a:lnTo>
                  <a:lnTo>
                    <a:pt x="595945" y="1344434"/>
                  </a:lnTo>
                  <a:lnTo>
                    <a:pt x="534754" y="1337413"/>
                  </a:lnTo>
                  <a:lnTo>
                    <a:pt x="476026" y="1329600"/>
                  </a:lnTo>
                  <a:lnTo>
                    <a:pt x="419922" y="1321029"/>
                  </a:lnTo>
                  <a:lnTo>
                    <a:pt x="366603" y="1311735"/>
                  </a:lnTo>
                  <a:lnTo>
                    <a:pt x="316230" y="1301750"/>
                  </a:lnTo>
                  <a:lnTo>
                    <a:pt x="268962" y="1291108"/>
                  </a:lnTo>
                  <a:lnTo>
                    <a:pt x="224961" y="1279845"/>
                  </a:lnTo>
                  <a:lnTo>
                    <a:pt x="184389" y="1267993"/>
                  </a:lnTo>
                  <a:lnTo>
                    <a:pt x="147404" y="1255587"/>
                  </a:lnTo>
                  <a:lnTo>
                    <a:pt x="84843" y="1229248"/>
                  </a:lnTo>
                  <a:lnTo>
                    <a:pt x="38565" y="1201100"/>
                  </a:lnTo>
                  <a:lnTo>
                    <a:pt x="9855" y="1171413"/>
                  </a:lnTo>
                  <a:lnTo>
                    <a:pt x="0" y="1140460"/>
                  </a:lnTo>
                  <a:lnTo>
                    <a:pt x="0" y="228092"/>
                  </a:lnTo>
                  <a:close/>
                </a:path>
              </a:pathLst>
            </a:custGeom>
            <a:ln w="25908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226310" y="4186809"/>
            <a:ext cx="4813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50" dirty="0">
                <a:solidFill>
                  <a:srgbClr val="000066"/>
                </a:solidFill>
                <a:latin typeface="Arial"/>
                <a:cs typeface="Arial"/>
              </a:rPr>
              <a:t>D</a:t>
            </a:r>
            <a:r>
              <a:rPr sz="1600" b="1" spc="-10" dirty="0">
                <a:solidFill>
                  <a:srgbClr val="000066"/>
                </a:solidFill>
                <a:latin typeface="Arial"/>
                <a:cs typeface="Arial"/>
              </a:rPr>
              <a:t>a</a:t>
            </a:r>
            <a:r>
              <a:rPr sz="1600" b="1" spc="70" dirty="0">
                <a:solidFill>
                  <a:srgbClr val="000066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000066"/>
                </a:solidFill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08860" y="4820411"/>
            <a:ext cx="320040" cy="527685"/>
            <a:chOff x="2308860" y="4820411"/>
            <a:chExt cx="320040" cy="527685"/>
          </a:xfrm>
        </p:grpSpPr>
        <p:sp>
          <p:nvSpPr>
            <p:cNvPr id="14" name="object 14"/>
            <p:cNvSpPr/>
            <p:nvPr/>
          </p:nvSpPr>
          <p:spPr>
            <a:xfrm>
              <a:off x="2321814" y="4833365"/>
              <a:ext cx="294640" cy="501650"/>
            </a:xfrm>
            <a:custGeom>
              <a:avLst/>
              <a:gdLst/>
              <a:ahLst/>
              <a:cxnLst/>
              <a:rect l="l" t="t" r="r" b="b"/>
              <a:pathLst>
                <a:path w="294639" h="501650">
                  <a:moveTo>
                    <a:pt x="220599" y="0"/>
                  </a:moveTo>
                  <a:lnTo>
                    <a:pt x="73533" y="0"/>
                  </a:lnTo>
                  <a:lnTo>
                    <a:pt x="73533" y="354329"/>
                  </a:lnTo>
                  <a:lnTo>
                    <a:pt x="0" y="354329"/>
                  </a:lnTo>
                  <a:lnTo>
                    <a:pt x="147066" y="501395"/>
                  </a:lnTo>
                  <a:lnTo>
                    <a:pt x="294131" y="354329"/>
                  </a:lnTo>
                  <a:lnTo>
                    <a:pt x="220599" y="354329"/>
                  </a:lnTo>
                  <a:lnTo>
                    <a:pt x="220599" y="0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21814" y="4833365"/>
              <a:ext cx="294640" cy="501650"/>
            </a:xfrm>
            <a:custGeom>
              <a:avLst/>
              <a:gdLst/>
              <a:ahLst/>
              <a:cxnLst/>
              <a:rect l="l" t="t" r="r" b="b"/>
              <a:pathLst>
                <a:path w="294639" h="501650">
                  <a:moveTo>
                    <a:pt x="0" y="354329"/>
                  </a:moveTo>
                  <a:lnTo>
                    <a:pt x="73533" y="354329"/>
                  </a:lnTo>
                  <a:lnTo>
                    <a:pt x="73533" y="0"/>
                  </a:lnTo>
                  <a:lnTo>
                    <a:pt x="220599" y="0"/>
                  </a:lnTo>
                  <a:lnTo>
                    <a:pt x="220599" y="354329"/>
                  </a:lnTo>
                  <a:lnTo>
                    <a:pt x="294131" y="354329"/>
                  </a:lnTo>
                  <a:lnTo>
                    <a:pt x="147066" y="501395"/>
                  </a:lnTo>
                  <a:lnTo>
                    <a:pt x="0" y="354329"/>
                  </a:lnTo>
                  <a:close/>
                </a:path>
              </a:pathLst>
            </a:custGeom>
            <a:ln w="25908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73074" y="5406390"/>
            <a:ext cx="914400" cy="792525"/>
          </a:xfrm>
          <a:prstGeom prst="rect">
            <a:avLst/>
          </a:prstGeom>
          <a:solidFill>
            <a:srgbClr val="FFFFFF"/>
          </a:solidFill>
          <a:ln w="25908">
            <a:solidFill>
              <a:srgbClr val="0000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50" dirty="0">
              <a:latin typeface="Times New Roman"/>
              <a:cs typeface="Times New Roman"/>
            </a:endParaRPr>
          </a:p>
          <a:p>
            <a:pPr marL="186055" marR="92075" indent="-90170">
              <a:lnSpc>
                <a:spcPct val="100000"/>
              </a:lnSpc>
            </a:pPr>
            <a:r>
              <a:rPr lang="cs-CZ" sz="1100" b="1" spc="-20" dirty="0">
                <a:solidFill>
                  <a:srgbClr val="000066"/>
                </a:solidFill>
                <a:latin typeface="Arial"/>
                <a:cs typeface="Arial"/>
              </a:rPr>
              <a:t>Potvrzená</a:t>
            </a:r>
            <a:r>
              <a:rPr sz="1100" b="1" dirty="0">
                <a:solidFill>
                  <a:srgbClr val="000066"/>
                </a:solidFill>
                <a:latin typeface="Arial"/>
                <a:cs typeface="Arial"/>
              </a:rPr>
              <a:t>  </a:t>
            </a:r>
            <a:r>
              <a:rPr lang="cs-CZ" sz="1100" b="1" spc="10" dirty="0">
                <a:solidFill>
                  <a:srgbClr val="000066"/>
                </a:solidFill>
                <a:latin typeface="Arial"/>
                <a:cs typeface="Arial"/>
              </a:rPr>
              <a:t>témata</a:t>
            </a:r>
          </a:p>
          <a:p>
            <a:pPr marL="186055" marR="92075" indent="-90170">
              <a:lnSpc>
                <a:spcPct val="100000"/>
              </a:lnSpc>
            </a:pP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024633" y="5406390"/>
            <a:ext cx="914400" cy="792525"/>
          </a:xfrm>
          <a:prstGeom prst="rect">
            <a:avLst/>
          </a:prstGeom>
          <a:solidFill>
            <a:srgbClr val="FFFFFF"/>
          </a:solidFill>
          <a:ln w="25908">
            <a:solidFill>
              <a:srgbClr val="0000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50" dirty="0">
              <a:latin typeface="Times New Roman"/>
              <a:cs typeface="Times New Roman"/>
            </a:endParaRPr>
          </a:p>
          <a:p>
            <a:pPr marL="187960" marR="158115" indent="-21590" algn="ctr">
              <a:lnSpc>
                <a:spcPct val="100000"/>
              </a:lnSpc>
            </a:pPr>
            <a:r>
              <a:rPr lang="cs-CZ" sz="1100" b="1" spc="-95" dirty="0">
                <a:solidFill>
                  <a:srgbClr val="000066"/>
                </a:solidFill>
                <a:latin typeface="Arial"/>
                <a:cs typeface="Arial"/>
              </a:rPr>
              <a:t>Zamítnutá témata</a:t>
            </a:r>
          </a:p>
          <a:p>
            <a:pPr marL="187960" marR="158115" indent="-21590">
              <a:lnSpc>
                <a:spcPct val="100000"/>
              </a:lnSpc>
            </a:pP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25597" y="5406390"/>
            <a:ext cx="1231520" cy="846386"/>
          </a:xfrm>
          <a:prstGeom prst="rect">
            <a:avLst/>
          </a:prstGeom>
          <a:solidFill>
            <a:srgbClr val="FFFFFF"/>
          </a:solidFill>
          <a:ln w="25907">
            <a:solidFill>
              <a:srgbClr val="0000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7960" marR="123825" indent="-56515" algn="ctr">
              <a:lnSpc>
                <a:spcPct val="100000"/>
              </a:lnSpc>
            </a:pPr>
            <a:endParaRPr lang="cs-CZ" sz="1100" b="1" spc="-130" dirty="0">
              <a:solidFill>
                <a:srgbClr val="000066"/>
              </a:solidFill>
              <a:latin typeface="Arial"/>
              <a:cs typeface="Arial"/>
            </a:endParaRPr>
          </a:p>
          <a:p>
            <a:pPr marL="187960" marR="123825" indent="-56515" algn="ctr">
              <a:lnSpc>
                <a:spcPct val="100000"/>
              </a:lnSpc>
            </a:pPr>
            <a:r>
              <a:rPr lang="cs-CZ" sz="1100" b="1" spc="-130" dirty="0">
                <a:solidFill>
                  <a:srgbClr val="000066"/>
                </a:solidFill>
                <a:latin typeface="Arial"/>
                <a:cs typeface="Arial"/>
              </a:rPr>
              <a:t>Nově  identifikovaná témata</a:t>
            </a:r>
          </a:p>
          <a:p>
            <a:pPr marL="187960" marR="123825" indent="-56515" algn="ctr">
              <a:lnSpc>
                <a:spcPct val="100000"/>
              </a:lnSpc>
            </a:pPr>
            <a:endParaRPr lang="cs-CZ" sz="1100" dirty="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984684" y="1865312"/>
            <a:ext cx="2185670" cy="1395095"/>
            <a:chOff x="5984684" y="1865312"/>
            <a:chExt cx="2185670" cy="1395095"/>
          </a:xfrm>
        </p:grpSpPr>
        <p:sp>
          <p:nvSpPr>
            <p:cNvPr id="20" name="object 20"/>
            <p:cNvSpPr/>
            <p:nvPr/>
          </p:nvSpPr>
          <p:spPr>
            <a:xfrm>
              <a:off x="5997701" y="1878329"/>
              <a:ext cx="2159635" cy="1369060"/>
            </a:xfrm>
            <a:custGeom>
              <a:avLst/>
              <a:gdLst/>
              <a:ahLst/>
              <a:cxnLst/>
              <a:rect l="l" t="t" r="r" b="b"/>
              <a:pathLst>
                <a:path w="2159634" h="1369060">
                  <a:moveTo>
                    <a:pt x="1079753" y="0"/>
                  </a:moveTo>
                  <a:lnTo>
                    <a:pt x="1005820" y="526"/>
                  </a:lnTo>
                  <a:lnTo>
                    <a:pt x="933225" y="2081"/>
                  </a:lnTo>
                  <a:lnTo>
                    <a:pt x="862128" y="4633"/>
                  </a:lnTo>
                  <a:lnTo>
                    <a:pt x="792691" y="8146"/>
                  </a:lnTo>
                  <a:lnTo>
                    <a:pt x="725075" y="12587"/>
                  </a:lnTo>
                  <a:lnTo>
                    <a:pt x="659439" y="17922"/>
                  </a:lnTo>
                  <a:lnTo>
                    <a:pt x="595945" y="24117"/>
                  </a:lnTo>
                  <a:lnTo>
                    <a:pt x="534754" y="31138"/>
                  </a:lnTo>
                  <a:lnTo>
                    <a:pt x="476026" y="38951"/>
                  </a:lnTo>
                  <a:lnTo>
                    <a:pt x="419922" y="47522"/>
                  </a:lnTo>
                  <a:lnTo>
                    <a:pt x="366603" y="56816"/>
                  </a:lnTo>
                  <a:lnTo>
                    <a:pt x="316230" y="66801"/>
                  </a:lnTo>
                  <a:lnTo>
                    <a:pt x="268962" y="77443"/>
                  </a:lnTo>
                  <a:lnTo>
                    <a:pt x="224961" y="88706"/>
                  </a:lnTo>
                  <a:lnTo>
                    <a:pt x="184389" y="100558"/>
                  </a:lnTo>
                  <a:lnTo>
                    <a:pt x="147404" y="112964"/>
                  </a:lnTo>
                  <a:lnTo>
                    <a:pt x="84843" y="139303"/>
                  </a:lnTo>
                  <a:lnTo>
                    <a:pt x="38565" y="167451"/>
                  </a:lnTo>
                  <a:lnTo>
                    <a:pt x="9855" y="197138"/>
                  </a:lnTo>
                  <a:lnTo>
                    <a:pt x="0" y="228092"/>
                  </a:lnTo>
                  <a:lnTo>
                    <a:pt x="0" y="1140460"/>
                  </a:lnTo>
                  <a:lnTo>
                    <a:pt x="21934" y="1186432"/>
                  </a:lnTo>
                  <a:lnTo>
                    <a:pt x="59589" y="1215383"/>
                  </a:lnTo>
                  <a:lnTo>
                    <a:pt x="114169" y="1242661"/>
                  </a:lnTo>
                  <a:lnTo>
                    <a:pt x="184389" y="1267993"/>
                  </a:lnTo>
                  <a:lnTo>
                    <a:pt x="224961" y="1279845"/>
                  </a:lnTo>
                  <a:lnTo>
                    <a:pt x="268962" y="1291108"/>
                  </a:lnTo>
                  <a:lnTo>
                    <a:pt x="316230" y="1301750"/>
                  </a:lnTo>
                  <a:lnTo>
                    <a:pt x="366603" y="1311735"/>
                  </a:lnTo>
                  <a:lnTo>
                    <a:pt x="419922" y="1321029"/>
                  </a:lnTo>
                  <a:lnTo>
                    <a:pt x="476026" y="1329600"/>
                  </a:lnTo>
                  <a:lnTo>
                    <a:pt x="534754" y="1337413"/>
                  </a:lnTo>
                  <a:lnTo>
                    <a:pt x="595945" y="1344434"/>
                  </a:lnTo>
                  <a:lnTo>
                    <a:pt x="659439" y="1350629"/>
                  </a:lnTo>
                  <a:lnTo>
                    <a:pt x="725075" y="1355964"/>
                  </a:lnTo>
                  <a:lnTo>
                    <a:pt x="792691" y="1360405"/>
                  </a:lnTo>
                  <a:lnTo>
                    <a:pt x="862128" y="1363918"/>
                  </a:lnTo>
                  <a:lnTo>
                    <a:pt x="933225" y="1366470"/>
                  </a:lnTo>
                  <a:lnTo>
                    <a:pt x="1005820" y="1368025"/>
                  </a:lnTo>
                  <a:lnTo>
                    <a:pt x="1079753" y="1368552"/>
                  </a:lnTo>
                  <a:lnTo>
                    <a:pt x="1153687" y="1368025"/>
                  </a:lnTo>
                  <a:lnTo>
                    <a:pt x="1226282" y="1366470"/>
                  </a:lnTo>
                  <a:lnTo>
                    <a:pt x="1297379" y="1363918"/>
                  </a:lnTo>
                  <a:lnTo>
                    <a:pt x="1366816" y="1360405"/>
                  </a:lnTo>
                  <a:lnTo>
                    <a:pt x="1434432" y="1355964"/>
                  </a:lnTo>
                  <a:lnTo>
                    <a:pt x="1500068" y="1350629"/>
                  </a:lnTo>
                  <a:lnTo>
                    <a:pt x="1563562" y="1344434"/>
                  </a:lnTo>
                  <a:lnTo>
                    <a:pt x="1624753" y="1337413"/>
                  </a:lnTo>
                  <a:lnTo>
                    <a:pt x="1683481" y="1329600"/>
                  </a:lnTo>
                  <a:lnTo>
                    <a:pt x="1739585" y="1321029"/>
                  </a:lnTo>
                  <a:lnTo>
                    <a:pt x="1792904" y="1311735"/>
                  </a:lnTo>
                  <a:lnTo>
                    <a:pt x="1843277" y="1301750"/>
                  </a:lnTo>
                  <a:lnTo>
                    <a:pt x="1890545" y="1291108"/>
                  </a:lnTo>
                  <a:lnTo>
                    <a:pt x="1934546" y="1279845"/>
                  </a:lnTo>
                  <a:lnTo>
                    <a:pt x="1975118" y="1267993"/>
                  </a:lnTo>
                  <a:lnTo>
                    <a:pt x="2012103" y="1255587"/>
                  </a:lnTo>
                  <a:lnTo>
                    <a:pt x="2074664" y="1229248"/>
                  </a:lnTo>
                  <a:lnTo>
                    <a:pt x="2120942" y="1201100"/>
                  </a:lnTo>
                  <a:lnTo>
                    <a:pt x="2149652" y="1171413"/>
                  </a:lnTo>
                  <a:lnTo>
                    <a:pt x="2159507" y="1140460"/>
                  </a:lnTo>
                  <a:lnTo>
                    <a:pt x="2159507" y="228092"/>
                  </a:lnTo>
                  <a:lnTo>
                    <a:pt x="2137573" y="182119"/>
                  </a:lnTo>
                  <a:lnTo>
                    <a:pt x="2099918" y="153168"/>
                  </a:lnTo>
                  <a:lnTo>
                    <a:pt x="2045338" y="125890"/>
                  </a:lnTo>
                  <a:lnTo>
                    <a:pt x="1975118" y="100558"/>
                  </a:lnTo>
                  <a:lnTo>
                    <a:pt x="1934546" y="88706"/>
                  </a:lnTo>
                  <a:lnTo>
                    <a:pt x="1890545" y="77443"/>
                  </a:lnTo>
                  <a:lnTo>
                    <a:pt x="1843277" y="66801"/>
                  </a:lnTo>
                  <a:lnTo>
                    <a:pt x="1792904" y="56816"/>
                  </a:lnTo>
                  <a:lnTo>
                    <a:pt x="1739585" y="47522"/>
                  </a:lnTo>
                  <a:lnTo>
                    <a:pt x="1683481" y="38951"/>
                  </a:lnTo>
                  <a:lnTo>
                    <a:pt x="1624753" y="31138"/>
                  </a:lnTo>
                  <a:lnTo>
                    <a:pt x="1563562" y="24117"/>
                  </a:lnTo>
                  <a:lnTo>
                    <a:pt x="1500068" y="17922"/>
                  </a:lnTo>
                  <a:lnTo>
                    <a:pt x="1434432" y="12587"/>
                  </a:lnTo>
                  <a:lnTo>
                    <a:pt x="1366816" y="8146"/>
                  </a:lnTo>
                  <a:lnTo>
                    <a:pt x="1297379" y="4633"/>
                  </a:lnTo>
                  <a:lnTo>
                    <a:pt x="1226282" y="2081"/>
                  </a:lnTo>
                  <a:lnTo>
                    <a:pt x="1153687" y="526"/>
                  </a:lnTo>
                  <a:lnTo>
                    <a:pt x="1079753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997701" y="1878329"/>
              <a:ext cx="2159635" cy="1369060"/>
            </a:xfrm>
            <a:custGeom>
              <a:avLst/>
              <a:gdLst/>
              <a:ahLst/>
              <a:cxnLst/>
              <a:rect l="l" t="t" r="r" b="b"/>
              <a:pathLst>
                <a:path w="2159634" h="1369060">
                  <a:moveTo>
                    <a:pt x="2159507" y="228092"/>
                  </a:moveTo>
                  <a:lnTo>
                    <a:pt x="2137573" y="274064"/>
                  </a:lnTo>
                  <a:lnTo>
                    <a:pt x="2099918" y="303015"/>
                  </a:lnTo>
                  <a:lnTo>
                    <a:pt x="2045338" y="330293"/>
                  </a:lnTo>
                  <a:lnTo>
                    <a:pt x="1975118" y="355625"/>
                  </a:lnTo>
                  <a:lnTo>
                    <a:pt x="1934546" y="367477"/>
                  </a:lnTo>
                  <a:lnTo>
                    <a:pt x="1890545" y="378740"/>
                  </a:lnTo>
                  <a:lnTo>
                    <a:pt x="1843277" y="389381"/>
                  </a:lnTo>
                  <a:lnTo>
                    <a:pt x="1792904" y="399367"/>
                  </a:lnTo>
                  <a:lnTo>
                    <a:pt x="1739585" y="408661"/>
                  </a:lnTo>
                  <a:lnTo>
                    <a:pt x="1683481" y="417232"/>
                  </a:lnTo>
                  <a:lnTo>
                    <a:pt x="1624753" y="425045"/>
                  </a:lnTo>
                  <a:lnTo>
                    <a:pt x="1563562" y="432066"/>
                  </a:lnTo>
                  <a:lnTo>
                    <a:pt x="1500068" y="438261"/>
                  </a:lnTo>
                  <a:lnTo>
                    <a:pt x="1434432" y="443596"/>
                  </a:lnTo>
                  <a:lnTo>
                    <a:pt x="1366816" y="448037"/>
                  </a:lnTo>
                  <a:lnTo>
                    <a:pt x="1297379" y="451550"/>
                  </a:lnTo>
                  <a:lnTo>
                    <a:pt x="1226282" y="454102"/>
                  </a:lnTo>
                  <a:lnTo>
                    <a:pt x="1153687" y="455657"/>
                  </a:lnTo>
                  <a:lnTo>
                    <a:pt x="1079753" y="456184"/>
                  </a:lnTo>
                  <a:lnTo>
                    <a:pt x="1005820" y="455657"/>
                  </a:lnTo>
                  <a:lnTo>
                    <a:pt x="933225" y="454102"/>
                  </a:lnTo>
                  <a:lnTo>
                    <a:pt x="862128" y="451550"/>
                  </a:lnTo>
                  <a:lnTo>
                    <a:pt x="792691" y="448037"/>
                  </a:lnTo>
                  <a:lnTo>
                    <a:pt x="725075" y="443596"/>
                  </a:lnTo>
                  <a:lnTo>
                    <a:pt x="659439" y="438261"/>
                  </a:lnTo>
                  <a:lnTo>
                    <a:pt x="595945" y="432066"/>
                  </a:lnTo>
                  <a:lnTo>
                    <a:pt x="534754" y="425045"/>
                  </a:lnTo>
                  <a:lnTo>
                    <a:pt x="476026" y="417232"/>
                  </a:lnTo>
                  <a:lnTo>
                    <a:pt x="419922" y="408661"/>
                  </a:lnTo>
                  <a:lnTo>
                    <a:pt x="366603" y="399367"/>
                  </a:lnTo>
                  <a:lnTo>
                    <a:pt x="316230" y="389382"/>
                  </a:lnTo>
                  <a:lnTo>
                    <a:pt x="268962" y="378740"/>
                  </a:lnTo>
                  <a:lnTo>
                    <a:pt x="224961" y="367477"/>
                  </a:lnTo>
                  <a:lnTo>
                    <a:pt x="184389" y="355625"/>
                  </a:lnTo>
                  <a:lnTo>
                    <a:pt x="147404" y="343219"/>
                  </a:lnTo>
                  <a:lnTo>
                    <a:pt x="84843" y="316880"/>
                  </a:lnTo>
                  <a:lnTo>
                    <a:pt x="38565" y="288732"/>
                  </a:lnTo>
                  <a:lnTo>
                    <a:pt x="9855" y="259045"/>
                  </a:lnTo>
                  <a:lnTo>
                    <a:pt x="2490" y="243709"/>
                  </a:lnTo>
                  <a:lnTo>
                    <a:pt x="0" y="228092"/>
                  </a:lnTo>
                </a:path>
                <a:path w="2159634" h="1369060">
                  <a:moveTo>
                    <a:pt x="0" y="228092"/>
                  </a:moveTo>
                  <a:lnTo>
                    <a:pt x="21934" y="182119"/>
                  </a:lnTo>
                  <a:lnTo>
                    <a:pt x="59589" y="153168"/>
                  </a:lnTo>
                  <a:lnTo>
                    <a:pt x="114169" y="125890"/>
                  </a:lnTo>
                  <a:lnTo>
                    <a:pt x="184389" y="100558"/>
                  </a:lnTo>
                  <a:lnTo>
                    <a:pt x="224961" y="88706"/>
                  </a:lnTo>
                  <a:lnTo>
                    <a:pt x="268962" y="77443"/>
                  </a:lnTo>
                  <a:lnTo>
                    <a:pt x="316230" y="66801"/>
                  </a:lnTo>
                  <a:lnTo>
                    <a:pt x="366603" y="56816"/>
                  </a:lnTo>
                  <a:lnTo>
                    <a:pt x="419922" y="47522"/>
                  </a:lnTo>
                  <a:lnTo>
                    <a:pt x="476026" y="38951"/>
                  </a:lnTo>
                  <a:lnTo>
                    <a:pt x="534754" y="31138"/>
                  </a:lnTo>
                  <a:lnTo>
                    <a:pt x="595945" y="24117"/>
                  </a:lnTo>
                  <a:lnTo>
                    <a:pt x="659439" y="17922"/>
                  </a:lnTo>
                  <a:lnTo>
                    <a:pt x="725075" y="12587"/>
                  </a:lnTo>
                  <a:lnTo>
                    <a:pt x="792691" y="8146"/>
                  </a:lnTo>
                  <a:lnTo>
                    <a:pt x="862128" y="4633"/>
                  </a:lnTo>
                  <a:lnTo>
                    <a:pt x="933225" y="2081"/>
                  </a:lnTo>
                  <a:lnTo>
                    <a:pt x="1005820" y="526"/>
                  </a:lnTo>
                  <a:lnTo>
                    <a:pt x="1079753" y="0"/>
                  </a:lnTo>
                  <a:lnTo>
                    <a:pt x="1153687" y="526"/>
                  </a:lnTo>
                  <a:lnTo>
                    <a:pt x="1226282" y="2081"/>
                  </a:lnTo>
                  <a:lnTo>
                    <a:pt x="1297379" y="4633"/>
                  </a:lnTo>
                  <a:lnTo>
                    <a:pt x="1366816" y="8146"/>
                  </a:lnTo>
                  <a:lnTo>
                    <a:pt x="1434432" y="12587"/>
                  </a:lnTo>
                  <a:lnTo>
                    <a:pt x="1500068" y="17922"/>
                  </a:lnTo>
                  <a:lnTo>
                    <a:pt x="1563562" y="24117"/>
                  </a:lnTo>
                  <a:lnTo>
                    <a:pt x="1624753" y="31138"/>
                  </a:lnTo>
                  <a:lnTo>
                    <a:pt x="1683481" y="38951"/>
                  </a:lnTo>
                  <a:lnTo>
                    <a:pt x="1739585" y="47522"/>
                  </a:lnTo>
                  <a:lnTo>
                    <a:pt x="1792904" y="56816"/>
                  </a:lnTo>
                  <a:lnTo>
                    <a:pt x="1843277" y="66801"/>
                  </a:lnTo>
                  <a:lnTo>
                    <a:pt x="1890545" y="77443"/>
                  </a:lnTo>
                  <a:lnTo>
                    <a:pt x="1934546" y="88706"/>
                  </a:lnTo>
                  <a:lnTo>
                    <a:pt x="1975118" y="100558"/>
                  </a:lnTo>
                  <a:lnTo>
                    <a:pt x="2012103" y="112964"/>
                  </a:lnTo>
                  <a:lnTo>
                    <a:pt x="2074664" y="139303"/>
                  </a:lnTo>
                  <a:lnTo>
                    <a:pt x="2120942" y="167451"/>
                  </a:lnTo>
                  <a:lnTo>
                    <a:pt x="2149652" y="197138"/>
                  </a:lnTo>
                  <a:lnTo>
                    <a:pt x="2159507" y="228092"/>
                  </a:lnTo>
                  <a:lnTo>
                    <a:pt x="2159507" y="1140460"/>
                  </a:lnTo>
                  <a:lnTo>
                    <a:pt x="2137573" y="1186432"/>
                  </a:lnTo>
                  <a:lnTo>
                    <a:pt x="2099918" y="1215383"/>
                  </a:lnTo>
                  <a:lnTo>
                    <a:pt x="2045338" y="1242661"/>
                  </a:lnTo>
                  <a:lnTo>
                    <a:pt x="1975118" y="1267993"/>
                  </a:lnTo>
                  <a:lnTo>
                    <a:pt x="1934546" y="1279845"/>
                  </a:lnTo>
                  <a:lnTo>
                    <a:pt x="1890545" y="1291108"/>
                  </a:lnTo>
                  <a:lnTo>
                    <a:pt x="1843277" y="1301750"/>
                  </a:lnTo>
                  <a:lnTo>
                    <a:pt x="1792904" y="1311735"/>
                  </a:lnTo>
                  <a:lnTo>
                    <a:pt x="1739585" y="1321029"/>
                  </a:lnTo>
                  <a:lnTo>
                    <a:pt x="1683481" y="1329600"/>
                  </a:lnTo>
                  <a:lnTo>
                    <a:pt x="1624753" y="1337413"/>
                  </a:lnTo>
                  <a:lnTo>
                    <a:pt x="1563562" y="1344434"/>
                  </a:lnTo>
                  <a:lnTo>
                    <a:pt x="1500068" y="1350629"/>
                  </a:lnTo>
                  <a:lnTo>
                    <a:pt x="1434432" y="1355964"/>
                  </a:lnTo>
                  <a:lnTo>
                    <a:pt x="1366816" y="1360405"/>
                  </a:lnTo>
                  <a:lnTo>
                    <a:pt x="1297379" y="1363918"/>
                  </a:lnTo>
                  <a:lnTo>
                    <a:pt x="1226282" y="1366470"/>
                  </a:lnTo>
                  <a:lnTo>
                    <a:pt x="1153687" y="1368025"/>
                  </a:lnTo>
                  <a:lnTo>
                    <a:pt x="1079753" y="1368552"/>
                  </a:lnTo>
                  <a:lnTo>
                    <a:pt x="1005820" y="1368025"/>
                  </a:lnTo>
                  <a:lnTo>
                    <a:pt x="933225" y="1366470"/>
                  </a:lnTo>
                  <a:lnTo>
                    <a:pt x="862128" y="1363918"/>
                  </a:lnTo>
                  <a:lnTo>
                    <a:pt x="792691" y="1360405"/>
                  </a:lnTo>
                  <a:lnTo>
                    <a:pt x="725075" y="1355964"/>
                  </a:lnTo>
                  <a:lnTo>
                    <a:pt x="659439" y="1350629"/>
                  </a:lnTo>
                  <a:lnTo>
                    <a:pt x="595945" y="1344434"/>
                  </a:lnTo>
                  <a:lnTo>
                    <a:pt x="534754" y="1337413"/>
                  </a:lnTo>
                  <a:lnTo>
                    <a:pt x="476026" y="1329600"/>
                  </a:lnTo>
                  <a:lnTo>
                    <a:pt x="419922" y="1321029"/>
                  </a:lnTo>
                  <a:lnTo>
                    <a:pt x="366603" y="1311735"/>
                  </a:lnTo>
                  <a:lnTo>
                    <a:pt x="316230" y="1301750"/>
                  </a:lnTo>
                  <a:lnTo>
                    <a:pt x="268962" y="1291108"/>
                  </a:lnTo>
                  <a:lnTo>
                    <a:pt x="224961" y="1279845"/>
                  </a:lnTo>
                  <a:lnTo>
                    <a:pt x="184389" y="1267993"/>
                  </a:lnTo>
                  <a:lnTo>
                    <a:pt x="147404" y="1255587"/>
                  </a:lnTo>
                  <a:lnTo>
                    <a:pt x="84843" y="1229248"/>
                  </a:lnTo>
                  <a:lnTo>
                    <a:pt x="38565" y="1201100"/>
                  </a:lnTo>
                  <a:lnTo>
                    <a:pt x="9855" y="1171413"/>
                  </a:lnTo>
                  <a:lnTo>
                    <a:pt x="0" y="1140460"/>
                  </a:lnTo>
                  <a:lnTo>
                    <a:pt x="0" y="228092"/>
                  </a:lnTo>
                  <a:close/>
                </a:path>
              </a:pathLst>
            </a:custGeom>
            <a:ln w="25908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835520" y="2634742"/>
            <a:ext cx="4813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50" dirty="0">
                <a:solidFill>
                  <a:srgbClr val="000066"/>
                </a:solidFill>
                <a:latin typeface="Arial"/>
                <a:cs typeface="Arial"/>
              </a:rPr>
              <a:t>D</a:t>
            </a:r>
            <a:r>
              <a:rPr sz="1600" b="1" spc="-10" dirty="0">
                <a:solidFill>
                  <a:srgbClr val="000066"/>
                </a:solidFill>
                <a:latin typeface="Arial"/>
                <a:cs typeface="Arial"/>
              </a:rPr>
              <a:t>a</a:t>
            </a:r>
            <a:r>
              <a:rPr sz="1600" b="1" spc="70" dirty="0">
                <a:solidFill>
                  <a:srgbClr val="000066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000066"/>
                </a:solidFill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917435" y="3262884"/>
            <a:ext cx="320040" cy="528955"/>
            <a:chOff x="6917435" y="3262884"/>
            <a:chExt cx="320040" cy="528955"/>
          </a:xfrm>
        </p:grpSpPr>
        <p:sp>
          <p:nvSpPr>
            <p:cNvPr id="24" name="object 24"/>
            <p:cNvSpPr/>
            <p:nvPr/>
          </p:nvSpPr>
          <p:spPr>
            <a:xfrm>
              <a:off x="6930389" y="3275838"/>
              <a:ext cx="294640" cy="502920"/>
            </a:xfrm>
            <a:custGeom>
              <a:avLst/>
              <a:gdLst/>
              <a:ahLst/>
              <a:cxnLst/>
              <a:rect l="l" t="t" r="r" b="b"/>
              <a:pathLst>
                <a:path w="294640" h="502920">
                  <a:moveTo>
                    <a:pt x="220599" y="0"/>
                  </a:moveTo>
                  <a:lnTo>
                    <a:pt x="73532" y="0"/>
                  </a:lnTo>
                  <a:lnTo>
                    <a:pt x="73532" y="355854"/>
                  </a:lnTo>
                  <a:lnTo>
                    <a:pt x="0" y="355854"/>
                  </a:lnTo>
                  <a:lnTo>
                    <a:pt x="147065" y="502919"/>
                  </a:lnTo>
                  <a:lnTo>
                    <a:pt x="294131" y="355854"/>
                  </a:lnTo>
                  <a:lnTo>
                    <a:pt x="220599" y="355854"/>
                  </a:lnTo>
                  <a:lnTo>
                    <a:pt x="220599" y="0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930389" y="3275838"/>
              <a:ext cx="294640" cy="502920"/>
            </a:xfrm>
            <a:custGeom>
              <a:avLst/>
              <a:gdLst/>
              <a:ahLst/>
              <a:cxnLst/>
              <a:rect l="l" t="t" r="r" b="b"/>
              <a:pathLst>
                <a:path w="294640" h="502920">
                  <a:moveTo>
                    <a:pt x="0" y="355854"/>
                  </a:moveTo>
                  <a:lnTo>
                    <a:pt x="73532" y="355854"/>
                  </a:lnTo>
                  <a:lnTo>
                    <a:pt x="73532" y="0"/>
                  </a:lnTo>
                  <a:lnTo>
                    <a:pt x="220599" y="0"/>
                  </a:lnTo>
                  <a:lnTo>
                    <a:pt x="220599" y="355854"/>
                  </a:lnTo>
                  <a:lnTo>
                    <a:pt x="294131" y="355854"/>
                  </a:lnTo>
                  <a:lnTo>
                    <a:pt x="147065" y="502919"/>
                  </a:lnTo>
                  <a:lnTo>
                    <a:pt x="0" y="355854"/>
                  </a:lnTo>
                  <a:close/>
                </a:path>
              </a:pathLst>
            </a:custGeom>
            <a:ln w="25908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450503" y="3854957"/>
            <a:ext cx="940435" cy="940435"/>
            <a:chOff x="5567171" y="3842003"/>
            <a:chExt cx="940435" cy="940435"/>
          </a:xfrm>
        </p:grpSpPr>
        <p:sp>
          <p:nvSpPr>
            <p:cNvPr id="27" name="object 27"/>
            <p:cNvSpPr/>
            <p:nvPr/>
          </p:nvSpPr>
          <p:spPr>
            <a:xfrm>
              <a:off x="5580125" y="3854957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914400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914400" y="91440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80125" y="3854957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914400"/>
                  </a:moveTo>
                  <a:lnTo>
                    <a:pt x="914400" y="914400"/>
                  </a:lnTo>
                  <a:lnTo>
                    <a:pt x="914400" y="0"/>
                  </a:lnTo>
                  <a:lnTo>
                    <a:pt x="0" y="0"/>
                  </a:lnTo>
                  <a:lnTo>
                    <a:pt x="0" y="914400"/>
                  </a:lnTo>
                  <a:close/>
                </a:path>
              </a:pathLst>
            </a:custGeom>
            <a:ln w="25908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553200" y="3854958"/>
            <a:ext cx="1159004" cy="960519"/>
          </a:xfrm>
          <a:prstGeom prst="rect">
            <a:avLst/>
          </a:prstGeom>
          <a:solidFill>
            <a:srgbClr val="FFFFFF"/>
          </a:solidFill>
          <a:ln w="25907">
            <a:solidFill>
              <a:srgbClr val="000066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87960" marR="123825" indent="-56515" algn="ctr">
              <a:lnSpc>
                <a:spcPct val="100000"/>
              </a:lnSpc>
            </a:pPr>
            <a:r>
              <a:rPr lang="cs-CZ" sz="1100" b="1" spc="-130" dirty="0">
                <a:solidFill>
                  <a:srgbClr val="000066"/>
                </a:solidFill>
                <a:latin typeface="Arial"/>
                <a:cs typeface="Arial"/>
              </a:rPr>
              <a:t>Identifikovaná témata</a:t>
            </a:r>
          </a:p>
          <a:p>
            <a:pPr marL="187960" marR="123825" indent="-56515" algn="ctr">
              <a:lnSpc>
                <a:spcPct val="100000"/>
              </a:lnSpc>
            </a:pPr>
            <a:endParaRPr lang="cs-CZ" sz="1100" b="1" spc="-130" dirty="0">
              <a:solidFill>
                <a:srgbClr val="000066"/>
              </a:solidFill>
              <a:latin typeface="Arial"/>
              <a:cs typeface="Arial"/>
            </a:endParaRPr>
          </a:p>
          <a:p>
            <a:pPr marL="187960" marR="123825" indent="-56515" algn="ctr">
              <a:lnSpc>
                <a:spcPct val="100000"/>
              </a:lnSpc>
            </a:pPr>
            <a:endParaRPr lang="cs-CZ" sz="1100" b="1" spc="-130" dirty="0">
              <a:solidFill>
                <a:srgbClr val="000066"/>
              </a:solidFill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7839346" y="3841876"/>
            <a:ext cx="940435" cy="940435"/>
            <a:chOff x="7673340" y="3842003"/>
            <a:chExt cx="940435" cy="940435"/>
          </a:xfrm>
        </p:grpSpPr>
        <p:sp>
          <p:nvSpPr>
            <p:cNvPr id="31" name="object 31"/>
            <p:cNvSpPr/>
            <p:nvPr/>
          </p:nvSpPr>
          <p:spPr>
            <a:xfrm>
              <a:off x="7686294" y="3854957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914400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914400" y="91440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686294" y="3854957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914400"/>
                  </a:moveTo>
                  <a:lnTo>
                    <a:pt x="914400" y="914400"/>
                  </a:lnTo>
                  <a:lnTo>
                    <a:pt x="914400" y="0"/>
                  </a:lnTo>
                  <a:lnTo>
                    <a:pt x="0" y="0"/>
                  </a:lnTo>
                  <a:lnTo>
                    <a:pt x="0" y="914400"/>
                  </a:lnTo>
                  <a:close/>
                </a:path>
              </a:pathLst>
            </a:custGeom>
            <a:ln w="25908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4786884" y="1031747"/>
            <a:ext cx="111760" cy="5329555"/>
            <a:chOff x="4786884" y="1031747"/>
            <a:chExt cx="111760" cy="5329555"/>
          </a:xfrm>
        </p:grpSpPr>
        <p:sp>
          <p:nvSpPr>
            <p:cNvPr id="34" name="object 34"/>
            <p:cNvSpPr/>
            <p:nvPr/>
          </p:nvSpPr>
          <p:spPr>
            <a:xfrm>
              <a:off x="4786884" y="1031747"/>
              <a:ext cx="111251" cy="53294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842510" y="1053845"/>
              <a:ext cx="0" cy="5232400"/>
            </a:xfrm>
            <a:custGeom>
              <a:avLst/>
              <a:gdLst/>
              <a:ahLst/>
              <a:cxnLst/>
              <a:rect l="l" t="t" r="r" b="b"/>
              <a:pathLst>
                <a:path h="5232400">
                  <a:moveTo>
                    <a:pt x="0" y="0"/>
                  </a:moveTo>
                  <a:lnTo>
                    <a:pt x="0" y="5232171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2446" y="0"/>
            <a:ext cx="71196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-160" dirty="0"/>
              <a:t>Témata, kategorie a kódy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71650" y="3620261"/>
            <a:ext cx="1511935" cy="1261884"/>
          </a:xfrm>
          <a:prstGeom prst="rect">
            <a:avLst/>
          </a:prstGeom>
          <a:solidFill>
            <a:srgbClr val="000066"/>
          </a:solidFill>
          <a:ln w="28955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129539">
              <a:lnSpc>
                <a:spcPct val="100000"/>
              </a:lnSpc>
            </a:pPr>
            <a:r>
              <a:rPr lang="cs-CZ" sz="1400" b="1" spc="-15" dirty="0">
                <a:solidFill>
                  <a:srgbClr val="FFFFFF"/>
                </a:solidFill>
                <a:latin typeface="Arial"/>
                <a:cs typeface="Arial"/>
              </a:rPr>
              <a:t>Důsledky</a:t>
            </a:r>
          </a:p>
          <a:p>
            <a:pPr marL="129539">
              <a:lnSpc>
                <a:spcPct val="100000"/>
              </a:lnSpc>
            </a:pPr>
            <a:endParaRPr lang="cs-CZ" sz="1400" b="1" spc="-1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9539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32682" y="3429000"/>
            <a:ext cx="1401318" cy="959237"/>
          </a:xfrm>
          <a:prstGeom prst="rect">
            <a:avLst/>
          </a:prstGeom>
          <a:solidFill>
            <a:srgbClr val="D0CECE"/>
          </a:solidFill>
          <a:ln w="28955">
            <a:solidFill>
              <a:srgbClr val="0000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 marL="182880">
              <a:lnSpc>
                <a:spcPct val="100000"/>
              </a:lnSpc>
              <a:spcBef>
                <a:spcPts val="1355"/>
              </a:spcBef>
            </a:pPr>
            <a:r>
              <a:rPr sz="1100" spc="25" dirty="0" err="1">
                <a:solidFill>
                  <a:srgbClr val="000066"/>
                </a:solidFill>
                <a:latin typeface="Arial"/>
                <a:cs typeface="Arial"/>
              </a:rPr>
              <a:t>Psychosoci</a:t>
            </a:r>
            <a:r>
              <a:rPr lang="cs-CZ" sz="1100" spc="25" dirty="0" err="1">
                <a:solidFill>
                  <a:srgbClr val="000066"/>
                </a:solidFill>
                <a:latin typeface="Arial"/>
                <a:cs typeface="Arial"/>
              </a:rPr>
              <a:t>ální</a:t>
            </a:r>
            <a:endParaRPr lang="cs-CZ" sz="1100" spc="25" dirty="0">
              <a:solidFill>
                <a:srgbClr val="000066"/>
              </a:solidFill>
              <a:latin typeface="Arial"/>
              <a:cs typeface="Arial"/>
            </a:endParaRPr>
          </a:p>
          <a:p>
            <a:pPr marL="182880">
              <a:lnSpc>
                <a:spcPct val="100000"/>
              </a:lnSpc>
              <a:spcBef>
                <a:spcPts val="1355"/>
              </a:spcBef>
            </a:pPr>
            <a:endParaRPr sz="11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32682" y="5581650"/>
            <a:ext cx="1224280" cy="954107"/>
          </a:xfrm>
          <a:prstGeom prst="rect">
            <a:avLst/>
          </a:prstGeom>
          <a:solidFill>
            <a:srgbClr val="D0CECE"/>
          </a:solidFill>
          <a:ln w="28955">
            <a:solidFill>
              <a:srgbClr val="0000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 marL="185420">
              <a:lnSpc>
                <a:spcPct val="100000"/>
              </a:lnSpc>
              <a:spcBef>
                <a:spcPts val="1220"/>
              </a:spcBef>
            </a:pPr>
            <a:r>
              <a:rPr lang="cs-CZ" sz="1200" spc="35" dirty="0">
                <a:solidFill>
                  <a:srgbClr val="000066"/>
                </a:solidFill>
                <a:latin typeface="Arial"/>
                <a:cs typeface="Arial"/>
              </a:rPr>
              <a:t>Vzdělávací</a:t>
            </a:r>
          </a:p>
          <a:p>
            <a:pPr marL="185420">
              <a:lnSpc>
                <a:spcPct val="100000"/>
              </a:lnSpc>
              <a:spcBef>
                <a:spcPts val="1220"/>
              </a:spcBef>
            </a:pPr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26658" y="3044189"/>
            <a:ext cx="1217930" cy="875240"/>
          </a:xfrm>
          <a:prstGeom prst="rect">
            <a:avLst/>
          </a:prstGeom>
          <a:solidFill>
            <a:srgbClr val="FFFFFF"/>
          </a:solidFill>
          <a:ln w="28955">
            <a:solidFill>
              <a:srgbClr val="000066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350" dirty="0">
              <a:latin typeface="Times New Roman"/>
              <a:cs typeface="Times New Roman"/>
            </a:endParaRPr>
          </a:p>
          <a:p>
            <a:pPr marL="130175" marR="120650" indent="83820">
              <a:lnSpc>
                <a:spcPct val="100000"/>
              </a:lnSpc>
            </a:pPr>
            <a:r>
              <a:rPr sz="1100" spc="35" dirty="0" err="1">
                <a:solidFill>
                  <a:srgbClr val="000066"/>
                </a:solidFill>
                <a:latin typeface="Arial"/>
                <a:cs typeface="Arial"/>
              </a:rPr>
              <a:t>Negativ</a:t>
            </a:r>
            <a:r>
              <a:rPr lang="cs-CZ" sz="1100" spc="35" dirty="0">
                <a:solidFill>
                  <a:srgbClr val="000066"/>
                </a:solidFill>
                <a:latin typeface="Arial"/>
                <a:cs typeface="Arial"/>
              </a:rPr>
              <a:t>ní</a:t>
            </a:r>
            <a:r>
              <a:rPr sz="1100" spc="-13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cs-CZ" sz="1100" spc="30" dirty="0" err="1">
                <a:solidFill>
                  <a:srgbClr val="000066"/>
                </a:solidFill>
                <a:latin typeface="Arial"/>
                <a:cs typeface="Arial"/>
              </a:rPr>
              <a:t>důsledkx</a:t>
            </a:r>
            <a:endParaRPr lang="cs-CZ" sz="1100" spc="30" dirty="0">
              <a:solidFill>
                <a:srgbClr val="000066"/>
              </a:solidFill>
              <a:latin typeface="Arial"/>
              <a:cs typeface="Arial"/>
            </a:endParaRPr>
          </a:p>
          <a:p>
            <a:pPr marL="130175" marR="120650" indent="83820">
              <a:lnSpc>
                <a:spcPct val="100000"/>
              </a:lnSpc>
            </a:pPr>
            <a:endParaRPr sz="11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26658" y="4319778"/>
            <a:ext cx="1217930" cy="686085"/>
          </a:xfrm>
          <a:prstGeom prst="rect">
            <a:avLst/>
          </a:prstGeom>
          <a:solidFill>
            <a:srgbClr val="FFFFFF"/>
          </a:solidFill>
          <a:ln w="28955">
            <a:solidFill>
              <a:srgbClr val="000066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339725" marR="194310" indent="-137160">
              <a:lnSpc>
                <a:spcPct val="100000"/>
              </a:lnSpc>
              <a:spcBef>
                <a:spcPts val="5"/>
              </a:spcBef>
            </a:pPr>
            <a:r>
              <a:rPr lang="cs-CZ" sz="1100" spc="30" dirty="0">
                <a:solidFill>
                  <a:srgbClr val="000066"/>
                </a:solidFill>
                <a:latin typeface="Arial"/>
                <a:cs typeface="Arial"/>
              </a:rPr>
              <a:t>Očekávané b</a:t>
            </a:r>
            <a:r>
              <a:rPr sz="1100" spc="30" dirty="0" err="1">
                <a:solidFill>
                  <a:srgbClr val="000066"/>
                </a:solidFill>
                <a:latin typeface="Arial"/>
                <a:cs typeface="Arial"/>
              </a:rPr>
              <a:t>enefit</a:t>
            </a:r>
            <a:r>
              <a:rPr lang="cs-CZ" sz="1100" spc="30" dirty="0">
                <a:solidFill>
                  <a:srgbClr val="000066"/>
                </a:solidFill>
                <a:latin typeface="Arial"/>
                <a:cs typeface="Arial"/>
              </a:rPr>
              <a:t>z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26658" y="5581650"/>
            <a:ext cx="1217930" cy="855362"/>
          </a:xfrm>
          <a:prstGeom prst="rect">
            <a:avLst/>
          </a:prstGeom>
          <a:solidFill>
            <a:srgbClr val="FFFFFF"/>
          </a:solidFill>
          <a:ln w="28955">
            <a:solidFill>
              <a:srgbClr val="000066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334645" marR="97790" indent="-226060">
              <a:lnSpc>
                <a:spcPct val="100000"/>
              </a:lnSpc>
              <a:spcBef>
                <a:spcPts val="5"/>
              </a:spcBef>
            </a:pPr>
            <a:r>
              <a:rPr lang="cs-CZ" sz="1100" spc="45" dirty="0">
                <a:solidFill>
                  <a:srgbClr val="000066"/>
                </a:solidFill>
                <a:latin typeface="Arial"/>
                <a:cs typeface="Arial"/>
              </a:rPr>
              <a:t>Neočekávané</a:t>
            </a:r>
            <a:r>
              <a:rPr sz="1100" spc="-135" dirty="0">
                <a:solidFill>
                  <a:srgbClr val="000066"/>
                </a:solidFill>
                <a:latin typeface="Arial"/>
                <a:cs typeface="Arial"/>
              </a:rPr>
              <a:t>  </a:t>
            </a:r>
            <a:r>
              <a:rPr sz="1100" spc="50" dirty="0">
                <a:solidFill>
                  <a:srgbClr val="000066"/>
                </a:solidFill>
                <a:latin typeface="Arial"/>
                <a:cs typeface="Arial"/>
              </a:rPr>
              <a:t>benefit</a:t>
            </a:r>
            <a:r>
              <a:rPr lang="cs-CZ" sz="1100" spc="50" dirty="0">
                <a:solidFill>
                  <a:srgbClr val="000066"/>
                </a:solidFill>
                <a:latin typeface="Arial"/>
                <a:cs typeface="Arial"/>
              </a:rPr>
              <a:t>y</a:t>
            </a:r>
          </a:p>
          <a:p>
            <a:pPr marL="334645" marR="97790" indent="-226060">
              <a:lnSpc>
                <a:spcPct val="100000"/>
              </a:lnSpc>
              <a:spcBef>
                <a:spcPts val="5"/>
              </a:spcBef>
            </a:pPr>
            <a:endParaRPr sz="11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83458" y="3898391"/>
            <a:ext cx="648335" cy="2256790"/>
          </a:xfrm>
          <a:custGeom>
            <a:avLst/>
            <a:gdLst/>
            <a:ahLst/>
            <a:cxnLst/>
            <a:rect l="l" t="t" r="r" b="b"/>
            <a:pathLst>
              <a:path w="648335" h="2256790">
                <a:moveTo>
                  <a:pt x="338455" y="2144077"/>
                </a:moveTo>
                <a:lnTo>
                  <a:pt x="309499" y="2144077"/>
                </a:lnTo>
                <a:lnTo>
                  <a:pt x="309499" y="2173033"/>
                </a:lnTo>
                <a:lnTo>
                  <a:pt x="338455" y="2173033"/>
                </a:lnTo>
                <a:lnTo>
                  <a:pt x="338455" y="2144077"/>
                </a:lnTo>
                <a:close/>
              </a:path>
              <a:path w="648335" h="2256790">
                <a:moveTo>
                  <a:pt x="338455" y="2086165"/>
                </a:moveTo>
                <a:lnTo>
                  <a:pt x="309499" y="2086165"/>
                </a:lnTo>
                <a:lnTo>
                  <a:pt x="309499" y="2115121"/>
                </a:lnTo>
                <a:lnTo>
                  <a:pt x="338455" y="2115121"/>
                </a:lnTo>
                <a:lnTo>
                  <a:pt x="338455" y="2086165"/>
                </a:lnTo>
                <a:close/>
              </a:path>
              <a:path w="648335" h="2256790">
                <a:moveTo>
                  <a:pt x="338455" y="2028253"/>
                </a:moveTo>
                <a:lnTo>
                  <a:pt x="309499" y="2028253"/>
                </a:lnTo>
                <a:lnTo>
                  <a:pt x="309499" y="2057209"/>
                </a:lnTo>
                <a:lnTo>
                  <a:pt x="338455" y="2057209"/>
                </a:lnTo>
                <a:lnTo>
                  <a:pt x="338455" y="2028253"/>
                </a:lnTo>
                <a:close/>
              </a:path>
              <a:path w="648335" h="2256790">
                <a:moveTo>
                  <a:pt x="338455" y="1970341"/>
                </a:moveTo>
                <a:lnTo>
                  <a:pt x="309499" y="1970341"/>
                </a:lnTo>
                <a:lnTo>
                  <a:pt x="309499" y="1999297"/>
                </a:lnTo>
                <a:lnTo>
                  <a:pt x="338455" y="1999297"/>
                </a:lnTo>
                <a:lnTo>
                  <a:pt x="338455" y="1970341"/>
                </a:lnTo>
                <a:close/>
              </a:path>
              <a:path w="648335" h="2256790">
                <a:moveTo>
                  <a:pt x="338455" y="1912429"/>
                </a:moveTo>
                <a:lnTo>
                  <a:pt x="309499" y="1912429"/>
                </a:lnTo>
                <a:lnTo>
                  <a:pt x="309499" y="1941385"/>
                </a:lnTo>
                <a:lnTo>
                  <a:pt x="338455" y="1941385"/>
                </a:lnTo>
                <a:lnTo>
                  <a:pt x="338455" y="1912429"/>
                </a:lnTo>
                <a:close/>
              </a:path>
              <a:path w="648335" h="2256790">
                <a:moveTo>
                  <a:pt x="338455" y="1854517"/>
                </a:moveTo>
                <a:lnTo>
                  <a:pt x="309499" y="1854517"/>
                </a:lnTo>
                <a:lnTo>
                  <a:pt x="309499" y="1883473"/>
                </a:lnTo>
                <a:lnTo>
                  <a:pt x="338455" y="1883473"/>
                </a:lnTo>
                <a:lnTo>
                  <a:pt x="338455" y="1854517"/>
                </a:lnTo>
                <a:close/>
              </a:path>
              <a:path w="648335" h="2256790">
                <a:moveTo>
                  <a:pt x="338455" y="1796605"/>
                </a:moveTo>
                <a:lnTo>
                  <a:pt x="309499" y="1796605"/>
                </a:lnTo>
                <a:lnTo>
                  <a:pt x="309499" y="1825561"/>
                </a:lnTo>
                <a:lnTo>
                  <a:pt x="338455" y="1825561"/>
                </a:lnTo>
                <a:lnTo>
                  <a:pt x="338455" y="1796605"/>
                </a:lnTo>
                <a:close/>
              </a:path>
              <a:path w="648335" h="2256790">
                <a:moveTo>
                  <a:pt x="338455" y="1738693"/>
                </a:moveTo>
                <a:lnTo>
                  <a:pt x="309499" y="1738693"/>
                </a:lnTo>
                <a:lnTo>
                  <a:pt x="309499" y="1767649"/>
                </a:lnTo>
                <a:lnTo>
                  <a:pt x="338455" y="1767649"/>
                </a:lnTo>
                <a:lnTo>
                  <a:pt x="338455" y="1738693"/>
                </a:lnTo>
                <a:close/>
              </a:path>
              <a:path w="648335" h="2256790">
                <a:moveTo>
                  <a:pt x="338455" y="1680845"/>
                </a:moveTo>
                <a:lnTo>
                  <a:pt x="309499" y="1680845"/>
                </a:lnTo>
                <a:lnTo>
                  <a:pt x="309499" y="1709737"/>
                </a:lnTo>
                <a:lnTo>
                  <a:pt x="338455" y="1709737"/>
                </a:lnTo>
                <a:lnTo>
                  <a:pt x="338455" y="1680845"/>
                </a:lnTo>
                <a:close/>
              </a:path>
              <a:path w="648335" h="2256790">
                <a:moveTo>
                  <a:pt x="338455" y="1622933"/>
                </a:moveTo>
                <a:lnTo>
                  <a:pt x="309499" y="1622933"/>
                </a:lnTo>
                <a:lnTo>
                  <a:pt x="309499" y="1651889"/>
                </a:lnTo>
                <a:lnTo>
                  <a:pt x="338455" y="1651889"/>
                </a:lnTo>
                <a:lnTo>
                  <a:pt x="338455" y="1622933"/>
                </a:lnTo>
                <a:close/>
              </a:path>
              <a:path w="648335" h="2256790">
                <a:moveTo>
                  <a:pt x="338455" y="1565021"/>
                </a:moveTo>
                <a:lnTo>
                  <a:pt x="309499" y="1565021"/>
                </a:lnTo>
                <a:lnTo>
                  <a:pt x="309499" y="1593977"/>
                </a:lnTo>
                <a:lnTo>
                  <a:pt x="338455" y="1593977"/>
                </a:lnTo>
                <a:lnTo>
                  <a:pt x="338455" y="1565021"/>
                </a:lnTo>
                <a:close/>
              </a:path>
              <a:path w="648335" h="2256790">
                <a:moveTo>
                  <a:pt x="338455" y="1507109"/>
                </a:moveTo>
                <a:lnTo>
                  <a:pt x="309499" y="1507109"/>
                </a:lnTo>
                <a:lnTo>
                  <a:pt x="309499" y="1536065"/>
                </a:lnTo>
                <a:lnTo>
                  <a:pt x="338455" y="1536065"/>
                </a:lnTo>
                <a:lnTo>
                  <a:pt x="338455" y="1507109"/>
                </a:lnTo>
                <a:close/>
              </a:path>
              <a:path w="648335" h="2256790">
                <a:moveTo>
                  <a:pt x="338455" y="1449197"/>
                </a:moveTo>
                <a:lnTo>
                  <a:pt x="309499" y="1449197"/>
                </a:lnTo>
                <a:lnTo>
                  <a:pt x="309499" y="1478153"/>
                </a:lnTo>
                <a:lnTo>
                  <a:pt x="338455" y="1478153"/>
                </a:lnTo>
                <a:lnTo>
                  <a:pt x="338455" y="1449197"/>
                </a:lnTo>
                <a:close/>
              </a:path>
              <a:path w="648335" h="2256790">
                <a:moveTo>
                  <a:pt x="338455" y="1391285"/>
                </a:moveTo>
                <a:lnTo>
                  <a:pt x="309499" y="1391285"/>
                </a:lnTo>
                <a:lnTo>
                  <a:pt x="309499" y="1420241"/>
                </a:lnTo>
                <a:lnTo>
                  <a:pt x="338455" y="1420241"/>
                </a:lnTo>
                <a:lnTo>
                  <a:pt x="338455" y="1391285"/>
                </a:lnTo>
                <a:close/>
              </a:path>
              <a:path w="648335" h="2256790">
                <a:moveTo>
                  <a:pt x="338455" y="1333373"/>
                </a:moveTo>
                <a:lnTo>
                  <a:pt x="309499" y="1333373"/>
                </a:lnTo>
                <a:lnTo>
                  <a:pt x="309499" y="1362329"/>
                </a:lnTo>
                <a:lnTo>
                  <a:pt x="338455" y="1362329"/>
                </a:lnTo>
                <a:lnTo>
                  <a:pt x="338455" y="1333373"/>
                </a:lnTo>
                <a:close/>
              </a:path>
              <a:path w="648335" h="2256790">
                <a:moveTo>
                  <a:pt x="338455" y="1275461"/>
                </a:moveTo>
                <a:lnTo>
                  <a:pt x="309499" y="1275461"/>
                </a:lnTo>
                <a:lnTo>
                  <a:pt x="309499" y="1304417"/>
                </a:lnTo>
                <a:lnTo>
                  <a:pt x="338455" y="1304417"/>
                </a:lnTo>
                <a:lnTo>
                  <a:pt x="338455" y="1275461"/>
                </a:lnTo>
                <a:close/>
              </a:path>
              <a:path w="648335" h="2256790">
                <a:moveTo>
                  <a:pt x="338455" y="1217549"/>
                </a:moveTo>
                <a:lnTo>
                  <a:pt x="309499" y="1217549"/>
                </a:lnTo>
                <a:lnTo>
                  <a:pt x="309499" y="1246505"/>
                </a:lnTo>
                <a:lnTo>
                  <a:pt x="338455" y="1246505"/>
                </a:lnTo>
                <a:lnTo>
                  <a:pt x="338455" y="1217549"/>
                </a:lnTo>
                <a:close/>
              </a:path>
              <a:path w="648335" h="2256790">
                <a:moveTo>
                  <a:pt x="338455" y="1159637"/>
                </a:moveTo>
                <a:lnTo>
                  <a:pt x="309499" y="1159637"/>
                </a:lnTo>
                <a:lnTo>
                  <a:pt x="309499" y="1188593"/>
                </a:lnTo>
                <a:lnTo>
                  <a:pt x="338455" y="1188593"/>
                </a:lnTo>
                <a:lnTo>
                  <a:pt x="338455" y="1159637"/>
                </a:lnTo>
                <a:close/>
              </a:path>
              <a:path w="648335" h="2256790">
                <a:moveTo>
                  <a:pt x="338455" y="1101725"/>
                </a:moveTo>
                <a:lnTo>
                  <a:pt x="309499" y="1101725"/>
                </a:lnTo>
                <a:lnTo>
                  <a:pt x="309499" y="1130681"/>
                </a:lnTo>
                <a:lnTo>
                  <a:pt x="338455" y="1130681"/>
                </a:lnTo>
                <a:lnTo>
                  <a:pt x="338455" y="1101725"/>
                </a:lnTo>
                <a:close/>
              </a:path>
              <a:path w="648335" h="2256790">
                <a:moveTo>
                  <a:pt x="338455" y="1043813"/>
                </a:moveTo>
                <a:lnTo>
                  <a:pt x="309499" y="1043813"/>
                </a:lnTo>
                <a:lnTo>
                  <a:pt x="309499" y="1072769"/>
                </a:lnTo>
                <a:lnTo>
                  <a:pt x="338455" y="1072769"/>
                </a:lnTo>
                <a:lnTo>
                  <a:pt x="338455" y="1043813"/>
                </a:lnTo>
                <a:close/>
              </a:path>
              <a:path w="648335" h="2256790">
                <a:moveTo>
                  <a:pt x="338455" y="985901"/>
                </a:moveTo>
                <a:lnTo>
                  <a:pt x="309499" y="985901"/>
                </a:lnTo>
                <a:lnTo>
                  <a:pt x="309499" y="1014857"/>
                </a:lnTo>
                <a:lnTo>
                  <a:pt x="338455" y="1014857"/>
                </a:lnTo>
                <a:lnTo>
                  <a:pt x="338455" y="985901"/>
                </a:lnTo>
                <a:close/>
              </a:path>
              <a:path w="648335" h="2256790">
                <a:moveTo>
                  <a:pt x="338455" y="927989"/>
                </a:moveTo>
                <a:lnTo>
                  <a:pt x="309499" y="927989"/>
                </a:lnTo>
                <a:lnTo>
                  <a:pt x="309499" y="956945"/>
                </a:lnTo>
                <a:lnTo>
                  <a:pt x="338455" y="956945"/>
                </a:lnTo>
                <a:lnTo>
                  <a:pt x="338455" y="927989"/>
                </a:lnTo>
                <a:close/>
              </a:path>
              <a:path w="648335" h="2256790">
                <a:moveTo>
                  <a:pt x="338455" y="870077"/>
                </a:moveTo>
                <a:lnTo>
                  <a:pt x="309499" y="870077"/>
                </a:lnTo>
                <a:lnTo>
                  <a:pt x="309499" y="899033"/>
                </a:lnTo>
                <a:lnTo>
                  <a:pt x="338455" y="899033"/>
                </a:lnTo>
                <a:lnTo>
                  <a:pt x="338455" y="870077"/>
                </a:lnTo>
                <a:close/>
              </a:path>
              <a:path w="648335" h="2256790">
                <a:moveTo>
                  <a:pt x="338455" y="812165"/>
                </a:moveTo>
                <a:lnTo>
                  <a:pt x="309499" y="812165"/>
                </a:lnTo>
                <a:lnTo>
                  <a:pt x="309499" y="841121"/>
                </a:lnTo>
                <a:lnTo>
                  <a:pt x="338455" y="841121"/>
                </a:lnTo>
                <a:lnTo>
                  <a:pt x="338455" y="812165"/>
                </a:lnTo>
                <a:close/>
              </a:path>
              <a:path w="648335" h="2256790">
                <a:moveTo>
                  <a:pt x="338455" y="754253"/>
                </a:moveTo>
                <a:lnTo>
                  <a:pt x="309499" y="754253"/>
                </a:lnTo>
                <a:lnTo>
                  <a:pt x="309499" y="783209"/>
                </a:lnTo>
                <a:lnTo>
                  <a:pt x="338455" y="783209"/>
                </a:lnTo>
                <a:lnTo>
                  <a:pt x="338455" y="754253"/>
                </a:lnTo>
                <a:close/>
              </a:path>
              <a:path w="648335" h="2256790">
                <a:moveTo>
                  <a:pt x="338455" y="696341"/>
                </a:moveTo>
                <a:lnTo>
                  <a:pt x="309499" y="696341"/>
                </a:lnTo>
                <a:lnTo>
                  <a:pt x="309499" y="725297"/>
                </a:lnTo>
                <a:lnTo>
                  <a:pt x="338455" y="725297"/>
                </a:lnTo>
                <a:lnTo>
                  <a:pt x="338455" y="696341"/>
                </a:lnTo>
                <a:close/>
              </a:path>
              <a:path w="648335" h="2256790">
                <a:moveTo>
                  <a:pt x="338455" y="638429"/>
                </a:moveTo>
                <a:lnTo>
                  <a:pt x="309499" y="638429"/>
                </a:lnTo>
                <a:lnTo>
                  <a:pt x="309499" y="667385"/>
                </a:lnTo>
                <a:lnTo>
                  <a:pt x="338455" y="667385"/>
                </a:lnTo>
                <a:lnTo>
                  <a:pt x="338455" y="638429"/>
                </a:lnTo>
                <a:close/>
              </a:path>
              <a:path w="648335" h="2256790">
                <a:moveTo>
                  <a:pt x="338455" y="580517"/>
                </a:moveTo>
                <a:lnTo>
                  <a:pt x="309499" y="580517"/>
                </a:lnTo>
                <a:lnTo>
                  <a:pt x="309499" y="609473"/>
                </a:lnTo>
                <a:lnTo>
                  <a:pt x="338455" y="609473"/>
                </a:lnTo>
                <a:lnTo>
                  <a:pt x="338455" y="580517"/>
                </a:lnTo>
                <a:close/>
              </a:path>
              <a:path w="648335" h="2256790">
                <a:moveTo>
                  <a:pt x="338455" y="522605"/>
                </a:moveTo>
                <a:lnTo>
                  <a:pt x="309499" y="522605"/>
                </a:lnTo>
                <a:lnTo>
                  <a:pt x="309499" y="551561"/>
                </a:lnTo>
                <a:lnTo>
                  <a:pt x="338455" y="551561"/>
                </a:lnTo>
                <a:lnTo>
                  <a:pt x="338455" y="522605"/>
                </a:lnTo>
                <a:close/>
              </a:path>
              <a:path w="648335" h="2256790">
                <a:moveTo>
                  <a:pt x="338455" y="464693"/>
                </a:moveTo>
                <a:lnTo>
                  <a:pt x="309499" y="464693"/>
                </a:lnTo>
                <a:lnTo>
                  <a:pt x="309499" y="493649"/>
                </a:lnTo>
                <a:lnTo>
                  <a:pt x="338455" y="493649"/>
                </a:lnTo>
                <a:lnTo>
                  <a:pt x="338455" y="464693"/>
                </a:lnTo>
                <a:close/>
              </a:path>
              <a:path w="648335" h="2256790">
                <a:moveTo>
                  <a:pt x="341884" y="2198573"/>
                </a:moveTo>
                <a:lnTo>
                  <a:pt x="323977" y="2198573"/>
                </a:lnTo>
                <a:lnTo>
                  <a:pt x="327393" y="2201989"/>
                </a:lnTo>
                <a:lnTo>
                  <a:pt x="309499" y="2201989"/>
                </a:lnTo>
                <a:lnTo>
                  <a:pt x="309499" y="2221052"/>
                </a:lnTo>
                <a:lnTo>
                  <a:pt x="315976" y="2227529"/>
                </a:lnTo>
                <a:lnTo>
                  <a:pt x="341884" y="2227529"/>
                </a:lnTo>
                <a:lnTo>
                  <a:pt x="341884" y="2213051"/>
                </a:lnTo>
                <a:lnTo>
                  <a:pt x="341884" y="2201989"/>
                </a:lnTo>
                <a:lnTo>
                  <a:pt x="341884" y="2198573"/>
                </a:lnTo>
                <a:close/>
              </a:path>
              <a:path w="648335" h="2256790">
                <a:moveTo>
                  <a:pt x="399796" y="2198573"/>
                </a:moveTo>
                <a:lnTo>
                  <a:pt x="370840" y="2198573"/>
                </a:lnTo>
                <a:lnTo>
                  <a:pt x="370840" y="2227529"/>
                </a:lnTo>
                <a:lnTo>
                  <a:pt x="399796" y="2227529"/>
                </a:lnTo>
                <a:lnTo>
                  <a:pt x="399796" y="2198573"/>
                </a:lnTo>
                <a:close/>
              </a:path>
              <a:path w="648335" h="2256790">
                <a:moveTo>
                  <a:pt x="457708" y="2198573"/>
                </a:moveTo>
                <a:lnTo>
                  <a:pt x="428752" y="2198573"/>
                </a:lnTo>
                <a:lnTo>
                  <a:pt x="428752" y="2227529"/>
                </a:lnTo>
                <a:lnTo>
                  <a:pt x="457708" y="2227529"/>
                </a:lnTo>
                <a:lnTo>
                  <a:pt x="457708" y="2198573"/>
                </a:lnTo>
                <a:close/>
              </a:path>
              <a:path w="648335" h="2256790">
                <a:moveTo>
                  <a:pt x="515620" y="2198573"/>
                </a:moveTo>
                <a:lnTo>
                  <a:pt x="486664" y="2198573"/>
                </a:lnTo>
                <a:lnTo>
                  <a:pt x="486664" y="2227529"/>
                </a:lnTo>
                <a:lnTo>
                  <a:pt x="515620" y="2227529"/>
                </a:lnTo>
                <a:lnTo>
                  <a:pt x="515620" y="2198573"/>
                </a:lnTo>
                <a:close/>
              </a:path>
              <a:path w="648335" h="2256790">
                <a:moveTo>
                  <a:pt x="648081" y="2213051"/>
                </a:moveTo>
                <a:lnTo>
                  <a:pt x="619125" y="2198573"/>
                </a:lnTo>
                <a:lnTo>
                  <a:pt x="561213" y="2169617"/>
                </a:lnTo>
                <a:lnTo>
                  <a:pt x="561213" y="2198573"/>
                </a:lnTo>
                <a:lnTo>
                  <a:pt x="544576" y="2198573"/>
                </a:lnTo>
                <a:lnTo>
                  <a:pt x="544576" y="2227529"/>
                </a:lnTo>
                <a:lnTo>
                  <a:pt x="561213" y="2227529"/>
                </a:lnTo>
                <a:lnTo>
                  <a:pt x="561213" y="2256485"/>
                </a:lnTo>
                <a:lnTo>
                  <a:pt x="619125" y="2227529"/>
                </a:lnTo>
                <a:lnTo>
                  <a:pt x="648081" y="2213051"/>
                </a:lnTo>
                <a:close/>
              </a:path>
              <a:path w="648335" h="2256790">
                <a:moveTo>
                  <a:pt x="648081" y="43434"/>
                </a:moveTo>
                <a:lnTo>
                  <a:pt x="619125" y="28956"/>
                </a:lnTo>
                <a:lnTo>
                  <a:pt x="561213" y="0"/>
                </a:lnTo>
                <a:lnTo>
                  <a:pt x="561213" y="28956"/>
                </a:lnTo>
                <a:lnTo>
                  <a:pt x="315976" y="28956"/>
                </a:lnTo>
                <a:lnTo>
                  <a:pt x="309499" y="35433"/>
                </a:lnTo>
                <a:lnTo>
                  <a:pt x="309499" y="426720"/>
                </a:lnTo>
                <a:lnTo>
                  <a:pt x="289560" y="426720"/>
                </a:lnTo>
                <a:lnTo>
                  <a:pt x="289560" y="427609"/>
                </a:lnTo>
                <a:lnTo>
                  <a:pt x="260604" y="427609"/>
                </a:lnTo>
                <a:lnTo>
                  <a:pt x="260604" y="426720"/>
                </a:lnTo>
                <a:lnTo>
                  <a:pt x="231648" y="426720"/>
                </a:lnTo>
                <a:lnTo>
                  <a:pt x="231648" y="427609"/>
                </a:lnTo>
                <a:lnTo>
                  <a:pt x="202692" y="427609"/>
                </a:lnTo>
                <a:lnTo>
                  <a:pt x="202692" y="426720"/>
                </a:lnTo>
                <a:lnTo>
                  <a:pt x="173736" y="426720"/>
                </a:lnTo>
                <a:lnTo>
                  <a:pt x="173736" y="427609"/>
                </a:lnTo>
                <a:lnTo>
                  <a:pt x="144780" y="427609"/>
                </a:lnTo>
                <a:lnTo>
                  <a:pt x="144780" y="426720"/>
                </a:lnTo>
                <a:lnTo>
                  <a:pt x="115824" y="426720"/>
                </a:lnTo>
                <a:lnTo>
                  <a:pt x="115824" y="427609"/>
                </a:lnTo>
                <a:lnTo>
                  <a:pt x="86868" y="427609"/>
                </a:lnTo>
                <a:lnTo>
                  <a:pt x="86868" y="426720"/>
                </a:lnTo>
                <a:lnTo>
                  <a:pt x="57912" y="426720"/>
                </a:lnTo>
                <a:lnTo>
                  <a:pt x="57912" y="427609"/>
                </a:lnTo>
                <a:lnTo>
                  <a:pt x="28956" y="427609"/>
                </a:lnTo>
                <a:lnTo>
                  <a:pt x="28956" y="426720"/>
                </a:lnTo>
                <a:lnTo>
                  <a:pt x="0" y="426720"/>
                </a:lnTo>
                <a:lnTo>
                  <a:pt x="0" y="427609"/>
                </a:lnTo>
                <a:lnTo>
                  <a:pt x="0" y="455676"/>
                </a:lnTo>
                <a:lnTo>
                  <a:pt x="0" y="456565"/>
                </a:lnTo>
                <a:lnTo>
                  <a:pt x="331978" y="456565"/>
                </a:lnTo>
                <a:lnTo>
                  <a:pt x="338455" y="450088"/>
                </a:lnTo>
                <a:lnTo>
                  <a:pt x="338455" y="442087"/>
                </a:lnTo>
                <a:lnTo>
                  <a:pt x="338455" y="427609"/>
                </a:lnTo>
                <a:lnTo>
                  <a:pt x="338455" y="57912"/>
                </a:lnTo>
                <a:lnTo>
                  <a:pt x="561213" y="57912"/>
                </a:lnTo>
                <a:lnTo>
                  <a:pt x="561213" y="86868"/>
                </a:lnTo>
                <a:lnTo>
                  <a:pt x="619112" y="57912"/>
                </a:lnTo>
                <a:lnTo>
                  <a:pt x="648081" y="434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56454" y="3354323"/>
            <a:ext cx="871219" cy="2788285"/>
          </a:xfrm>
          <a:custGeom>
            <a:avLst/>
            <a:gdLst/>
            <a:ahLst/>
            <a:cxnLst/>
            <a:rect l="l" t="t" r="r" b="b"/>
            <a:pathLst>
              <a:path w="871220" h="2788285">
                <a:moveTo>
                  <a:pt x="870839" y="43434"/>
                </a:moveTo>
                <a:lnTo>
                  <a:pt x="841870" y="28956"/>
                </a:lnTo>
                <a:lnTo>
                  <a:pt x="783971" y="0"/>
                </a:lnTo>
                <a:lnTo>
                  <a:pt x="783971" y="28956"/>
                </a:lnTo>
                <a:lnTo>
                  <a:pt x="427482" y="28956"/>
                </a:lnTo>
                <a:lnTo>
                  <a:pt x="421005" y="35433"/>
                </a:lnTo>
                <a:lnTo>
                  <a:pt x="421005" y="572643"/>
                </a:lnTo>
                <a:lnTo>
                  <a:pt x="0" y="572643"/>
                </a:lnTo>
                <a:lnTo>
                  <a:pt x="0" y="573024"/>
                </a:lnTo>
                <a:lnTo>
                  <a:pt x="0" y="601599"/>
                </a:lnTo>
                <a:lnTo>
                  <a:pt x="0" y="601980"/>
                </a:lnTo>
                <a:lnTo>
                  <a:pt x="421005" y="601980"/>
                </a:lnTo>
                <a:lnTo>
                  <a:pt x="421005" y="1491234"/>
                </a:lnTo>
                <a:lnTo>
                  <a:pt x="421005" y="2752661"/>
                </a:lnTo>
                <a:lnTo>
                  <a:pt x="427482" y="2759138"/>
                </a:lnTo>
                <a:lnTo>
                  <a:pt x="783971" y="2759138"/>
                </a:lnTo>
                <a:lnTo>
                  <a:pt x="783971" y="2788094"/>
                </a:lnTo>
                <a:lnTo>
                  <a:pt x="841883" y="2759138"/>
                </a:lnTo>
                <a:lnTo>
                  <a:pt x="870839" y="2744660"/>
                </a:lnTo>
                <a:lnTo>
                  <a:pt x="841883" y="2730182"/>
                </a:lnTo>
                <a:lnTo>
                  <a:pt x="783971" y="2701226"/>
                </a:lnTo>
                <a:lnTo>
                  <a:pt x="783971" y="2730182"/>
                </a:lnTo>
                <a:lnTo>
                  <a:pt x="449961" y="2730182"/>
                </a:lnTo>
                <a:lnTo>
                  <a:pt x="449961" y="1497711"/>
                </a:lnTo>
                <a:lnTo>
                  <a:pt x="783971" y="1497711"/>
                </a:lnTo>
                <a:lnTo>
                  <a:pt x="783971" y="1526667"/>
                </a:lnTo>
                <a:lnTo>
                  <a:pt x="841870" y="1497711"/>
                </a:lnTo>
                <a:lnTo>
                  <a:pt x="870839" y="1483233"/>
                </a:lnTo>
                <a:lnTo>
                  <a:pt x="841883" y="1468755"/>
                </a:lnTo>
                <a:lnTo>
                  <a:pt x="783971" y="1439799"/>
                </a:lnTo>
                <a:lnTo>
                  <a:pt x="783971" y="1468755"/>
                </a:lnTo>
                <a:lnTo>
                  <a:pt x="449961" y="1468755"/>
                </a:lnTo>
                <a:lnTo>
                  <a:pt x="449961" y="601980"/>
                </a:lnTo>
                <a:lnTo>
                  <a:pt x="449961" y="595122"/>
                </a:lnTo>
                <a:lnTo>
                  <a:pt x="449961" y="57912"/>
                </a:lnTo>
                <a:lnTo>
                  <a:pt x="783971" y="57912"/>
                </a:lnTo>
                <a:lnTo>
                  <a:pt x="783971" y="86868"/>
                </a:lnTo>
                <a:lnTo>
                  <a:pt x="841883" y="57912"/>
                </a:lnTo>
                <a:lnTo>
                  <a:pt x="870839" y="434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84982" y="1851660"/>
            <a:ext cx="632460" cy="86995"/>
          </a:xfrm>
          <a:custGeom>
            <a:avLst/>
            <a:gdLst/>
            <a:ahLst/>
            <a:cxnLst/>
            <a:rect l="l" t="t" r="r" b="b"/>
            <a:pathLst>
              <a:path w="632460" h="86994">
                <a:moveTo>
                  <a:pt x="28955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28955" y="57912"/>
                </a:lnTo>
                <a:lnTo>
                  <a:pt x="28955" y="28955"/>
                </a:lnTo>
                <a:close/>
              </a:path>
              <a:path w="632460" h="86994">
                <a:moveTo>
                  <a:pt x="86867" y="28955"/>
                </a:moveTo>
                <a:lnTo>
                  <a:pt x="57912" y="28955"/>
                </a:lnTo>
                <a:lnTo>
                  <a:pt x="57912" y="57912"/>
                </a:lnTo>
                <a:lnTo>
                  <a:pt x="86867" y="57912"/>
                </a:lnTo>
                <a:lnTo>
                  <a:pt x="86867" y="28955"/>
                </a:lnTo>
                <a:close/>
              </a:path>
              <a:path w="632460" h="86994">
                <a:moveTo>
                  <a:pt x="144779" y="28955"/>
                </a:moveTo>
                <a:lnTo>
                  <a:pt x="115823" y="28955"/>
                </a:lnTo>
                <a:lnTo>
                  <a:pt x="115823" y="57912"/>
                </a:lnTo>
                <a:lnTo>
                  <a:pt x="144779" y="57912"/>
                </a:lnTo>
                <a:lnTo>
                  <a:pt x="144779" y="28955"/>
                </a:lnTo>
                <a:close/>
              </a:path>
              <a:path w="632460" h="86994">
                <a:moveTo>
                  <a:pt x="202691" y="28955"/>
                </a:moveTo>
                <a:lnTo>
                  <a:pt x="173735" y="28955"/>
                </a:lnTo>
                <a:lnTo>
                  <a:pt x="173735" y="57912"/>
                </a:lnTo>
                <a:lnTo>
                  <a:pt x="202691" y="57912"/>
                </a:lnTo>
                <a:lnTo>
                  <a:pt x="202691" y="28955"/>
                </a:lnTo>
                <a:close/>
              </a:path>
              <a:path w="632460" h="86994">
                <a:moveTo>
                  <a:pt x="260603" y="28955"/>
                </a:moveTo>
                <a:lnTo>
                  <a:pt x="231647" y="28955"/>
                </a:lnTo>
                <a:lnTo>
                  <a:pt x="231647" y="57912"/>
                </a:lnTo>
                <a:lnTo>
                  <a:pt x="260603" y="57912"/>
                </a:lnTo>
                <a:lnTo>
                  <a:pt x="260603" y="28955"/>
                </a:lnTo>
                <a:close/>
              </a:path>
              <a:path w="632460" h="86994">
                <a:moveTo>
                  <a:pt x="318515" y="28955"/>
                </a:moveTo>
                <a:lnTo>
                  <a:pt x="289559" y="28955"/>
                </a:lnTo>
                <a:lnTo>
                  <a:pt x="289559" y="57912"/>
                </a:lnTo>
                <a:lnTo>
                  <a:pt x="318515" y="57912"/>
                </a:lnTo>
                <a:lnTo>
                  <a:pt x="318515" y="28955"/>
                </a:lnTo>
                <a:close/>
              </a:path>
              <a:path w="632460" h="86994">
                <a:moveTo>
                  <a:pt x="376427" y="28955"/>
                </a:moveTo>
                <a:lnTo>
                  <a:pt x="347471" y="28955"/>
                </a:lnTo>
                <a:lnTo>
                  <a:pt x="347471" y="57912"/>
                </a:lnTo>
                <a:lnTo>
                  <a:pt x="376427" y="57912"/>
                </a:lnTo>
                <a:lnTo>
                  <a:pt x="376427" y="28955"/>
                </a:lnTo>
                <a:close/>
              </a:path>
              <a:path w="632460" h="86994">
                <a:moveTo>
                  <a:pt x="434339" y="28955"/>
                </a:moveTo>
                <a:lnTo>
                  <a:pt x="405383" y="28955"/>
                </a:lnTo>
                <a:lnTo>
                  <a:pt x="405383" y="57912"/>
                </a:lnTo>
                <a:lnTo>
                  <a:pt x="434339" y="57912"/>
                </a:lnTo>
                <a:lnTo>
                  <a:pt x="434339" y="28955"/>
                </a:lnTo>
                <a:close/>
              </a:path>
              <a:path w="632460" h="86994">
                <a:moveTo>
                  <a:pt x="492251" y="28955"/>
                </a:moveTo>
                <a:lnTo>
                  <a:pt x="463295" y="28955"/>
                </a:lnTo>
                <a:lnTo>
                  <a:pt x="463295" y="57912"/>
                </a:lnTo>
                <a:lnTo>
                  <a:pt x="492251" y="57912"/>
                </a:lnTo>
                <a:lnTo>
                  <a:pt x="492251" y="28955"/>
                </a:lnTo>
                <a:close/>
              </a:path>
              <a:path w="632460" h="86994">
                <a:moveTo>
                  <a:pt x="545210" y="0"/>
                </a:moveTo>
                <a:lnTo>
                  <a:pt x="545210" y="86867"/>
                </a:lnTo>
                <a:lnTo>
                  <a:pt x="603122" y="57912"/>
                </a:lnTo>
                <a:lnTo>
                  <a:pt x="550163" y="57912"/>
                </a:lnTo>
                <a:lnTo>
                  <a:pt x="550163" y="28955"/>
                </a:lnTo>
                <a:lnTo>
                  <a:pt x="603122" y="28955"/>
                </a:lnTo>
                <a:lnTo>
                  <a:pt x="545210" y="0"/>
                </a:lnTo>
                <a:close/>
              </a:path>
              <a:path w="632460" h="86994">
                <a:moveTo>
                  <a:pt x="545210" y="28955"/>
                </a:moveTo>
                <a:lnTo>
                  <a:pt x="521207" y="28955"/>
                </a:lnTo>
                <a:lnTo>
                  <a:pt x="521207" y="57912"/>
                </a:lnTo>
                <a:lnTo>
                  <a:pt x="545210" y="57912"/>
                </a:lnTo>
                <a:lnTo>
                  <a:pt x="545210" y="28955"/>
                </a:lnTo>
                <a:close/>
              </a:path>
              <a:path w="632460" h="86994">
                <a:moveTo>
                  <a:pt x="603122" y="28955"/>
                </a:moveTo>
                <a:lnTo>
                  <a:pt x="550163" y="28955"/>
                </a:lnTo>
                <a:lnTo>
                  <a:pt x="550163" y="57912"/>
                </a:lnTo>
                <a:lnTo>
                  <a:pt x="603122" y="57912"/>
                </a:lnTo>
                <a:lnTo>
                  <a:pt x="632078" y="43434"/>
                </a:lnTo>
                <a:lnTo>
                  <a:pt x="603122" y="289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917441" y="1364741"/>
            <a:ext cx="1224280" cy="954107"/>
          </a:xfrm>
          <a:prstGeom prst="rect">
            <a:avLst/>
          </a:prstGeom>
          <a:solidFill>
            <a:srgbClr val="D0CECE"/>
          </a:solidFill>
          <a:ln w="28955">
            <a:solidFill>
              <a:srgbClr val="0000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 marL="277495">
              <a:lnSpc>
                <a:spcPct val="100000"/>
              </a:lnSpc>
              <a:spcBef>
                <a:spcPts val="1220"/>
              </a:spcBef>
            </a:pPr>
            <a:r>
              <a:rPr lang="cs-CZ" sz="1200" b="1" dirty="0">
                <a:solidFill>
                  <a:srgbClr val="000066"/>
                </a:solidFill>
                <a:latin typeface="Arial"/>
                <a:cs typeface="Arial"/>
              </a:rPr>
              <a:t>Kategorie</a:t>
            </a:r>
          </a:p>
          <a:p>
            <a:pPr marL="277495">
              <a:lnSpc>
                <a:spcPct val="100000"/>
              </a:lnSpc>
              <a:spcBef>
                <a:spcPts val="1220"/>
              </a:spcBef>
            </a:pPr>
            <a:endParaRPr sz="1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61597" y="1409340"/>
            <a:ext cx="1513840" cy="969496"/>
          </a:xfrm>
          <a:prstGeom prst="rect">
            <a:avLst/>
          </a:prstGeom>
          <a:solidFill>
            <a:srgbClr val="000066"/>
          </a:solidFill>
          <a:ln w="28955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 marL="460375">
              <a:lnSpc>
                <a:spcPct val="100000"/>
              </a:lnSpc>
            </a:pPr>
            <a:r>
              <a:rPr lang="cs-CZ" sz="1400" b="1" spc="25" dirty="0">
                <a:solidFill>
                  <a:srgbClr val="FFFFFF"/>
                </a:solidFill>
                <a:latin typeface="Arial"/>
                <a:cs typeface="Arial"/>
              </a:rPr>
              <a:t>Téma</a:t>
            </a:r>
          </a:p>
          <a:p>
            <a:pPr marL="460375">
              <a:lnSpc>
                <a:spcPct val="100000"/>
              </a:lnSpc>
            </a:pPr>
            <a:endParaRPr lang="cs-CZ" sz="1400" b="1" spc="2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60375"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26658" y="1364741"/>
            <a:ext cx="1217930" cy="928459"/>
          </a:xfrm>
          <a:prstGeom prst="rect">
            <a:avLst/>
          </a:prstGeom>
          <a:solidFill>
            <a:srgbClr val="FFFFFF"/>
          </a:solidFill>
          <a:ln w="28955">
            <a:solidFill>
              <a:srgbClr val="0000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115"/>
              </a:spcBef>
            </a:pPr>
            <a:r>
              <a:rPr lang="cs-CZ" sz="1200" b="1" dirty="0">
                <a:solidFill>
                  <a:srgbClr val="000066"/>
                </a:solidFill>
                <a:latin typeface="Arial"/>
                <a:cs typeface="Arial"/>
              </a:rPr>
              <a:t>Kód</a:t>
            </a:r>
          </a:p>
          <a:p>
            <a:pPr algn="ctr">
              <a:lnSpc>
                <a:spcPct val="100000"/>
              </a:lnSpc>
              <a:spcBef>
                <a:spcPts val="1115"/>
              </a:spcBef>
            </a:pPr>
            <a:endParaRPr sz="12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40959" y="1840738"/>
            <a:ext cx="886460" cy="86995"/>
          </a:xfrm>
          <a:custGeom>
            <a:avLst/>
            <a:gdLst/>
            <a:ahLst/>
            <a:cxnLst/>
            <a:rect l="l" t="t" r="r" b="b"/>
            <a:pathLst>
              <a:path w="886460" h="86994">
                <a:moveTo>
                  <a:pt x="28955" y="40639"/>
                </a:moveTo>
                <a:lnTo>
                  <a:pt x="0" y="41021"/>
                </a:lnTo>
                <a:lnTo>
                  <a:pt x="507" y="69976"/>
                </a:lnTo>
                <a:lnTo>
                  <a:pt x="29463" y="69596"/>
                </a:lnTo>
                <a:lnTo>
                  <a:pt x="28955" y="40639"/>
                </a:lnTo>
                <a:close/>
              </a:path>
              <a:path w="886460" h="86994">
                <a:moveTo>
                  <a:pt x="86867" y="39750"/>
                </a:moveTo>
                <a:lnTo>
                  <a:pt x="57912" y="40259"/>
                </a:lnTo>
                <a:lnTo>
                  <a:pt x="58419" y="69087"/>
                </a:lnTo>
                <a:lnTo>
                  <a:pt x="87375" y="68707"/>
                </a:lnTo>
                <a:lnTo>
                  <a:pt x="86867" y="39750"/>
                </a:lnTo>
                <a:close/>
              </a:path>
              <a:path w="886460" h="86994">
                <a:moveTo>
                  <a:pt x="144779" y="38862"/>
                </a:moveTo>
                <a:lnTo>
                  <a:pt x="115824" y="39370"/>
                </a:lnTo>
                <a:lnTo>
                  <a:pt x="116331" y="68325"/>
                </a:lnTo>
                <a:lnTo>
                  <a:pt x="145287" y="67817"/>
                </a:lnTo>
                <a:lnTo>
                  <a:pt x="144779" y="38862"/>
                </a:lnTo>
                <a:close/>
              </a:path>
              <a:path w="886460" h="86994">
                <a:moveTo>
                  <a:pt x="202691" y="37973"/>
                </a:moveTo>
                <a:lnTo>
                  <a:pt x="173736" y="38481"/>
                </a:lnTo>
                <a:lnTo>
                  <a:pt x="174243" y="67437"/>
                </a:lnTo>
                <a:lnTo>
                  <a:pt x="203200" y="66928"/>
                </a:lnTo>
                <a:lnTo>
                  <a:pt x="202691" y="37973"/>
                </a:lnTo>
                <a:close/>
              </a:path>
              <a:path w="886460" h="86994">
                <a:moveTo>
                  <a:pt x="260603" y="37084"/>
                </a:moveTo>
                <a:lnTo>
                  <a:pt x="231648" y="37591"/>
                </a:lnTo>
                <a:lnTo>
                  <a:pt x="232028" y="66548"/>
                </a:lnTo>
                <a:lnTo>
                  <a:pt x="260985" y="66039"/>
                </a:lnTo>
                <a:lnTo>
                  <a:pt x="260603" y="37084"/>
                </a:lnTo>
                <a:close/>
              </a:path>
              <a:path w="886460" h="86994">
                <a:moveTo>
                  <a:pt x="318515" y="36322"/>
                </a:moveTo>
                <a:lnTo>
                  <a:pt x="289560" y="36702"/>
                </a:lnTo>
                <a:lnTo>
                  <a:pt x="289940" y="65659"/>
                </a:lnTo>
                <a:lnTo>
                  <a:pt x="318897" y="65150"/>
                </a:lnTo>
                <a:lnTo>
                  <a:pt x="318515" y="36322"/>
                </a:lnTo>
                <a:close/>
              </a:path>
              <a:path w="886460" h="86994">
                <a:moveTo>
                  <a:pt x="376427" y="35433"/>
                </a:moveTo>
                <a:lnTo>
                  <a:pt x="347472" y="35813"/>
                </a:lnTo>
                <a:lnTo>
                  <a:pt x="347852" y="64770"/>
                </a:lnTo>
                <a:lnTo>
                  <a:pt x="376809" y="64388"/>
                </a:lnTo>
                <a:lnTo>
                  <a:pt x="376427" y="35433"/>
                </a:lnTo>
                <a:close/>
              </a:path>
              <a:path w="886460" h="86994">
                <a:moveTo>
                  <a:pt x="434339" y="34544"/>
                </a:moveTo>
                <a:lnTo>
                  <a:pt x="405384" y="34925"/>
                </a:lnTo>
                <a:lnTo>
                  <a:pt x="405764" y="63881"/>
                </a:lnTo>
                <a:lnTo>
                  <a:pt x="434720" y="63500"/>
                </a:lnTo>
                <a:lnTo>
                  <a:pt x="434339" y="34544"/>
                </a:lnTo>
                <a:close/>
              </a:path>
              <a:path w="886460" h="86994">
                <a:moveTo>
                  <a:pt x="492251" y="33654"/>
                </a:moveTo>
                <a:lnTo>
                  <a:pt x="463295" y="34036"/>
                </a:lnTo>
                <a:lnTo>
                  <a:pt x="463676" y="62991"/>
                </a:lnTo>
                <a:lnTo>
                  <a:pt x="492632" y="62611"/>
                </a:lnTo>
                <a:lnTo>
                  <a:pt x="492251" y="33654"/>
                </a:lnTo>
                <a:close/>
              </a:path>
              <a:path w="886460" h="86994">
                <a:moveTo>
                  <a:pt x="550163" y="32765"/>
                </a:moveTo>
                <a:lnTo>
                  <a:pt x="521207" y="33147"/>
                </a:lnTo>
                <a:lnTo>
                  <a:pt x="521588" y="62102"/>
                </a:lnTo>
                <a:lnTo>
                  <a:pt x="550544" y="61722"/>
                </a:lnTo>
                <a:lnTo>
                  <a:pt x="550163" y="32765"/>
                </a:lnTo>
                <a:close/>
              </a:path>
              <a:path w="886460" h="86994">
                <a:moveTo>
                  <a:pt x="608076" y="31876"/>
                </a:moveTo>
                <a:lnTo>
                  <a:pt x="579119" y="32385"/>
                </a:lnTo>
                <a:lnTo>
                  <a:pt x="579501" y="61213"/>
                </a:lnTo>
                <a:lnTo>
                  <a:pt x="608456" y="60833"/>
                </a:lnTo>
                <a:lnTo>
                  <a:pt x="608076" y="31876"/>
                </a:lnTo>
                <a:close/>
              </a:path>
              <a:path w="886460" h="86994">
                <a:moveTo>
                  <a:pt x="665988" y="30987"/>
                </a:moveTo>
                <a:lnTo>
                  <a:pt x="637031" y="31496"/>
                </a:lnTo>
                <a:lnTo>
                  <a:pt x="637413" y="60451"/>
                </a:lnTo>
                <a:lnTo>
                  <a:pt x="666368" y="59944"/>
                </a:lnTo>
                <a:lnTo>
                  <a:pt x="665988" y="30987"/>
                </a:lnTo>
                <a:close/>
              </a:path>
              <a:path w="886460" h="86994">
                <a:moveTo>
                  <a:pt x="723900" y="30099"/>
                </a:moveTo>
                <a:lnTo>
                  <a:pt x="694943" y="30607"/>
                </a:lnTo>
                <a:lnTo>
                  <a:pt x="695325" y="59562"/>
                </a:lnTo>
                <a:lnTo>
                  <a:pt x="724280" y="59054"/>
                </a:lnTo>
                <a:lnTo>
                  <a:pt x="723900" y="30099"/>
                </a:lnTo>
                <a:close/>
              </a:path>
              <a:path w="886460" h="86994">
                <a:moveTo>
                  <a:pt x="781812" y="29210"/>
                </a:moveTo>
                <a:lnTo>
                  <a:pt x="752855" y="29717"/>
                </a:lnTo>
                <a:lnTo>
                  <a:pt x="753237" y="58674"/>
                </a:lnTo>
                <a:lnTo>
                  <a:pt x="782192" y="58165"/>
                </a:lnTo>
                <a:lnTo>
                  <a:pt x="781812" y="29210"/>
                </a:lnTo>
                <a:close/>
              </a:path>
              <a:path w="886460" h="86994">
                <a:moveTo>
                  <a:pt x="798702" y="0"/>
                </a:moveTo>
                <a:lnTo>
                  <a:pt x="799973" y="86867"/>
                </a:lnTo>
                <a:lnTo>
                  <a:pt x="856073" y="57785"/>
                </a:lnTo>
                <a:lnTo>
                  <a:pt x="811149" y="57785"/>
                </a:lnTo>
                <a:lnTo>
                  <a:pt x="810767" y="28828"/>
                </a:lnTo>
                <a:lnTo>
                  <a:pt x="858531" y="28828"/>
                </a:lnTo>
                <a:lnTo>
                  <a:pt x="798702" y="0"/>
                </a:lnTo>
                <a:close/>
              </a:path>
              <a:path w="886460" h="86994">
                <a:moveTo>
                  <a:pt x="813562" y="28828"/>
                </a:moveTo>
                <a:lnTo>
                  <a:pt x="810767" y="28828"/>
                </a:lnTo>
                <a:lnTo>
                  <a:pt x="811149" y="57785"/>
                </a:lnTo>
                <a:lnTo>
                  <a:pt x="813942" y="57785"/>
                </a:lnTo>
                <a:lnTo>
                  <a:pt x="813562" y="28828"/>
                </a:lnTo>
                <a:close/>
              </a:path>
              <a:path w="886460" h="86994">
                <a:moveTo>
                  <a:pt x="858531" y="28828"/>
                </a:moveTo>
                <a:lnTo>
                  <a:pt x="813562" y="28828"/>
                </a:lnTo>
                <a:lnTo>
                  <a:pt x="813942" y="57785"/>
                </a:lnTo>
                <a:lnTo>
                  <a:pt x="856073" y="57785"/>
                </a:lnTo>
                <a:lnTo>
                  <a:pt x="886205" y="42163"/>
                </a:lnTo>
                <a:lnTo>
                  <a:pt x="858531" y="288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4197" y="0"/>
            <a:ext cx="65151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-30" dirty="0"/>
              <a:t>Tvorba témat a kódů</a:t>
            </a:r>
            <a:endParaRPr spc="-75" dirty="0"/>
          </a:p>
        </p:txBody>
      </p:sp>
      <p:sp>
        <p:nvSpPr>
          <p:cNvPr id="3" name="object 3"/>
          <p:cNvSpPr/>
          <p:nvPr/>
        </p:nvSpPr>
        <p:spPr>
          <a:xfrm>
            <a:off x="0" y="3500628"/>
            <a:ext cx="9144000" cy="3357879"/>
          </a:xfrm>
          <a:custGeom>
            <a:avLst/>
            <a:gdLst/>
            <a:ahLst/>
            <a:cxnLst/>
            <a:rect l="l" t="t" r="r" b="b"/>
            <a:pathLst>
              <a:path w="9144000" h="3357879">
                <a:moveTo>
                  <a:pt x="9144000" y="3357370"/>
                </a:moveTo>
                <a:lnTo>
                  <a:pt x="9144000" y="0"/>
                </a:lnTo>
                <a:lnTo>
                  <a:pt x="0" y="0"/>
                </a:lnTo>
                <a:lnTo>
                  <a:pt x="0" y="3357370"/>
                </a:lnTo>
                <a:lnTo>
                  <a:pt x="9144000" y="335737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3906773"/>
            <a:ext cx="8809355" cy="2644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lang="cs-CZ" sz="2000" b="1" spc="-65" dirty="0">
                <a:solidFill>
                  <a:srgbClr val="FFFFFF"/>
                </a:solidFill>
                <a:latin typeface="Arial"/>
                <a:cs typeface="Arial"/>
              </a:rPr>
              <a:t>Jaké</a:t>
            </a:r>
            <a:r>
              <a:rPr sz="20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80" dirty="0" err="1">
                <a:solidFill>
                  <a:srgbClr val="FFFFFF"/>
                </a:solidFill>
                <a:latin typeface="Arial"/>
                <a:cs typeface="Arial"/>
              </a:rPr>
              <a:t>informa</a:t>
            </a:r>
            <a:r>
              <a:rPr lang="cs-CZ" sz="2000" b="1" spc="-80" dirty="0" err="1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20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cs-CZ" sz="2000" b="1" spc="-45" dirty="0">
                <a:solidFill>
                  <a:srgbClr val="FFFFFF"/>
                </a:solidFill>
                <a:latin typeface="Arial"/>
                <a:cs typeface="Arial"/>
              </a:rPr>
              <a:t>potřebuji, aby mohla být zodpovězena výzkumná otázka?</a:t>
            </a:r>
            <a:r>
              <a:rPr sz="20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25" dirty="0">
                <a:solidFill>
                  <a:srgbClr val="FFFFFF"/>
                </a:solidFill>
                <a:latin typeface="Arial"/>
                <a:cs typeface="Arial"/>
              </a:rPr>
              <a:t>(T</a:t>
            </a:r>
            <a:r>
              <a:rPr lang="cs-CZ" sz="2000" b="1" spc="-125" dirty="0" err="1">
                <a:solidFill>
                  <a:srgbClr val="FFFFFF"/>
                </a:solidFill>
                <a:latin typeface="Arial"/>
                <a:cs typeface="Arial"/>
              </a:rPr>
              <a:t>émata</a:t>
            </a:r>
            <a:r>
              <a:rPr sz="2000" b="1" spc="-12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Wingdings"/>
              <a:buChar char=""/>
            </a:pPr>
            <a:endParaRPr sz="355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"/>
              <a:tabLst>
                <a:tab pos="355600" algn="l"/>
              </a:tabLst>
            </a:pPr>
            <a:r>
              <a:rPr lang="cs-CZ" sz="2000" b="1" spc="-100" dirty="0">
                <a:solidFill>
                  <a:srgbClr val="FFFFFF"/>
                </a:solidFill>
                <a:latin typeface="Arial"/>
                <a:cs typeface="Arial"/>
              </a:rPr>
              <a:t>Vytvářejte témata, která chcete hledat a hledejte kódy, které reprezentují hledaná témata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Wingdings"/>
              <a:buChar char=""/>
            </a:pPr>
            <a:endParaRPr sz="355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"/>
              <a:tabLst>
                <a:tab pos="355600" algn="l"/>
              </a:tabLst>
            </a:pPr>
            <a:r>
              <a:rPr lang="cs-CZ" sz="2000" b="1" spc="-40" dirty="0">
                <a:solidFill>
                  <a:srgbClr val="FFFFFF"/>
                </a:solidFill>
                <a:latin typeface="Arial"/>
                <a:cs typeface="Arial"/>
              </a:rPr>
              <a:t>Slučujte kódy</a:t>
            </a:r>
            <a:r>
              <a:rPr sz="20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cs-CZ" sz="2000" b="1" spc="-135" dirty="0">
                <a:solidFill>
                  <a:srgbClr val="FFFFFF"/>
                </a:solidFill>
                <a:latin typeface="Arial"/>
                <a:cs typeface="Arial"/>
              </a:rPr>
              <a:t>a/nebo tvořte rodiny kódů a vytvořte kategorie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4197" y="0"/>
            <a:ext cx="65151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-30" dirty="0"/>
              <a:t>Tvorba témat a kódů</a:t>
            </a:r>
            <a:endParaRPr spc="-75" dirty="0"/>
          </a:p>
        </p:txBody>
      </p:sp>
      <p:sp>
        <p:nvSpPr>
          <p:cNvPr id="3" name="object 3"/>
          <p:cNvSpPr/>
          <p:nvPr/>
        </p:nvSpPr>
        <p:spPr>
          <a:xfrm>
            <a:off x="1523" y="3069335"/>
            <a:ext cx="9142730" cy="3789045"/>
          </a:xfrm>
          <a:custGeom>
            <a:avLst/>
            <a:gdLst/>
            <a:ahLst/>
            <a:cxnLst/>
            <a:rect l="l" t="t" r="r" b="b"/>
            <a:pathLst>
              <a:path w="9142730" h="3789045">
                <a:moveTo>
                  <a:pt x="9142476" y="0"/>
                </a:moveTo>
                <a:lnTo>
                  <a:pt x="0" y="0"/>
                </a:lnTo>
                <a:lnTo>
                  <a:pt x="0" y="3788662"/>
                </a:lnTo>
                <a:lnTo>
                  <a:pt x="9142476" y="3788662"/>
                </a:lnTo>
                <a:lnTo>
                  <a:pt x="9142476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9959" y="3508222"/>
            <a:ext cx="7311441" cy="838691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40"/>
              </a:spcBef>
              <a:buFont typeface="Wingdings"/>
              <a:buChar char=""/>
              <a:tabLst>
                <a:tab pos="355600" algn="l"/>
              </a:tabLst>
            </a:pPr>
            <a:r>
              <a:rPr lang="cs-CZ" sz="2000" b="1" spc="-105" dirty="0">
                <a:solidFill>
                  <a:srgbClr val="FFFFFF"/>
                </a:solidFill>
                <a:latin typeface="Arial"/>
                <a:cs typeface="Arial"/>
              </a:rPr>
              <a:t>Kódujte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cs-CZ" sz="2000" b="1" spc="-40" dirty="0">
                <a:solidFill>
                  <a:srgbClr val="FFFFFF"/>
                </a:solidFill>
                <a:latin typeface="Arial"/>
                <a:cs typeface="Arial"/>
              </a:rPr>
              <a:t>VÝZNAM</a:t>
            </a:r>
            <a:endParaRPr sz="2000" dirty="0">
              <a:latin typeface="Arial"/>
              <a:cs typeface="Arial"/>
            </a:endParaRPr>
          </a:p>
          <a:p>
            <a:pPr marL="824865" lvl="1" indent="-355600">
              <a:lnSpc>
                <a:spcPct val="100000"/>
              </a:lnSpc>
              <a:spcBef>
                <a:spcPts val="844"/>
              </a:spcBef>
              <a:buFont typeface="Arial"/>
              <a:buChar char="•"/>
              <a:tabLst>
                <a:tab pos="824865" algn="l"/>
                <a:tab pos="825500" algn="l"/>
              </a:tabLst>
            </a:pPr>
            <a:r>
              <a:rPr lang="cs-CZ" sz="2000" b="1" spc="-125" dirty="0">
                <a:solidFill>
                  <a:srgbClr val="FFFFFF"/>
                </a:solidFill>
                <a:latin typeface="Arial"/>
                <a:cs typeface="Arial"/>
              </a:rPr>
              <a:t>Např..</a:t>
            </a:r>
            <a:r>
              <a:rPr sz="2000" b="1" spc="-125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lang="cs-CZ" sz="2000" b="1" spc="-15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-155" dirty="0" err="1">
                <a:solidFill>
                  <a:srgbClr val="FFFFFF"/>
                </a:solidFill>
                <a:latin typeface="Arial"/>
                <a:cs typeface="Arial"/>
              </a:rPr>
              <a:t>sychosoci</a:t>
            </a:r>
            <a:r>
              <a:rPr lang="cs-CZ" sz="2000" b="1" spc="-155" dirty="0">
                <a:solidFill>
                  <a:srgbClr val="FFFFFF"/>
                </a:solidFill>
                <a:latin typeface="Arial"/>
                <a:cs typeface="Arial"/>
              </a:rPr>
              <a:t>á</a:t>
            </a:r>
            <a:r>
              <a:rPr sz="2000" b="1" spc="-15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lang="cs-CZ" sz="2000" b="1" spc="-155" dirty="0">
                <a:solidFill>
                  <a:srgbClr val="FFFFFF"/>
                </a:solidFill>
                <a:latin typeface="Arial"/>
                <a:cs typeface="Arial"/>
              </a:rPr>
              <a:t>ní</a:t>
            </a:r>
            <a:r>
              <a:rPr sz="20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0" dirty="0">
                <a:solidFill>
                  <a:srgbClr val="FFFFFF"/>
                </a:solidFill>
                <a:latin typeface="Arial"/>
                <a:cs typeface="Arial"/>
              </a:rPr>
              <a:t>benefit</a:t>
            </a:r>
            <a:r>
              <a:rPr lang="cs-CZ" sz="2000" b="1" spc="-1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b="1" spc="-1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cs-CZ" sz="2000" b="1" spc="-1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-1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cs-CZ" sz="2000" b="1" spc="-12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000" b="1" spc="-125" dirty="0" err="1">
                <a:solidFill>
                  <a:srgbClr val="FFFFFF"/>
                </a:solidFill>
                <a:latin typeface="Arial"/>
                <a:cs typeface="Arial"/>
              </a:rPr>
              <a:t>itiv</a:t>
            </a:r>
            <a:r>
              <a:rPr lang="cs-CZ" sz="2000" b="1" spc="-125" dirty="0">
                <a:solidFill>
                  <a:srgbClr val="FFFFFF"/>
                </a:solidFill>
                <a:latin typeface="Arial"/>
                <a:cs typeface="Arial"/>
              </a:rPr>
              <a:t>ní spolupráce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958" y="5154253"/>
            <a:ext cx="7159042" cy="839332"/>
          </a:xfrm>
          <a:prstGeom prst="rect">
            <a:avLst/>
          </a:prstGeom>
        </p:spPr>
        <p:txBody>
          <a:bodyPr vert="horz" wrap="square" lIns="0" tIns="12001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45"/>
              </a:spcBef>
              <a:buFont typeface="Wingdings"/>
              <a:buChar char=""/>
              <a:tabLst>
                <a:tab pos="355600" algn="l"/>
              </a:tabLst>
            </a:pPr>
            <a:r>
              <a:rPr lang="cs-CZ" sz="2000" b="1" spc="-125" dirty="0">
                <a:solidFill>
                  <a:srgbClr val="FFFFFF"/>
                </a:solidFill>
                <a:latin typeface="Arial"/>
                <a:cs typeface="Arial"/>
              </a:rPr>
              <a:t>Držte se jednoduchosti (</a:t>
            </a:r>
            <a:r>
              <a:rPr lang="cs-CZ" sz="2000" b="1" spc="-125" dirty="0" err="1">
                <a:solidFill>
                  <a:srgbClr val="FFFFFF"/>
                </a:solidFill>
                <a:latin typeface="Arial"/>
                <a:cs typeface="Arial"/>
              </a:rPr>
              <a:t>keep</a:t>
            </a:r>
            <a:r>
              <a:rPr sz="20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rgbClr val="FFFFFF"/>
                </a:solidFill>
                <a:latin typeface="Arial"/>
                <a:cs typeface="Arial"/>
              </a:rPr>
              <a:t>SIMPLE</a:t>
            </a:r>
            <a:r>
              <a:rPr lang="cs-CZ" sz="2000" b="1" spc="-18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  <a:p>
            <a:pPr marL="824865" lvl="1" indent="-355600">
              <a:lnSpc>
                <a:spcPct val="100000"/>
              </a:lnSpc>
              <a:spcBef>
                <a:spcPts val="840"/>
              </a:spcBef>
              <a:buFont typeface="Arial"/>
              <a:buChar char="•"/>
              <a:tabLst>
                <a:tab pos="824865" algn="l"/>
                <a:tab pos="825500" algn="l"/>
              </a:tabLst>
            </a:pPr>
            <a:r>
              <a:rPr lang="cs-CZ" sz="2000" b="1" spc="-80" dirty="0">
                <a:solidFill>
                  <a:srgbClr val="FFFFFF"/>
                </a:solidFill>
                <a:latin typeface="Arial"/>
                <a:cs typeface="Arial"/>
              </a:rPr>
              <a:t>Lépe méně užitečných kódů nežli </a:t>
            </a:r>
            <a:r>
              <a:rPr lang="cs-CZ" sz="2000" b="1" spc="-80" dirty="0" err="1">
                <a:solidFill>
                  <a:srgbClr val="FFFFFF"/>
                </a:solidFill>
                <a:latin typeface="Arial"/>
                <a:cs typeface="Arial"/>
              </a:rPr>
              <a:t>spoooousty</a:t>
            </a:r>
            <a:r>
              <a:rPr lang="cs-CZ" sz="2000" b="1" spc="-80" dirty="0">
                <a:solidFill>
                  <a:srgbClr val="FFFFFF"/>
                </a:solidFill>
                <a:latin typeface="Arial"/>
                <a:cs typeface="Arial"/>
              </a:rPr>
              <a:t> kódů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7400" y="0"/>
            <a:ext cx="51054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5" dirty="0"/>
              <a:t>Omezení a limity</a:t>
            </a:r>
            <a:endParaRPr spc="15" dirty="0"/>
          </a:p>
        </p:txBody>
      </p:sp>
      <p:sp>
        <p:nvSpPr>
          <p:cNvPr id="3" name="object 3"/>
          <p:cNvSpPr/>
          <p:nvPr/>
        </p:nvSpPr>
        <p:spPr>
          <a:xfrm>
            <a:off x="0" y="2060448"/>
            <a:ext cx="9144000" cy="4798060"/>
          </a:xfrm>
          <a:custGeom>
            <a:avLst/>
            <a:gdLst/>
            <a:ahLst/>
            <a:cxnLst/>
            <a:rect l="l" t="t" r="r" b="b"/>
            <a:pathLst>
              <a:path w="9144000" h="4798059">
                <a:moveTo>
                  <a:pt x="9144000" y="0"/>
                </a:moveTo>
                <a:lnTo>
                  <a:pt x="0" y="0"/>
                </a:lnTo>
                <a:lnTo>
                  <a:pt x="0" y="4797552"/>
                </a:lnTo>
                <a:lnTo>
                  <a:pt x="9144000" y="4797552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2551790"/>
            <a:ext cx="8565515" cy="3820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12115" indent="-342900">
              <a:lnSpc>
                <a:spcPct val="1151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Auto</a:t>
            </a:r>
            <a:r>
              <a:rPr lang="cs-CZ" sz="2800" spc="55" dirty="0" err="1">
                <a:solidFill>
                  <a:srgbClr val="FFFFFF"/>
                </a:solidFill>
                <a:latin typeface="Arial"/>
                <a:cs typeface="Arial"/>
              </a:rPr>
              <a:t>matické</a:t>
            </a:r>
            <a:r>
              <a:rPr lang="cs-CZ" sz="2800" spc="55" dirty="0">
                <a:solidFill>
                  <a:srgbClr val="FFFFFF"/>
                </a:solidFill>
                <a:latin typeface="Arial"/>
                <a:cs typeface="Arial"/>
              </a:rPr>
              <a:t> kódování identifikuje slova nikoli významy</a:t>
            </a:r>
            <a:r>
              <a:rPr sz="2800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cs-CZ" sz="2800" spc="-55" dirty="0">
                <a:solidFill>
                  <a:srgbClr val="FFFFFF"/>
                </a:solidFill>
                <a:latin typeface="Arial"/>
                <a:cs typeface="Arial"/>
              </a:rPr>
              <a:t>například kóduje i otázky tazatele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Wingdings"/>
              <a:buChar char=""/>
            </a:pPr>
            <a:endParaRPr sz="495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"/>
              <a:tabLst>
                <a:tab pos="355600" algn="l"/>
              </a:tabLst>
            </a:pPr>
            <a:r>
              <a:rPr lang="cs-CZ" sz="2800" spc="65" dirty="0">
                <a:solidFill>
                  <a:srgbClr val="FFFFFF"/>
                </a:solidFill>
                <a:latin typeface="Arial"/>
                <a:cs typeface="Arial"/>
              </a:rPr>
              <a:t>Uspořádává data, ale neanalyzuje je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Wingdings"/>
              <a:buChar char=""/>
            </a:pPr>
            <a:endParaRPr sz="495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355600" algn="l"/>
              </a:tabLst>
            </a:pPr>
            <a:r>
              <a:rPr lang="cs-CZ" sz="2800" spc="-65" dirty="0">
                <a:solidFill>
                  <a:srgbClr val="FFFFFF"/>
                </a:solidFill>
                <a:latin typeface="Arial"/>
                <a:cs typeface="Arial"/>
              </a:rPr>
              <a:t>Nabízí „prázdná“ čísla (například o frekvenci kódů, množství neznamená významnost)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53063" y="2671445"/>
            <a:ext cx="317373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4800" spc="-135" dirty="0"/>
              <a:t>Obsah</a:t>
            </a:r>
            <a:endParaRPr sz="4800" dirty="0"/>
          </a:p>
        </p:txBody>
      </p:sp>
      <p:sp>
        <p:nvSpPr>
          <p:cNvPr id="3" name="object 3"/>
          <p:cNvSpPr/>
          <p:nvPr/>
        </p:nvSpPr>
        <p:spPr>
          <a:xfrm>
            <a:off x="1" y="1"/>
            <a:ext cx="5714999" cy="6858000"/>
          </a:xfrm>
          <a:custGeom>
            <a:avLst/>
            <a:gdLst/>
            <a:ahLst/>
            <a:cxnLst/>
            <a:rect l="l" t="t" r="r" b="b"/>
            <a:pathLst>
              <a:path w="9144000" h="4076700">
                <a:moveTo>
                  <a:pt x="9144000" y="0"/>
                </a:moveTo>
                <a:lnTo>
                  <a:pt x="0" y="0"/>
                </a:lnTo>
                <a:lnTo>
                  <a:pt x="0" y="4076697"/>
                </a:lnTo>
                <a:lnTo>
                  <a:pt x="9144000" y="4076697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F78A2B79-721D-4F27-9BBE-60EEAC605D7E}"/>
              </a:ext>
            </a:extLst>
          </p:cNvPr>
          <p:cNvSpPr/>
          <p:nvPr/>
        </p:nvSpPr>
        <p:spPr>
          <a:xfrm>
            <a:off x="269620" y="210170"/>
            <a:ext cx="4572000" cy="6437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80"/>
              </a:spcBef>
              <a:buFont typeface="Wingdings"/>
              <a:buChar char=""/>
              <a:tabLst>
                <a:tab pos="355600" algn="l"/>
              </a:tabLst>
            </a:pPr>
            <a:endParaRPr lang="cs-CZ" sz="1000" b="1" spc="-114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80"/>
              </a:spcBef>
              <a:buFont typeface="Wingdings"/>
              <a:buChar char=""/>
              <a:tabLst>
                <a:tab pos="355600" algn="l"/>
              </a:tabLst>
            </a:pPr>
            <a:r>
              <a:rPr lang="cs-CZ" sz="2800" b="1" spc="-114" dirty="0">
                <a:solidFill>
                  <a:srgbClr val="FFFFFF"/>
                </a:solidFill>
                <a:latin typeface="Arial"/>
                <a:cs typeface="Arial"/>
              </a:rPr>
              <a:t>Úvod</a:t>
            </a:r>
            <a:endParaRPr lang="cs-CZ" sz="2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180"/>
              </a:spcBef>
              <a:buFont typeface="Wingdings"/>
              <a:buChar char=""/>
              <a:tabLst>
                <a:tab pos="355600" algn="l"/>
              </a:tabLst>
            </a:pPr>
            <a:r>
              <a:rPr lang="cs-CZ" sz="2800" b="1" spc="-165" dirty="0">
                <a:solidFill>
                  <a:srgbClr val="FFFFFF"/>
                </a:solidFill>
                <a:latin typeface="Arial"/>
                <a:cs typeface="Arial"/>
              </a:rPr>
              <a:t>Teorie kódování</a:t>
            </a:r>
            <a:endParaRPr lang="cs-CZ" sz="2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175"/>
              </a:spcBef>
              <a:buFont typeface="Wingdings"/>
              <a:buChar char=""/>
              <a:tabLst>
                <a:tab pos="355600" algn="l"/>
              </a:tabLst>
            </a:pPr>
            <a:r>
              <a:rPr lang="cs-CZ" sz="2800" b="1" spc="-170" dirty="0">
                <a:solidFill>
                  <a:srgbClr val="FFFFFF"/>
                </a:solidFill>
                <a:latin typeface="Arial"/>
                <a:cs typeface="Arial"/>
              </a:rPr>
              <a:t>Použití programu </a:t>
            </a:r>
            <a:r>
              <a:rPr lang="cs-CZ" sz="2800" b="1" spc="-170" dirty="0" err="1">
                <a:solidFill>
                  <a:srgbClr val="FFFFFF"/>
                </a:solidFill>
                <a:latin typeface="Arial"/>
                <a:cs typeface="Arial"/>
              </a:rPr>
              <a:t>Atlas.TI</a:t>
            </a:r>
            <a:r>
              <a:rPr lang="cs-CZ" sz="2800" b="1" spc="-17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lang="cs-CZ" sz="28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114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cs-CZ" sz="2400" b="1" spc="-130" dirty="0">
                <a:solidFill>
                  <a:srgbClr val="FFFFFF"/>
                </a:solidFill>
                <a:latin typeface="Arial"/>
                <a:cs typeface="Arial"/>
              </a:rPr>
              <a:t>Nahrávání dokumentů</a:t>
            </a:r>
            <a:endParaRPr lang="cs-CZ" sz="24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cs-CZ" sz="2400" b="1" spc="-110" dirty="0">
                <a:solidFill>
                  <a:srgbClr val="FFFFFF"/>
                </a:solidFill>
                <a:latin typeface="Arial"/>
                <a:cs typeface="Arial"/>
              </a:rPr>
              <a:t>Vytváření kódů</a:t>
            </a:r>
            <a:endParaRPr lang="cs-CZ" sz="24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cs-CZ" sz="2400" b="1" spc="-114" dirty="0">
                <a:solidFill>
                  <a:srgbClr val="FFFFFF"/>
                </a:solidFill>
                <a:latin typeface="Arial"/>
                <a:cs typeface="Arial"/>
              </a:rPr>
              <a:t>Kódování fotografií</a:t>
            </a:r>
            <a:endParaRPr lang="cs-CZ" sz="24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10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cs-CZ" sz="2400" b="1" spc="-114" dirty="0">
                <a:solidFill>
                  <a:srgbClr val="FFFFFF"/>
                </a:solidFill>
                <a:latin typeface="Arial"/>
                <a:cs typeface="Arial"/>
              </a:rPr>
              <a:t>Kódování dokumentu</a:t>
            </a:r>
            <a:endParaRPr lang="cs-CZ" sz="24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cs-CZ" sz="2400" b="1" spc="-155" dirty="0">
                <a:solidFill>
                  <a:srgbClr val="FFFFFF"/>
                </a:solidFill>
                <a:latin typeface="Arial"/>
                <a:cs typeface="Arial"/>
              </a:rPr>
              <a:t>Vztahy</a:t>
            </a:r>
            <a:endParaRPr lang="cs-CZ" sz="24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cs-CZ" sz="2400" b="1" spc="-90" dirty="0">
                <a:solidFill>
                  <a:srgbClr val="FFFFFF"/>
                </a:solidFill>
                <a:latin typeface="Arial"/>
                <a:cs typeface="Arial"/>
              </a:rPr>
              <a:t>Auto-kódování</a:t>
            </a:r>
          </a:p>
          <a:p>
            <a:pPr marL="756285" lvl="1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cs-CZ" sz="2400" b="1" spc="-110" dirty="0">
                <a:solidFill>
                  <a:srgbClr val="FFFFFF"/>
                </a:solidFill>
                <a:latin typeface="Arial"/>
                <a:cs typeface="Arial"/>
              </a:rPr>
              <a:t>Tvorba výstupů</a:t>
            </a:r>
            <a:r>
              <a:rPr lang="cs-CZ" sz="2400" b="1" spc="-130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lang="cs-CZ" sz="2400" b="1" spc="-120" dirty="0">
                <a:solidFill>
                  <a:srgbClr val="FFFFFF"/>
                </a:solidFill>
                <a:latin typeface="Arial"/>
                <a:cs typeface="Arial"/>
              </a:rPr>
              <a:t>list citací</a:t>
            </a:r>
            <a:r>
              <a:rPr lang="cs-CZ" sz="2400" b="1" spc="-11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cs-CZ" sz="2400" b="1" spc="-135" dirty="0">
                <a:solidFill>
                  <a:srgbClr val="FFFFFF"/>
                </a:solidFill>
                <a:latin typeface="Arial"/>
                <a:cs typeface="Arial"/>
              </a:rPr>
              <a:t>sítě,</a:t>
            </a:r>
            <a:r>
              <a:rPr lang="cs-CZ" sz="2400" b="1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cs-CZ" sz="2400" b="1" spc="-130" dirty="0">
                <a:solidFill>
                  <a:srgbClr val="FFFFFF"/>
                </a:solidFill>
                <a:latin typeface="Arial"/>
                <a:cs typeface="Arial"/>
              </a:rPr>
              <a:t>frekvence</a:t>
            </a:r>
            <a:endParaRPr lang="cs-CZ" sz="24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40"/>
              </a:spcBef>
              <a:buFont typeface="Wingdings"/>
              <a:buChar char=""/>
              <a:tabLst>
                <a:tab pos="355600" algn="l"/>
              </a:tabLst>
            </a:pPr>
            <a:r>
              <a:rPr lang="cs-CZ" sz="2800" b="1" spc="-190" dirty="0">
                <a:solidFill>
                  <a:srgbClr val="FFFFFF"/>
                </a:solidFill>
                <a:latin typeface="Arial"/>
                <a:cs typeface="Arial"/>
              </a:rPr>
              <a:t>Shrnutí</a:t>
            </a:r>
            <a:endParaRPr lang="cs-CZ" sz="28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76600" y="2514600"/>
            <a:ext cx="5181600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JAK NA TO</a:t>
            </a:r>
            <a:r>
              <a:rPr sz="4000" b="1" spc="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: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cs-CZ" sz="4000" b="1" spc="-8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Nahrávání dokumentů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80109" y="0"/>
            <a:ext cx="896619" cy="669290"/>
            <a:chOff x="1080109" y="0"/>
            <a:chExt cx="896619" cy="669290"/>
          </a:xfrm>
        </p:grpSpPr>
        <p:sp>
          <p:nvSpPr>
            <p:cNvPr id="5" name="object 5"/>
            <p:cNvSpPr/>
            <p:nvPr/>
          </p:nvSpPr>
          <p:spPr>
            <a:xfrm>
              <a:off x="1092809" y="0"/>
              <a:ext cx="871219" cy="643890"/>
            </a:xfrm>
            <a:custGeom>
              <a:avLst/>
              <a:gdLst/>
              <a:ahLst/>
              <a:cxnLst/>
              <a:rect l="l" t="t" r="r" b="b"/>
              <a:pathLst>
                <a:path w="871219" h="643890">
                  <a:moveTo>
                    <a:pt x="633648" y="296545"/>
                  </a:moveTo>
                  <a:lnTo>
                    <a:pt x="149212" y="296545"/>
                  </a:lnTo>
                  <a:lnTo>
                    <a:pt x="749960" y="643636"/>
                  </a:lnTo>
                  <a:lnTo>
                    <a:pt x="871118" y="433704"/>
                  </a:lnTo>
                  <a:lnTo>
                    <a:pt x="633648" y="296545"/>
                  </a:lnTo>
                  <a:close/>
                </a:path>
                <a:path w="871219" h="643890">
                  <a:moveTo>
                    <a:pt x="320499" y="0"/>
                  </a:moveTo>
                  <a:lnTo>
                    <a:pt x="263177" y="0"/>
                  </a:lnTo>
                  <a:lnTo>
                    <a:pt x="0" y="70484"/>
                  </a:lnTo>
                  <a:lnTo>
                    <a:pt x="88607" y="401447"/>
                  </a:lnTo>
                  <a:lnTo>
                    <a:pt x="149212" y="296545"/>
                  </a:lnTo>
                  <a:lnTo>
                    <a:pt x="633648" y="296545"/>
                  </a:lnTo>
                  <a:lnTo>
                    <a:pt x="270408" y="86741"/>
                  </a:lnTo>
                  <a:lnTo>
                    <a:pt x="32049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92809" y="0"/>
              <a:ext cx="871219" cy="643890"/>
            </a:xfrm>
            <a:custGeom>
              <a:avLst/>
              <a:gdLst/>
              <a:ahLst/>
              <a:cxnLst/>
              <a:rect l="l" t="t" r="r" b="b"/>
              <a:pathLst>
                <a:path w="871219" h="643890">
                  <a:moveTo>
                    <a:pt x="749960" y="643636"/>
                  </a:moveTo>
                  <a:lnTo>
                    <a:pt x="149212" y="296545"/>
                  </a:lnTo>
                  <a:lnTo>
                    <a:pt x="88607" y="401447"/>
                  </a:lnTo>
                  <a:lnTo>
                    <a:pt x="0" y="70484"/>
                  </a:lnTo>
                  <a:lnTo>
                    <a:pt x="263177" y="0"/>
                  </a:lnTo>
                </a:path>
                <a:path w="871219" h="643890">
                  <a:moveTo>
                    <a:pt x="320499" y="0"/>
                  </a:moveTo>
                  <a:lnTo>
                    <a:pt x="270408" y="86741"/>
                  </a:lnTo>
                  <a:lnTo>
                    <a:pt x="871118" y="433704"/>
                  </a:lnTo>
                  <a:lnTo>
                    <a:pt x="749960" y="643636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016251" y="1296797"/>
            <a:ext cx="896619" cy="687705"/>
            <a:chOff x="2016251" y="1296797"/>
            <a:chExt cx="896619" cy="687705"/>
          </a:xfrm>
        </p:grpSpPr>
        <p:sp>
          <p:nvSpPr>
            <p:cNvPr id="8" name="object 8"/>
            <p:cNvSpPr/>
            <p:nvPr/>
          </p:nvSpPr>
          <p:spPr>
            <a:xfrm>
              <a:off x="2028951" y="1309497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19" h="662305">
                  <a:moveTo>
                    <a:pt x="330962" y="0"/>
                  </a:moveTo>
                  <a:lnTo>
                    <a:pt x="0" y="88645"/>
                  </a:lnTo>
                  <a:lnTo>
                    <a:pt x="88518" y="419735"/>
                  </a:lnTo>
                  <a:lnTo>
                    <a:pt x="149225" y="314832"/>
                  </a:lnTo>
                  <a:lnTo>
                    <a:pt x="749935" y="661797"/>
                  </a:lnTo>
                  <a:lnTo>
                    <a:pt x="871093" y="451992"/>
                  </a:lnTo>
                  <a:lnTo>
                    <a:pt x="270383" y="105028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28951" y="1309497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19" h="662305">
                  <a:moveTo>
                    <a:pt x="749935" y="661797"/>
                  </a:moveTo>
                  <a:lnTo>
                    <a:pt x="149225" y="314832"/>
                  </a:lnTo>
                  <a:lnTo>
                    <a:pt x="88518" y="419735"/>
                  </a:lnTo>
                  <a:lnTo>
                    <a:pt x="0" y="88645"/>
                  </a:lnTo>
                  <a:lnTo>
                    <a:pt x="330962" y="0"/>
                  </a:lnTo>
                  <a:lnTo>
                    <a:pt x="270383" y="105028"/>
                  </a:lnTo>
                  <a:lnTo>
                    <a:pt x="871093" y="451992"/>
                  </a:lnTo>
                  <a:lnTo>
                    <a:pt x="749935" y="661797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96161" y="1881377"/>
            <a:ext cx="896619" cy="687070"/>
            <a:chOff x="1296161" y="1881377"/>
            <a:chExt cx="896619" cy="687070"/>
          </a:xfrm>
        </p:grpSpPr>
        <p:sp>
          <p:nvSpPr>
            <p:cNvPr id="5" name="object 5"/>
            <p:cNvSpPr/>
            <p:nvPr/>
          </p:nvSpPr>
          <p:spPr>
            <a:xfrm>
              <a:off x="1308861" y="1894077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19" h="661669">
                  <a:moveTo>
                    <a:pt x="330962" y="0"/>
                  </a:moveTo>
                  <a:lnTo>
                    <a:pt x="0" y="88519"/>
                  </a:lnTo>
                  <a:lnTo>
                    <a:pt x="88646" y="419608"/>
                  </a:lnTo>
                  <a:lnTo>
                    <a:pt x="149225" y="314706"/>
                  </a:lnTo>
                  <a:lnTo>
                    <a:pt x="749935" y="661670"/>
                  </a:lnTo>
                  <a:lnTo>
                    <a:pt x="871093" y="451866"/>
                  </a:lnTo>
                  <a:lnTo>
                    <a:pt x="270382" y="104901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08861" y="1894077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19" h="661669">
                  <a:moveTo>
                    <a:pt x="749935" y="661670"/>
                  </a:moveTo>
                  <a:lnTo>
                    <a:pt x="149225" y="314706"/>
                  </a:lnTo>
                  <a:lnTo>
                    <a:pt x="88646" y="419608"/>
                  </a:lnTo>
                  <a:lnTo>
                    <a:pt x="0" y="88519"/>
                  </a:lnTo>
                  <a:lnTo>
                    <a:pt x="330962" y="0"/>
                  </a:lnTo>
                  <a:lnTo>
                    <a:pt x="270382" y="104901"/>
                  </a:lnTo>
                  <a:lnTo>
                    <a:pt x="871093" y="451866"/>
                  </a:lnTo>
                  <a:lnTo>
                    <a:pt x="749935" y="66167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256529" y="1737614"/>
            <a:ext cx="896619" cy="687705"/>
            <a:chOff x="5256529" y="1737614"/>
            <a:chExt cx="896619" cy="687705"/>
          </a:xfrm>
        </p:grpSpPr>
        <p:sp>
          <p:nvSpPr>
            <p:cNvPr id="5" name="object 5"/>
            <p:cNvSpPr/>
            <p:nvPr/>
          </p:nvSpPr>
          <p:spPr>
            <a:xfrm>
              <a:off x="5269229" y="1750314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5">
                  <a:moveTo>
                    <a:pt x="331089" y="0"/>
                  </a:moveTo>
                  <a:lnTo>
                    <a:pt x="0" y="88646"/>
                  </a:lnTo>
                  <a:lnTo>
                    <a:pt x="88646" y="419608"/>
                  </a:lnTo>
                  <a:lnTo>
                    <a:pt x="149225" y="314706"/>
                  </a:lnTo>
                  <a:lnTo>
                    <a:pt x="750062" y="661797"/>
                  </a:lnTo>
                  <a:lnTo>
                    <a:pt x="871220" y="451993"/>
                  </a:lnTo>
                  <a:lnTo>
                    <a:pt x="270510" y="104901"/>
                  </a:lnTo>
                  <a:lnTo>
                    <a:pt x="33108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69229" y="1750314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5">
                  <a:moveTo>
                    <a:pt x="750062" y="661797"/>
                  </a:moveTo>
                  <a:lnTo>
                    <a:pt x="149225" y="314706"/>
                  </a:lnTo>
                  <a:lnTo>
                    <a:pt x="88646" y="419608"/>
                  </a:lnTo>
                  <a:lnTo>
                    <a:pt x="0" y="88646"/>
                  </a:lnTo>
                  <a:lnTo>
                    <a:pt x="331089" y="0"/>
                  </a:lnTo>
                  <a:lnTo>
                    <a:pt x="270510" y="104901"/>
                  </a:lnTo>
                  <a:lnTo>
                    <a:pt x="871220" y="451993"/>
                  </a:lnTo>
                  <a:lnTo>
                    <a:pt x="750062" y="661797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536440" y="4977638"/>
            <a:ext cx="1616710" cy="903605"/>
            <a:chOff x="4536440" y="4977638"/>
            <a:chExt cx="1616710" cy="903605"/>
          </a:xfrm>
        </p:grpSpPr>
        <p:sp>
          <p:nvSpPr>
            <p:cNvPr id="8" name="object 8"/>
            <p:cNvSpPr/>
            <p:nvPr/>
          </p:nvSpPr>
          <p:spPr>
            <a:xfrm>
              <a:off x="5269230" y="4990338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9" y="0"/>
                  </a:moveTo>
                  <a:lnTo>
                    <a:pt x="0" y="88645"/>
                  </a:lnTo>
                  <a:lnTo>
                    <a:pt x="88646" y="419734"/>
                  </a:lnTo>
                  <a:lnTo>
                    <a:pt x="149225" y="314706"/>
                  </a:lnTo>
                  <a:lnTo>
                    <a:pt x="750062" y="661797"/>
                  </a:lnTo>
                  <a:lnTo>
                    <a:pt x="871220" y="451993"/>
                  </a:lnTo>
                  <a:lnTo>
                    <a:pt x="270510" y="104901"/>
                  </a:lnTo>
                  <a:lnTo>
                    <a:pt x="33108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69230" y="4990338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50062" y="661797"/>
                  </a:moveTo>
                  <a:lnTo>
                    <a:pt x="149225" y="314706"/>
                  </a:lnTo>
                  <a:lnTo>
                    <a:pt x="88646" y="419734"/>
                  </a:lnTo>
                  <a:lnTo>
                    <a:pt x="0" y="88645"/>
                  </a:lnTo>
                  <a:lnTo>
                    <a:pt x="331089" y="0"/>
                  </a:lnTo>
                  <a:lnTo>
                    <a:pt x="270510" y="104901"/>
                  </a:lnTo>
                  <a:lnTo>
                    <a:pt x="871220" y="451993"/>
                  </a:lnTo>
                  <a:lnTo>
                    <a:pt x="750062" y="661797"/>
                  </a:lnTo>
                  <a:close/>
                </a:path>
              </a:pathLst>
            </a:custGeom>
            <a:ln w="253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49140" y="5206365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8" y="0"/>
                  </a:moveTo>
                  <a:lnTo>
                    <a:pt x="0" y="88646"/>
                  </a:lnTo>
                  <a:lnTo>
                    <a:pt x="88646" y="419671"/>
                  </a:lnTo>
                  <a:lnTo>
                    <a:pt x="149225" y="314706"/>
                  </a:lnTo>
                  <a:lnTo>
                    <a:pt x="750062" y="661797"/>
                  </a:lnTo>
                  <a:lnTo>
                    <a:pt x="871220" y="451980"/>
                  </a:lnTo>
                  <a:lnTo>
                    <a:pt x="270510" y="104902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49140" y="5206365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50062" y="661797"/>
                  </a:moveTo>
                  <a:lnTo>
                    <a:pt x="149225" y="314706"/>
                  </a:lnTo>
                  <a:lnTo>
                    <a:pt x="88646" y="419671"/>
                  </a:lnTo>
                  <a:lnTo>
                    <a:pt x="0" y="88646"/>
                  </a:lnTo>
                  <a:lnTo>
                    <a:pt x="331088" y="0"/>
                  </a:lnTo>
                  <a:lnTo>
                    <a:pt x="270510" y="104902"/>
                  </a:lnTo>
                  <a:lnTo>
                    <a:pt x="871220" y="451980"/>
                  </a:lnTo>
                  <a:lnTo>
                    <a:pt x="750062" y="661797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5146"/>
            <a:ext cx="5302885" cy="3383279"/>
          </a:xfrm>
          <a:custGeom>
            <a:avLst/>
            <a:gdLst/>
            <a:ahLst/>
            <a:cxnLst/>
            <a:rect l="l" t="t" r="r" b="b"/>
            <a:pathLst>
              <a:path w="5302885" h="3383279">
                <a:moveTo>
                  <a:pt x="0" y="986471"/>
                </a:moveTo>
                <a:lnTo>
                  <a:pt x="30084" y="947723"/>
                </a:lnTo>
                <a:lnTo>
                  <a:pt x="55227" y="917282"/>
                </a:lnTo>
                <a:lnTo>
                  <a:pt x="81341" y="887196"/>
                </a:lnTo>
                <a:lnTo>
                  <a:pt x="108412" y="857472"/>
                </a:lnTo>
                <a:lnTo>
                  <a:pt x="136428" y="828118"/>
                </a:lnTo>
                <a:lnTo>
                  <a:pt x="165378" y="799140"/>
                </a:lnTo>
                <a:lnTo>
                  <a:pt x="195247" y="770548"/>
                </a:lnTo>
                <a:lnTo>
                  <a:pt x="226024" y="742348"/>
                </a:lnTo>
                <a:lnTo>
                  <a:pt x="257697" y="714549"/>
                </a:lnTo>
                <a:lnTo>
                  <a:pt x="290252" y="687157"/>
                </a:lnTo>
                <a:lnTo>
                  <a:pt x="323677" y="660181"/>
                </a:lnTo>
                <a:lnTo>
                  <a:pt x="357960" y="633628"/>
                </a:lnTo>
                <a:lnTo>
                  <a:pt x="393087" y="607506"/>
                </a:lnTo>
                <a:lnTo>
                  <a:pt x="429048" y="581822"/>
                </a:lnTo>
                <a:lnTo>
                  <a:pt x="465828" y="556584"/>
                </a:lnTo>
                <a:lnTo>
                  <a:pt x="503416" y="531799"/>
                </a:lnTo>
                <a:lnTo>
                  <a:pt x="541798" y="507476"/>
                </a:lnTo>
                <a:lnTo>
                  <a:pt x="580964" y="483622"/>
                </a:lnTo>
                <a:lnTo>
                  <a:pt x="620899" y="460244"/>
                </a:lnTo>
                <a:lnTo>
                  <a:pt x="661591" y="437351"/>
                </a:lnTo>
                <a:lnTo>
                  <a:pt x="703028" y="414949"/>
                </a:lnTo>
                <a:lnTo>
                  <a:pt x="745198" y="393046"/>
                </a:lnTo>
                <a:lnTo>
                  <a:pt x="788087" y="371651"/>
                </a:lnTo>
                <a:lnTo>
                  <a:pt x="831684" y="350770"/>
                </a:lnTo>
                <a:lnTo>
                  <a:pt x="875976" y="330412"/>
                </a:lnTo>
                <a:lnTo>
                  <a:pt x="920949" y="310584"/>
                </a:lnTo>
                <a:lnTo>
                  <a:pt x="966593" y="291293"/>
                </a:lnTo>
                <a:lnTo>
                  <a:pt x="1012893" y="272547"/>
                </a:lnTo>
                <a:lnTo>
                  <a:pt x="1059839" y="254354"/>
                </a:lnTo>
                <a:lnTo>
                  <a:pt x="1107416" y="236722"/>
                </a:lnTo>
                <a:lnTo>
                  <a:pt x="1155613" y="219657"/>
                </a:lnTo>
                <a:lnTo>
                  <a:pt x="1204417" y="203169"/>
                </a:lnTo>
                <a:lnTo>
                  <a:pt x="1253815" y="187264"/>
                </a:lnTo>
                <a:lnTo>
                  <a:pt x="1303796" y="171949"/>
                </a:lnTo>
                <a:lnTo>
                  <a:pt x="1354346" y="157234"/>
                </a:lnTo>
                <a:lnTo>
                  <a:pt x="1405453" y="143124"/>
                </a:lnTo>
                <a:lnTo>
                  <a:pt x="1457105" y="129629"/>
                </a:lnTo>
                <a:lnTo>
                  <a:pt x="1509288" y="116755"/>
                </a:lnTo>
                <a:lnTo>
                  <a:pt x="1561991" y="104510"/>
                </a:lnTo>
                <a:lnTo>
                  <a:pt x="1615200" y="92902"/>
                </a:lnTo>
                <a:lnTo>
                  <a:pt x="1668904" y="81938"/>
                </a:lnTo>
                <a:lnTo>
                  <a:pt x="1723090" y="71626"/>
                </a:lnTo>
                <a:lnTo>
                  <a:pt x="1777745" y="61974"/>
                </a:lnTo>
                <a:lnTo>
                  <a:pt x="1832857" y="52990"/>
                </a:lnTo>
                <a:lnTo>
                  <a:pt x="1888413" y="44680"/>
                </a:lnTo>
                <a:lnTo>
                  <a:pt x="1944401" y="37053"/>
                </a:lnTo>
                <a:lnTo>
                  <a:pt x="2000808" y="30115"/>
                </a:lnTo>
                <a:lnTo>
                  <a:pt x="2057622" y="23876"/>
                </a:lnTo>
                <a:lnTo>
                  <a:pt x="2114829" y="18342"/>
                </a:lnTo>
                <a:lnTo>
                  <a:pt x="2172419" y="13522"/>
                </a:lnTo>
                <a:lnTo>
                  <a:pt x="2230377" y="9422"/>
                </a:lnTo>
                <a:lnTo>
                  <a:pt x="2288692" y="6050"/>
                </a:lnTo>
                <a:lnTo>
                  <a:pt x="2347351" y="3414"/>
                </a:lnTo>
                <a:lnTo>
                  <a:pt x="2406342" y="1522"/>
                </a:lnTo>
                <a:lnTo>
                  <a:pt x="2465652" y="381"/>
                </a:lnTo>
                <a:lnTo>
                  <a:pt x="2525268" y="0"/>
                </a:lnTo>
                <a:lnTo>
                  <a:pt x="2584881" y="381"/>
                </a:lnTo>
                <a:lnTo>
                  <a:pt x="2644188" y="1522"/>
                </a:lnTo>
                <a:lnTo>
                  <a:pt x="2703177" y="3414"/>
                </a:lnTo>
                <a:lnTo>
                  <a:pt x="2761834" y="6050"/>
                </a:lnTo>
                <a:lnTo>
                  <a:pt x="2820147" y="9422"/>
                </a:lnTo>
                <a:lnTo>
                  <a:pt x="2878104" y="13522"/>
                </a:lnTo>
                <a:lnTo>
                  <a:pt x="2935691" y="18342"/>
                </a:lnTo>
                <a:lnTo>
                  <a:pt x="2992897" y="23876"/>
                </a:lnTo>
                <a:lnTo>
                  <a:pt x="3049710" y="30115"/>
                </a:lnTo>
                <a:lnTo>
                  <a:pt x="3106115" y="37053"/>
                </a:lnTo>
                <a:lnTo>
                  <a:pt x="3162102" y="44680"/>
                </a:lnTo>
                <a:lnTo>
                  <a:pt x="3217657" y="52990"/>
                </a:lnTo>
                <a:lnTo>
                  <a:pt x="3272768" y="61974"/>
                </a:lnTo>
                <a:lnTo>
                  <a:pt x="3327422" y="71626"/>
                </a:lnTo>
                <a:lnTo>
                  <a:pt x="3381607" y="81938"/>
                </a:lnTo>
                <a:lnTo>
                  <a:pt x="3435310" y="92902"/>
                </a:lnTo>
                <a:lnTo>
                  <a:pt x="3488519" y="104510"/>
                </a:lnTo>
                <a:lnTo>
                  <a:pt x="3541221" y="116755"/>
                </a:lnTo>
                <a:lnTo>
                  <a:pt x="3593404" y="129629"/>
                </a:lnTo>
                <a:lnTo>
                  <a:pt x="3645055" y="143124"/>
                </a:lnTo>
                <a:lnTo>
                  <a:pt x="3696162" y="157234"/>
                </a:lnTo>
                <a:lnTo>
                  <a:pt x="3746711" y="171949"/>
                </a:lnTo>
                <a:lnTo>
                  <a:pt x="3796692" y="187264"/>
                </a:lnTo>
                <a:lnTo>
                  <a:pt x="3846090" y="203169"/>
                </a:lnTo>
                <a:lnTo>
                  <a:pt x="3894894" y="219657"/>
                </a:lnTo>
                <a:lnTo>
                  <a:pt x="3943091" y="236722"/>
                </a:lnTo>
                <a:lnTo>
                  <a:pt x="3990668" y="254354"/>
                </a:lnTo>
                <a:lnTo>
                  <a:pt x="4037614" y="272547"/>
                </a:lnTo>
                <a:lnTo>
                  <a:pt x="4083914" y="291293"/>
                </a:lnTo>
                <a:lnTo>
                  <a:pt x="4129558" y="310584"/>
                </a:lnTo>
                <a:lnTo>
                  <a:pt x="4174532" y="330412"/>
                </a:lnTo>
                <a:lnTo>
                  <a:pt x="4218824" y="350770"/>
                </a:lnTo>
                <a:lnTo>
                  <a:pt x="4262421" y="371651"/>
                </a:lnTo>
                <a:lnTo>
                  <a:pt x="4305311" y="393046"/>
                </a:lnTo>
                <a:lnTo>
                  <a:pt x="4347481" y="414949"/>
                </a:lnTo>
                <a:lnTo>
                  <a:pt x="4388919" y="437351"/>
                </a:lnTo>
                <a:lnTo>
                  <a:pt x="4429612" y="460244"/>
                </a:lnTo>
                <a:lnTo>
                  <a:pt x="4469547" y="483622"/>
                </a:lnTo>
                <a:lnTo>
                  <a:pt x="4508713" y="507476"/>
                </a:lnTo>
                <a:lnTo>
                  <a:pt x="4547097" y="531799"/>
                </a:lnTo>
                <a:lnTo>
                  <a:pt x="4584685" y="556584"/>
                </a:lnTo>
                <a:lnTo>
                  <a:pt x="4621466" y="581822"/>
                </a:lnTo>
                <a:lnTo>
                  <a:pt x="4657427" y="607506"/>
                </a:lnTo>
                <a:lnTo>
                  <a:pt x="4692555" y="633628"/>
                </a:lnTo>
                <a:lnTo>
                  <a:pt x="4726839" y="660181"/>
                </a:lnTo>
                <a:lnTo>
                  <a:pt x="4760265" y="687157"/>
                </a:lnTo>
                <a:lnTo>
                  <a:pt x="4792821" y="714549"/>
                </a:lnTo>
                <a:lnTo>
                  <a:pt x="4824494" y="742348"/>
                </a:lnTo>
                <a:lnTo>
                  <a:pt x="4855272" y="770548"/>
                </a:lnTo>
                <a:lnTo>
                  <a:pt x="4885142" y="799140"/>
                </a:lnTo>
                <a:lnTo>
                  <a:pt x="4914092" y="828118"/>
                </a:lnTo>
                <a:lnTo>
                  <a:pt x="4942109" y="857472"/>
                </a:lnTo>
                <a:lnTo>
                  <a:pt x="4969182" y="887196"/>
                </a:lnTo>
                <a:lnTo>
                  <a:pt x="4995296" y="917282"/>
                </a:lnTo>
                <a:lnTo>
                  <a:pt x="5020440" y="947723"/>
                </a:lnTo>
                <a:lnTo>
                  <a:pt x="5044601" y="978511"/>
                </a:lnTo>
                <a:lnTo>
                  <a:pt x="5067767" y="1009637"/>
                </a:lnTo>
                <a:lnTo>
                  <a:pt x="5089924" y="1041095"/>
                </a:lnTo>
                <a:lnTo>
                  <a:pt x="5111062" y="1072877"/>
                </a:lnTo>
                <a:lnTo>
                  <a:pt x="5150225" y="1137382"/>
                </a:lnTo>
                <a:lnTo>
                  <a:pt x="5185156" y="1203092"/>
                </a:lnTo>
                <a:lnTo>
                  <a:pt x="5215755" y="1269944"/>
                </a:lnTo>
                <a:lnTo>
                  <a:pt x="5241922" y="1337878"/>
                </a:lnTo>
                <a:lnTo>
                  <a:pt x="5263555" y="1406833"/>
                </a:lnTo>
                <a:lnTo>
                  <a:pt x="5280556" y="1476747"/>
                </a:lnTo>
                <a:lnTo>
                  <a:pt x="5292823" y="1547561"/>
                </a:lnTo>
                <a:lnTo>
                  <a:pt x="5300257" y="1619212"/>
                </a:lnTo>
                <a:lnTo>
                  <a:pt x="5302758" y="1691639"/>
                </a:lnTo>
                <a:lnTo>
                  <a:pt x="5302130" y="1727947"/>
                </a:lnTo>
                <a:lnTo>
                  <a:pt x="5297151" y="1799994"/>
                </a:lnTo>
                <a:lnTo>
                  <a:pt x="5287288" y="1871234"/>
                </a:lnTo>
                <a:lnTo>
                  <a:pt x="5272641" y="1941605"/>
                </a:lnTo>
                <a:lnTo>
                  <a:pt x="5253311" y="2011048"/>
                </a:lnTo>
                <a:lnTo>
                  <a:pt x="5229399" y="2079500"/>
                </a:lnTo>
                <a:lnTo>
                  <a:pt x="5201004" y="2146900"/>
                </a:lnTo>
                <a:lnTo>
                  <a:pt x="5168226" y="2213189"/>
                </a:lnTo>
                <a:lnTo>
                  <a:pt x="5131166" y="2278303"/>
                </a:lnTo>
                <a:lnTo>
                  <a:pt x="5089924" y="2342184"/>
                </a:lnTo>
                <a:lnTo>
                  <a:pt x="5067767" y="2373642"/>
                </a:lnTo>
                <a:lnTo>
                  <a:pt x="5044601" y="2404768"/>
                </a:lnTo>
                <a:lnTo>
                  <a:pt x="5020440" y="2435556"/>
                </a:lnTo>
                <a:lnTo>
                  <a:pt x="4995296" y="2465997"/>
                </a:lnTo>
                <a:lnTo>
                  <a:pt x="4969182" y="2496083"/>
                </a:lnTo>
                <a:lnTo>
                  <a:pt x="4942109" y="2525807"/>
                </a:lnTo>
                <a:lnTo>
                  <a:pt x="4914092" y="2555161"/>
                </a:lnTo>
                <a:lnTo>
                  <a:pt x="4885142" y="2584139"/>
                </a:lnTo>
                <a:lnTo>
                  <a:pt x="4855272" y="2612731"/>
                </a:lnTo>
                <a:lnTo>
                  <a:pt x="4824494" y="2640931"/>
                </a:lnTo>
                <a:lnTo>
                  <a:pt x="4792821" y="2668730"/>
                </a:lnTo>
                <a:lnTo>
                  <a:pt x="4760265" y="2696122"/>
                </a:lnTo>
                <a:lnTo>
                  <a:pt x="4726839" y="2723098"/>
                </a:lnTo>
                <a:lnTo>
                  <a:pt x="4692555" y="2749651"/>
                </a:lnTo>
                <a:lnTo>
                  <a:pt x="4657427" y="2775773"/>
                </a:lnTo>
                <a:lnTo>
                  <a:pt x="4621466" y="2801457"/>
                </a:lnTo>
                <a:lnTo>
                  <a:pt x="4584685" y="2826695"/>
                </a:lnTo>
                <a:lnTo>
                  <a:pt x="4547097" y="2851480"/>
                </a:lnTo>
                <a:lnTo>
                  <a:pt x="4508713" y="2875803"/>
                </a:lnTo>
                <a:lnTo>
                  <a:pt x="4469547" y="2899657"/>
                </a:lnTo>
                <a:lnTo>
                  <a:pt x="4429612" y="2923035"/>
                </a:lnTo>
                <a:lnTo>
                  <a:pt x="4388919" y="2945928"/>
                </a:lnTo>
                <a:lnTo>
                  <a:pt x="4347481" y="2968330"/>
                </a:lnTo>
                <a:lnTo>
                  <a:pt x="4305311" y="2990233"/>
                </a:lnTo>
                <a:lnTo>
                  <a:pt x="4262421" y="3011628"/>
                </a:lnTo>
                <a:lnTo>
                  <a:pt x="4218824" y="3032509"/>
                </a:lnTo>
                <a:lnTo>
                  <a:pt x="4174532" y="3052867"/>
                </a:lnTo>
                <a:lnTo>
                  <a:pt x="4129558" y="3072695"/>
                </a:lnTo>
                <a:lnTo>
                  <a:pt x="4083914" y="3091986"/>
                </a:lnTo>
                <a:lnTo>
                  <a:pt x="4037614" y="3110732"/>
                </a:lnTo>
                <a:lnTo>
                  <a:pt x="3990668" y="3128925"/>
                </a:lnTo>
                <a:lnTo>
                  <a:pt x="3943091" y="3146557"/>
                </a:lnTo>
                <a:lnTo>
                  <a:pt x="3894894" y="3163622"/>
                </a:lnTo>
                <a:lnTo>
                  <a:pt x="3846090" y="3180110"/>
                </a:lnTo>
                <a:lnTo>
                  <a:pt x="3796692" y="3196015"/>
                </a:lnTo>
                <a:lnTo>
                  <a:pt x="3746711" y="3211330"/>
                </a:lnTo>
                <a:lnTo>
                  <a:pt x="3696162" y="3226045"/>
                </a:lnTo>
                <a:lnTo>
                  <a:pt x="3645055" y="3240155"/>
                </a:lnTo>
                <a:lnTo>
                  <a:pt x="3593404" y="3253650"/>
                </a:lnTo>
                <a:lnTo>
                  <a:pt x="3541221" y="3266524"/>
                </a:lnTo>
                <a:lnTo>
                  <a:pt x="3488519" y="3278769"/>
                </a:lnTo>
                <a:lnTo>
                  <a:pt x="3435310" y="3290377"/>
                </a:lnTo>
                <a:lnTo>
                  <a:pt x="3381607" y="3301341"/>
                </a:lnTo>
                <a:lnTo>
                  <a:pt x="3327422" y="3311653"/>
                </a:lnTo>
                <a:lnTo>
                  <a:pt x="3272768" y="3321305"/>
                </a:lnTo>
                <a:lnTo>
                  <a:pt x="3217657" y="3330289"/>
                </a:lnTo>
                <a:lnTo>
                  <a:pt x="3162102" y="3338599"/>
                </a:lnTo>
                <a:lnTo>
                  <a:pt x="3106115" y="3346226"/>
                </a:lnTo>
                <a:lnTo>
                  <a:pt x="3049710" y="3353164"/>
                </a:lnTo>
                <a:lnTo>
                  <a:pt x="2992897" y="3359403"/>
                </a:lnTo>
                <a:lnTo>
                  <a:pt x="2935691" y="3364937"/>
                </a:lnTo>
                <a:lnTo>
                  <a:pt x="2878104" y="3369757"/>
                </a:lnTo>
                <a:lnTo>
                  <a:pt x="2820147" y="3373857"/>
                </a:lnTo>
                <a:lnTo>
                  <a:pt x="2761834" y="3377229"/>
                </a:lnTo>
                <a:lnTo>
                  <a:pt x="2703177" y="3379865"/>
                </a:lnTo>
                <a:lnTo>
                  <a:pt x="2644188" y="3381757"/>
                </a:lnTo>
                <a:lnTo>
                  <a:pt x="2584881" y="3382898"/>
                </a:lnTo>
                <a:lnTo>
                  <a:pt x="2525268" y="3383279"/>
                </a:lnTo>
                <a:lnTo>
                  <a:pt x="2465652" y="3382898"/>
                </a:lnTo>
                <a:lnTo>
                  <a:pt x="2406342" y="3381757"/>
                </a:lnTo>
                <a:lnTo>
                  <a:pt x="2347351" y="3379865"/>
                </a:lnTo>
                <a:lnTo>
                  <a:pt x="2288692" y="3377229"/>
                </a:lnTo>
                <a:lnTo>
                  <a:pt x="2230377" y="3373857"/>
                </a:lnTo>
                <a:lnTo>
                  <a:pt x="2172419" y="3369757"/>
                </a:lnTo>
                <a:lnTo>
                  <a:pt x="2114829" y="3364937"/>
                </a:lnTo>
                <a:lnTo>
                  <a:pt x="2057622" y="3359403"/>
                </a:lnTo>
                <a:lnTo>
                  <a:pt x="2000808" y="3353164"/>
                </a:lnTo>
                <a:lnTo>
                  <a:pt x="1944401" y="3346226"/>
                </a:lnTo>
                <a:lnTo>
                  <a:pt x="1888413" y="3338599"/>
                </a:lnTo>
                <a:lnTo>
                  <a:pt x="1832857" y="3330289"/>
                </a:lnTo>
                <a:lnTo>
                  <a:pt x="1777745" y="3321305"/>
                </a:lnTo>
                <a:lnTo>
                  <a:pt x="1723090" y="3311653"/>
                </a:lnTo>
                <a:lnTo>
                  <a:pt x="1668904" y="3301341"/>
                </a:lnTo>
                <a:lnTo>
                  <a:pt x="1615200" y="3290377"/>
                </a:lnTo>
                <a:lnTo>
                  <a:pt x="1561991" y="3278769"/>
                </a:lnTo>
                <a:lnTo>
                  <a:pt x="1509288" y="3266524"/>
                </a:lnTo>
                <a:lnTo>
                  <a:pt x="1457105" y="3253650"/>
                </a:lnTo>
                <a:lnTo>
                  <a:pt x="1405453" y="3240155"/>
                </a:lnTo>
                <a:lnTo>
                  <a:pt x="1354346" y="3226045"/>
                </a:lnTo>
                <a:lnTo>
                  <a:pt x="1303796" y="3211330"/>
                </a:lnTo>
                <a:lnTo>
                  <a:pt x="1253815" y="3196015"/>
                </a:lnTo>
                <a:lnTo>
                  <a:pt x="1204417" y="3180110"/>
                </a:lnTo>
                <a:lnTo>
                  <a:pt x="1155613" y="3163622"/>
                </a:lnTo>
                <a:lnTo>
                  <a:pt x="1107416" y="3146557"/>
                </a:lnTo>
                <a:lnTo>
                  <a:pt x="1059839" y="3128925"/>
                </a:lnTo>
                <a:lnTo>
                  <a:pt x="1012893" y="3110732"/>
                </a:lnTo>
                <a:lnTo>
                  <a:pt x="966593" y="3091986"/>
                </a:lnTo>
                <a:lnTo>
                  <a:pt x="920949" y="3072695"/>
                </a:lnTo>
                <a:lnTo>
                  <a:pt x="875976" y="3052867"/>
                </a:lnTo>
                <a:lnTo>
                  <a:pt x="831684" y="3032509"/>
                </a:lnTo>
                <a:lnTo>
                  <a:pt x="788087" y="3011628"/>
                </a:lnTo>
                <a:lnTo>
                  <a:pt x="745198" y="2990233"/>
                </a:lnTo>
                <a:lnTo>
                  <a:pt x="703028" y="2968330"/>
                </a:lnTo>
                <a:lnTo>
                  <a:pt x="661591" y="2945928"/>
                </a:lnTo>
                <a:lnTo>
                  <a:pt x="620899" y="2923035"/>
                </a:lnTo>
                <a:lnTo>
                  <a:pt x="580964" y="2899657"/>
                </a:lnTo>
                <a:lnTo>
                  <a:pt x="541798" y="2875803"/>
                </a:lnTo>
                <a:lnTo>
                  <a:pt x="503416" y="2851480"/>
                </a:lnTo>
                <a:lnTo>
                  <a:pt x="465828" y="2826695"/>
                </a:lnTo>
                <a:lnTo>
                  <a:pt x="429048" y="2801457"/>
                </a:lnTo>
                <a:lnTo>
                  <a:pt x="393087" y="2775773"/>
                </a:lnTo>
                <a:lnTo>
                  <a:pt x="357960" y="2749651"/>
                </a:lnTo>
                <a:lnTo>
                  <a:pt x="323677" y="2723098"/>
                </a:lnTo>
                <a:lnTo>
                  <a:pt x="290252" y="2696122"/>
                </a:lnTo>
                <a:lnTo>
                  <a:pt x="257697" y="2668730"/>
                </a:lnTo>
                <a:lnTo>
                  <a:pt x="226024" y="2640931"/>
                </a:lnTo>
                <a:lnTo>
                  <a:pt x="195247" y="2612731"/>
                </a:lnTo>
                <a:lnTo>
                  <a:pt x="165378" y="2584139"/>
                </a:lnTo>
                <a:lnTo>
                  <a:pt x="136428" y="2555161"/>
                </a:lnTo>
                <a:lnTo>
                  <a:pt x="108412" y="2525807"/>
                </a:lnTo>
                <a:lnTo>
                  <a:pt x="81341" y="2496083"/>
                </a:lnTo>
                <a:lnTo>
                  <a:pt x="55227" y="2465997"/>
                </a:lnTo>
                <a:lnTo>
                  <a:pt x="30084" y="2435556"/>
                </a:lnTo>
                <a:lnTo>
                  <a:pt x="5924" y="2404768"/>
                </a:lnTo>
                <a:lnTo>
                  <a:pt x="0" y="2396808"/>
                </a:lnTo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49146" y="1917954"/>
            <a:ext cx="1440180" cy="1323340"/>
          </a:xfrm>
          <a:custGeom>
            <a:avLst/>
            <a:gdLst/>
            <a:ahLst/>
            <a:cxnLst/>
            <a:rect l="l" t="t" r="r" b="b"/>
            <a:pathLst>
              <a:path w="1440180" h="1323339">
                <a:moveTo>
                  <a:pt x="0" y="661416"/>
                </a:moveTo>
                <a:lnTo>
                  <a:pt x="1661" y="616135"/>
                </a:lnTo>
                <a:lnTo>
                  <a:pt x="6574" y="571673"/>
                </a:lnTo>
                <a:lnTo>
                  <a:pt x="14632" y="528128"/>
                </a:lnTo>
                <a:lnTo>
                  <a:pt x="25726" y="485598"/>
                </a:lnTo>
                <a:lnTo>
                  <a:pt x="39750" y="444182"/>
                </a:lnTo>
                <a:lnTo>
                  <a:pt x="56596" y="403979"/>
                </a:lnTo>
                <a:lnTo>
                  <a:pt x="76157" y="365086"/>
                </a:lnTo>
                <a:lnTo>
                  <a:pt x="98326" y="327603"/>
                </a:lnTo>
                <a:lnTo>
                  <a:pt x="122995" y="291628"/>
                </a:lnTo>
                <a:lnTo>
                  <a:pt x="150057" y="257260"/>
                </a:lnTo>
                <a:lnTo>
                  <a:pt x="179405" y="224597"/>
                </a:lnTo>
                <a:lnTo>
                  <a:pt x="210931" y="193738"/>
                </a:lnTo>
                <a:lnTo>
                  <a:pt x="244528" y="164781"/>
                </a:lnTo>
                <a:lnTo>
                  <a:pt x="280089" y="137825"/>
                </a:lnTo>
                <a:lnTo>
                  <a:pt x="317506" y="112969"/>
                </a:lnTo>
                <a:lnTo>
                  <a:pt x="356672" y="90311"/>
                </a:lnTo>
                <a:lnTo>
                  <a:pt x="397480" y="69949"/>
                </a:lnTo>
                <a:lnTo>
                  <a:pt x="439822" y="51982"/>
                </a:lnTo>
                <a:lnTo>
                  <a:pt x="483592" y="36509"/>
                </a:lnTo>
                <a:lnTo>
                  <a:pt x="528681" y="23629"/>
                </a:lnTo>
                <a:lnTo>
                  <a:pt x="574983" y="13439"/>
                </a:lnTo>
                <a:lnTo>
                  <a:pt x="622390" y="6038"/>
                </a:lnTo>
                <a:lnTo>
                  <a:pt x="670794" y="1526"/>
                </a:lnTo>
                <a:lnTo>
                  <a:pt x="720090" y="0"/>
                </a:lnTo>
                <a:lnTo>
                  <a:pt x="769385" y="1526"/>
                </a:lnTo>
                <a:lnTo>
                  <a:pt x="817789" y="6038"/>
                </a:lnTo>
                <a:lnTo>
                  <a:pt x="865196" y="13439"/>
                </a:lnTo>
                <a:lnTo>
                  <a:pt x="911498" y="23629"/>
                </a:lnTo>
                <a:lnTo>
                  <a:pt x="956587" y="36509"/>
                </a:lnTo>
                <a:lnTo>
                  <a:pt x="1000357" y="51982"/>
                </a:lnTo>
                <a:lnTo>
                  <a:pt x="1042699" y="69949"/>
                </a:lnTo>
                <a:lnTo>
                  <a:pt x="1083507" y="90311"/>
                </a:lnTo>
                <a:lnTo>
                  <a:pt x="1122673" y="112969"/>
                </a:lnTo>
                <a:lnTo>
                  <a:pt x="1160090" y="137825"/>
                </a:lnTo>
                <a:lnTo>
                  <a:pt x="1195651" y="164781"/>
                </a:lnTo>
                <a:lnTo>
                  <a:pt x="1229248" y="193738"/>
                </a:lnTo>
                <a:lnTo>
                  <a:pt x="1260774" y="224597"/>
                </a:lnTo>
                <a:lnTo>
                  <a:pt x="1290122" y="257260"/>
                </a:lnTo>
                <a:lnTo>
                  <a:pt x="1317184" y="291628"/>
                </a:lnTo>
                <a:lnTo>
                  <a:pt x="1341853" y="327603"/>
                </a:lnTo>
                <a:lnTo>
                  <a:pt x="1364022" y="365086"/>
                </a:lnTo>
                <a:lnTo>
                  <a:pt x="1383583" y="403979"/>
                </a:lnTo>
                <a:lnTo>
                  <a:pt x="1400429" y="444182"/>
                </a:lnTo>
                <a:lnTo>
                  <a:pt x="1414453" y="485598"/>
                </a:lnTo>
                <a:lnTo>
                  <a:pt x="1425547" y="528128"/>
                </a:lnTo>
                <a:lnTo>
                  <a:pt x="1433605" y="571673"/>
                </a:lnTo>
                <a:lnTo>
                  <a:pt x="1438518" y="616135"/>
                </a:lnTo>
                <a:lnTo>
                  <a:pt x="1440180" y="661416"/>
                </a:lnTo>
                <a:lnTo>
                  <a:pt x="1438518" y="706696"/>
                </a:lnTo>
                <a:lnTo>
                  <a:pt x="1433605" y="751158"/>
                </a:lnTo>
                <a:lnTo>
                  <a:pt x="1425547" y="794703"/>
                </a:lnTo>
                <a:lnTo>
                  <a:pt x="1414453" y="837233"/>
                </a:lnTo>
                <a:lnTo>
                  <a:pt x="1400429" y="878649"/>
                </a:lnTo>
                <a:lnTo>
                  <a:pt x="1383583" y="918852"/>
                </a:lnTo>
                <a:lnTo>
                  <a:pt x="1364022" y="957745"/>
                </a:lnTo>
                <a:lnTo>
                  <a:pt x="1341853" y="995228"/>
                </a:lnTo>
                <a:lnTo>
                  <a:pt x="1317184" y="1031203"/>
                </a:lnTo>
                <a:lnTo>
                  <a:pt x="1290122" y="1065571"/>
                </a:lnTo>
                <a:lnTo>
                  <a:pt x="1260774" y="1098234"/>
                </a:lnTo>
                <a:lnTo>
                  <a:pt x="1229248" y="1129093"/>
                </a:lnTo>
                <a:lnTo>
                  <a:pt x="1195651" y="1158050"/>
                </a:lnTo>
                <a:lnTo>
                  <a:pt x="1160090" y="1185006"/>
                </a:lnTo>
                <a:lnTo>
                  <a:pt x="1122673" y="1209862"/>
                </a:lnTo>
                <a:lnTo>
                  <a:pt x="1083507" y="1232520"/>
                </a:lnTo>
                <a:lnTo>
                  <a:pt x="1042699" y="1252882"/>
                </a:lnTo>
                <a:lnTo>
                  <a:pt x="1000357" y="1270849"/>
                </a:lnTo>
                <a:lnTo>
                  <a:pt x="956587" y="1286322"/>
                </a:lnTo>
                <a:lnTo>
                  <a:pt x="911498" y="1299202"/>
                </a:lnTo>
                <a:lnTo>
                  <a:pt x="865196" y="1309392"/>
                </a:lnTo>
                <a:lnTo>
                  <a:pt x="817789" y="1316793"/>
                </a:lnTo>
                <a:lnTo>
                  <a:pt x="769385" y="1321305"/>
                </a:lnTo>
                <a:lnTo>
                  <a:pt x="720090" y="1322832"/>
                </a:lnTo>
                <a:lnTo>
                  <a:pt x="670794" y="1321305"/>
                </a:lnTo>
                <a:lnTo>
                  <a:pt x="622390" y="1316793"/>
                </a:lnTo>
                <a:lnTo>
                  <a:pt x="574983" y="1309392"/>
                </a:lnTo>
                <a:lnTo>
                  <a:pt x="528681" y="1299202"/>
                </a:lnTo>
                <a:lnTo>
                  <a:pt x="483592" y="1286322"/>
                </a:lnTo>
                <a:lnTo>
                  <a:pt x="439822" y="1270849"/>
                </a:lnTo>
                <a:lnTo>
                  <a:pt x="397480" y="1252882"/>
                </a:lnTo>
                <a:lnTo>
                  <a:pt x="356672" y="1232520"/>
                </a:lnTo>
                <a:lnTo>
                  <a:pt x="317506" y="1209862"/>
                </a:lnTo>
                <a:lnTo>
                  <a:pt x="280089" y="1185006"/>
                </a:lnTo>
                <a:lnTo>
                  <a:pt x="244528" y="1158050"/>
                </a:lnTo>
                <a:lnTo>
                  <a:pt x="210931" y="1129093"/>
                </a:lnTo>
                <a:lnTo>
                  <a:pt x="179405" y="1098234"/>
                </a:lnTo>
                <a:lnTo>
                  <a:pt x="150057" y="1065571"/>
                </a:lnTo>
                <a:lnTo>
                  <a:pt x="122995" y="1031203"/>
                </a:lnTo>
                <a:lnTo>
                  <a:pt x="98326" y="995228"/>
                </a:lnTo>
                <a:lnTo>
                  <a:pt x="76157" y="957745"/>
                </a:lnTo>
                <a:lnTo>
                  <a:pt x="56596" y="918852"/>
                </a:lnTo>
                <a:lnTo>
                  <a:pt x="39750" y="878649"/>
                </a:lnTo>
                <a:lnTo>
                  <a:pt x="25726" y="837233"/>
                </a:lnTo>
                <a:lnTo>
                  <a:pt x="14632" y="794703"/>
                </a:lnTo>
                <a:lnTo>
                  <a:pt x="6574" y="751158"/>
                </a:lnTo>
                <a:lnTo>
                  <a:pt x="1661" y="706696"/>
                </a:lnTo>
                <a:lnTo>
                  <a:pt x="0" y="661416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76600" y="2664553"/>
            <a:ext cx="399986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cs-CZ" sz="40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JAK NA</a:t>
            </a:r>
            <a:r>
              <a:rPr sz="40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4000" b="1" spc="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TO:  </a:t>
            </a:r>
            <a:r>
              <a:rPr lang="cs-CZ" sz="4000" b="1" spc="-2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Vytváření kódů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49352" y="608076"/>
            <a:ext cx="1466215" cy="6263005"/>
            <a:chOff x="149352" y="608076"/>
            <a:chExt cx="1466215" cy="6263005"/>
          </a:xfrm>
        </p:grpSpPr>
        <p:sp>
          <p:nvSpPr>
            <p:cNvPr id="5" name="object 5"/>
            <p:cNvSpPr/>
            <p:nvPr/>
          </p:nvSpPr>
          <p:spPr>
            <a:xfrm>
              <a:off x="162306" y="621030"/>
              <a:ext cx="1440180" cy="6236970"/>
            </a:xfrm>
            <a:custGeom>
              <a:avLst/>
              <a:gdLst/>
              <a:ahLst/>
              <a:cxnLst/>
              <a:rect l="l" t="t" r="r" b="b"/>
              <a:pathLst>
                <a:path w="1440180" h="6236970">
                  <a:moveTo>
                    <a:pt x="0" y="3168396"/>
                  </a:moveTo>
                  <a:lnTo>
                    <a:pt x="191" y="3094660"/>
                  </a:lnTo>
                  <a:lnTo>
                    <a:pt x="761" y="3021337"/>
                  </a:lnTo>
                  <a:lnTo>
                    <a:pt x="1708" y="2948445"/>
                  </a:lnTo>
                  <a:lnTo>
                    <a:pt x="3025" y="2876002"/>
                  </a:lnTo>
                  <a:lnTo>
                    <a:pt x="4710" y="2804026"/>
                  </a:lnTo>
                  <a:lnTo>
                    <a:pt x="6757" y="2732535"/>
                  </a:lnTo>
                  <a:lnTo>
                    <a:pt x="9164" y="2661548"/>
                  </a:lnTo>
                  <a:lnTo>
                    <a:pt x="11925" y="2591083"/>
                  </a:lnTo>
                  <a:lnTo>
                    <a:pt x="15037" y="2521157"/>
                  </a:lnTo>
                  <a:lnTo>
                    <a:pt x="18495" y="2451790"/>
                  </a:lnTo>
                  <a:lnTo>
                    <a:pt x="22296" y="2383000"/>
                  </a:lnTo>
                  <a:lnTo>
                    <a:pt x="26435" y="2314804"/>
                  </a:lnTo>
                  <a:lnTo>
                    <a:pt x="30907" y="2247221"/>
                  </a:lnTo>
                  <a:lnTo>
                    <a:pt x="35710" y="2180270"/>
                  </a:lnTo>
                  <a:lnTo>
                    <a:pt x="40838" y="2113968"/>
                  </a:lnTo>
                  <a:lnTo>
                    <a:pt x="46288" y="2048333"/>
                  </a:lnTo>
                  <a:lnTo>
                    <a:pt x="52056" y="1983385"/>
                  </a:lnTo>
                  <a:lnTo>
                    <a:pt x="58136" y="1919140"/>
                  </a:lnTo>
                  <a:lnTo>
                    <a:pt x="64526" y="1855618"/>
                  </a:lnTo>
                  <a:lnTo>
                    <a:pt x="71221" y="1792836"/>
                  </a:lnTo>
                  <a:lnTo>
                    <a:pt x="78217" y="1730814"/>
                  </a:lnTo>
                  <a:lnTo>
                    <a:pt x="85509" y="1669568"/>
                  </a:lnTo>
                  <a:lnTo>
                    <a:pt x="93094" y="1609117"/>
                  </a:lnTo>
                  <a:lnTo>
                    <a:pt x="100968" y="1549480"/>
                  </a:lnTo>
                  <a:lnTo>
                    <a:pt x="109126" y="1490675"/>
                  </a:lnTo>
                  <a:lnTo>
                    <a:pt x="117564" y="1432720"/>
                  </a:lnTo>
                  <a:lnTo>
                    <a:pt x="126278" y="1375633"/>
                  </a:lnTo>
                  <a:lnTo>
                    <a:pt x="135264" y="1319432"/>
                  </a:lnTo>
                  <a:lnTo>
                    <a:pt x="144518" y="1264136"/>
                  </a:lnTo>
                  <a:lnTo>
                    <a:pt x="154035" y="1209763"/>
                  </a:lnTo>
                  <a:lnTo>
                    <a:pt x="163812" y="1156330"/>
                  </a:lnTo>
                  <a:lnTo>
                    <a:pt x="173844" y="1103857"/>
                  </a:lnTo>
                  <a:lnTo>
                    <a:pt x="184127" y="1052362"/>
                  </a:lnTo>
                  <a:lnTo>
                    <a:pt x="194657" y="1001863"/>
                  </a:lnTo>
                  <a:lnTo>
                    <a:pt x="205430" y="952377"/>
                  </a:lnTo>
                  <a:lnTo>
                    <a:pt x="216442" y="903924"/>
                  </a:lnTo>
                  <a:lnTo>
                    <a:pt x="227689" y="856521"/>
                  </a:lnTo>
                  <a:lnTo>
                    <a:pt x="239166" y="810187"/>
                  </a:lnTo>
                  <a:lnTo>
                    <a:pt x="250869" y="764939"/>
                  </a:lnTo>
                  <a:lnTo>
                    <a:pt x="262795" y="720797"/>
                  </a:lnTo>
                  <a:lnTo>
                    <a:pt x="274938" y="677779"/>
                  </a:lnTo>
                  <a:lnTo>
                    <a:pt x="287296" y="635901"/>
                  </a:lnTo>
                  <a:lnTo>
                    <a:pt x="299863" y="595184"/>
                  </a:lnTo>
                  <a:lnTo>
                    <a:pt x="312636" y="555645"/>
                  </a:lnTo>
                  <a:lnTo>
                    <a:pt x="325610" y="517302"/>
                  </a:lnTo>
                  <a:lnTo>
                    <a:pt x="338782" y="480174"/>
                  </a:lnTo>
                  <a:lnTo>
                    <a:pt x="352147" y="444278"/>
                  </a:lnTo>
                  <a:lnTo>
                    <a:pt x="379439" y="376258"/>
                  </a:lnTo>
                  <a:lnTo>
                    <a:pt x="407455" y="313387"/>
                  </a:lnTo>
                  <a:lnTo>
                    <a:pt x="436160" y="255812"/>
                  </a:lnTo>
                  <a:lnTo>
                    <a:pt x="465523" y="203679"/>
                  </a:lnTo>
                  <a:lnTo>
                    <a:pt x="495509" y="157132"/>
                  </a:lnTo>
                  <a:lnTo>
                    <a:pt x="526085" y="116319"/>
                  </a:lnTo>
                  <a:lnTo>
                    <a:pt x="557219" y="81385"/>
                  </a:lnTo>
                  <a:lnTo>
                    <a:pt x="588877" y="52475"/>
                  </a:lnTo>
                  <a:lnTo>
                    <a:pt x="621027" y="29736"/>
                  </a:lnTo>
                  <a:lnTo>
                    <a:pt x="670099" y="7516"/>
                  </a:lnTo>
                  <a:lnTo>
                    <a:pt x="720090" y="0"/>
                  </a:lnTo>
                  <a:lnTo>
                    <a:pt x="736846" y="841"/>
                  </a:lnTo>
                  <a:lnTo>
                    <a:pt x="786536" y="13313"/>
                  </a:lnTo>
                  <a:lnTo>
                    <a:pt x="835271" y="40325"/>
                  </a:lnTo>
                  <a:lnTo>
                    <a:pt x="867176" y="66167"/>
                  </a:lnTo>
                  <a:lnTo>
                    <a:pt x="898573" y="98108"/>
                  </a:lnTo>
                  <a:lnTo>
                    <a:pt x="929430" y="136000"/>
                  </a:lnTo>
                  <a:lnTo>
                    <a:pt x="959714" y="179698"/>
                  </a:lnTo>
                  <a:lnTo>
                    <a:pt x="989391" y="229056"/>
                  </a:lnTo>
                  <a:lnTo>
                    <a:pt x="1018428" y="283929"/>
                  </a:lnTo>
                  <a:lnTo>
                    <a:pt x="1046792" y="344170"/>
                  </a:lnTo>
                  <a:lnTo>
                    <a:pt x="1074450" y="409633"/>
                  </a:lnTo>
                  <a:lnTo>
                    <a:pt x="1101369" y="480174"/>
                  </a:lnTo>
                  <a:lnTo>
                    <a:pt x="1114541" y="517302"/>
                  </a:lnTo>
                  <a:lnTo>
                    <a:pt x="1127515" y="555645"/>
                  </a:lnTo>
                  <a:lnTo>
                    <a:pt x="1140288" y="595184"/>
                  </a:lnTo>
                  <a:lnTo>
                    <a:pt x="1152856" y="635901"/>
                  </a:lnTo>
                  <a:lnTo>
                    <a:pt x="1165214" y="677779"/>
                  </a:lnTo>
                  <a:lnTo>
                    <a:pt x="1177358" y="720797"/>
                  </a:lnTo>
                  <a:lnTo>
                    <a:pt x="1189284" y="764939"/>
                  </a:lnTo>
                  <a:lnTo>
                    <a:pt x="1200988" y="810187"/>
                  </a:lnTo>
                  <a:lnTo>
                    <a:pt x="1212465" y="856521"/>
                  </a:lnTo>
                  <a:lnTo>
                    <a:pt x="1223712" y="903924"/>
                  </a:lnTo>
                  <a:lnTo>
                    <a:pt x="1234725" y="952377"/>
                  </a:lnTo>
                  <a:lnTo>
                    <a:pt x="1245499" y="1001863"/>
                  </a:lnTo>
                  <a:lnTo>
                    <a:pt x="1256030" y="1052362"/>
                  </a:lnTo>
                  <a:lnTo>
                    <a:pt x="1266314" y="1103857"/>
                  </a:lnTo>
                  <a:lnTo>
                    <a:pt x="1276347" y="1156330"/>
                  </a:lnTo>
                  <a:lnTo>
                    <a:pt x="1286125" y="1209763"/>
                  </a:lnTo>
                  <a:lnTo>
                    <a:pt x="1295643" y="1264136"/>
                  </a:lnTo>
                  <a:lnTo>
                    <a:pt x="1304897" y="1319432"/>
                  </a:lnTo>
                  <a:lnTo>
                    <a:pt x="1313884" y="1375633"/>
                  </a:lnTo>
                  <a:lnTo>
                    <a:pt x="1322599" y="1432720"/>
                  </a:lnTo>
                  <a:lnTo>
                    <a:pt x="1331038" y="1490675"/>
                  </a:lnTo>
                  <a:lnTo>
                    <a:pt x="1339197" y="1549480"/>
                  </a:lnTo>
                  <a:lnTo>
                    <a:pt x="1347071" y="1609117"/>
                  </a:lnTo>
                  <a:lnTo>
                    <a:pt x="1354657" y="1669568"/>
                  </a:lnTo>
                  <a:lnTo>
                    <a:pt x="1361951" y="1730814"/>
                  </a:lnTo>
                  <a:lnTo>
                    <a:pt x="1368947" y="1792836"/>
                  </a:lnTo>
                  <a:lnTo>
                    <a:pt x="1375643" y="1855618"/>
                  </a:lnTo>
                  <a:lnTo>
                    <a:pt x="1382034" y="1919140"/>
                  </a:lnTo>
                  <a:lnTo>
                    <a:pt x="1388115" y="1983385"/>
                  </a:lnTo>
                  <a:lnTo>
                    <a:pt x="1393883" y="2048333"/>
                  </a:lnTo>
                  <a:lnTo>
                    <a:pt x="1399334" y="2113968"/>
                  </a:lnTo>
                  <a:lnTo>
                    <a:pt x="1404463" y="2180270"/>
                  </a:lnTo>
                  <a:lnTo>
                    <a:pt x="1409267" y="2247221"/>
                  </a:lnTo>
                  <a:lnTo>
                    <a:pt x="1413740" y="2314804"/>
                  </a:lnTo>
                  <a:lnTo>
                    <a:pt x="1417879" y="2383000"/>
                  </a:lnTo>
                  <a:lnTo>
                    <a:pt x="1421681" y="2451790"/>
                  </a:lnTo>
                  <a:lnTo>
                    <a:pt x="1425139" y="2521157"/>
                  </a:lnTo>
                  <a:lnTo>
                    <a:pt x="1428252" y="2591083"/>
                  </a:lnTo>
                  <a:lnTo>
                    <a:pt x="1431013" y="2661548"/>
                  </a:lnTo>
                  <a:lnTo>
                    <a:pt x="1433420" y="2732535"/>
                  </a:lnTo>
                  <a:lnTo>
                    <a:pt x="1435468" y="2804026"/>
                  </a:lnTo>
                  <a:lnTo>
                    <a:pt x="1437153" y="2876002"/>
                  </a:lnTo>
                  <a:lnTo>
                    <a:pt x="1438471" y="2948445"/>
                  </a:lnTo>
                  <a:lnTo>
                    <a:pt x="1439417" y="3021337"/>
                  </a:lnTo>
                  <a:lnTo>
                    <a:pt x="1439988" y="3094660"/>
                  </a:lnTo>
                  <a:lnTo>
                    <a:pt x="1440180" y="3168396"/>
                  </a:lnTo>
                  <a:lnTo>
                    <a:pt x="1439988" y="3242131"/>
                  </a:lnTo>
                  <a:lnTo>
                    <a:pt x="1439417" y="3315454"/>
                  </a:lnTo>
                  <a:lnTo>
                    <a:pt x="1438471" y="3388346"/>
                  </a:lnTo>
                  <a:lnTo>
                    <a:pt x="1437153" y="3460789"/>
                  </a:lnTo>
                  <a:lnTo>
                    <a:pt x="1435468" y="3532765"/>
                  </a:lnTo>
                  <a:lnTo>
                    <a:pt x="1433420" y="3604256"/>
                  </a:lnTo>
                  <a:lnTo>
                    <a:pt x="1431013" y="3675243"/>
                  </a:lnTo>
                  <a:lnTo>
                    <a:pt x="1428252" y="3745708"/>
                  </a:lnTo>
                  <a:lnTo>
                    <a:pt x="1425139" y="3815634"/>
                  </a:lnTo>
                  <a:lnTo>
                    <a:pt x="1421681" y="3885001"/>
                  </a:lnTo>
                  <a:lnTo>
                    <a:pt x="1417879" y="3953791"/>
                  </a:lnTo>
                  <a:lnTo>
                    <a:pt x="1413740" y="4021987"/>
                  </a:lnTo>
                  <a:lnTo>
                    <a:pt x="1409267" y="4089570"/>
                  </a:lnTo>
                  <a:lnTo>
                    <a:pt x="1404463" y="4156521"/>
                  </a:lnTo>
                  <a:lnTo>
                    <a:pt x="1399334" y="4222823"/>
                  </a:lnTo>
                  <a:lnTo>
                    <a:pt x="1393883" y="4288458"/>
                  </a:lnTo>
                  <a:lnTo>
                    <a:pt x="1388115" y="4353406"/>
                  </a:lnTo>
                  <a:lnTo>
                    <a:pt x="1382034" y="4417651"/>
                  </a:lnTo>
                  <a:lnTo>
                    <a:pt x="1375643" y="4481173"/>
                  </a:lnTo>
                  <a:lnTo>
                    <a:pt x="1368947" y="4543955"/>
                  </a:lnTo>
                  <a:lnTo>
                    <a:pt x="1361951" y="4605977"/>
                  </a:lnTo>
                  <a:lnTo>
                    <a:pt x="1354657" y="4667223"/>
                  </a:lnTo>
                  <a:lnTo>
                    <a:pt x="1347071" y="4727674"/>
                  </a:lnTo>
                  <a:lnTo>
                    <a:pt x="1339197" y="4787311"/>
                  </a:lnTo>
                  <a:lnTo>
                    <a:pt x="1331038" y="4846116"/>
                  </a:lnTo>
                  <a:lnTo>
                    <a:pt x="1322599" y="4904071"/>
                  </a:lnTo>
                  <a:lnTo>
                    <a:pt x="1313884" y="4961158"/>
                  </a:lnTo>
                  <a:lnTo>
                    <a:pt x="1304897" y="5017359"/>
                  </a:lnTo>
                  <a:lnTo>
                    <a:pt x="1295643" y="5072655"/>
                  </a:lnTo>
                  <a:lnTo>
                    <a:pt x="1286125" y="5127028"/>
                  </a:lnTo>
                  <a:lnTo>
                    <a:pt x="1276347" y="5180461"/>
                  </a:lnTo>
                  <a:lnTo>
                    <a:pt x="1266314" y="5232934"/>
                  </a:lnTo>
                  <a:lnTo>
                    <a:pt x="1256030" y="5284429"/>
                  </a:lnTo>
                  <a:lnTo>
                    <a:pt x="1245499" y="5334928"/>
                  </a:lnTo>
                  <a:lnTo>
                    <a:pt x="1234725" y="5384414"/>
                  </a:lnTo>
                  <a:lnTo>
                    <a:pt x="1223712" y="5432867"/>
                  </a:lnTo>
                  <a:lnTo>
                    <a:pt x="1212465" y="5480270"/>
                  </a:lnTo>
                  <a:lnTo>
                    <a:pt x="1200988" y="5526604"/>
                  </a:lnTo>
                  <a:lnTo>
                    <a:pt x="1189284" y="5571852"/>
                  </a:lnTo>
                  <a:lnTo>
                    <a:pt x="1177358" y="5615994"/>
                  </a:lnTo>
                  <a:lnTo>
                    <a:pt x="1165214" y="5659012"/>
                  </a:lnTo>
                  <a:lnTo>
                    <a:pt x="1152856" y="5700890"/>
                  </a:lnTo>
                  <a:lnTo>
                    <a:pt x="1140288" y="5741607"/>
                  </a:lnTo>
                  <a:lnTo>
                    <a:pt x="1127515" y="5781146"/>
                  </a:lnTo>
                  <a:lnTo>
                    <a:pt x="1114541" y="5819489"/>
                  </a:lnTo>
                  <a:lnTo>
                    <a:pt x="1101369" y="5856617"/>
                  </a:lnTo>
                  <a:lnTo>
                    <a:pt x="1088004" y="5892513"/>
                  </a:lnTo>
                  <a:lnTo>
                    <a:pt x="1060712" y="5960533"/>
                  </a:lnTo>
                  <a:lnTo>
                    <a:pt x="1032696" y="6023404"/>
                  </a:lnTo>
                  <a:lnTo>
                    <a:pt x="1003992" y="6080979"/>
                  </a:lnTo>
                  <a:lnTo>
                    <a:pt x="974630" y="6133112"/>
                  </a:lnTo>
                  <a:lnTo>
                    <a:pt x="944646" y="6179659"/>
                  </a:lnTo>
                  <a:lnTo>
                    <a:pt x="914071" y="6220472"/>
                  </a:lnTo>
                  <a:lnTo>
                    <a:pt x="900034" y="6236967"/>
                  </a:lnTo>
                </a:path>
                <a:path w="1440180" h="6236970">
                  <a:moveTo>
                    <a:pt x="540124" y="6236967"/>
                  </a:moveTo>
                  <a:lnTo>
                    <a:pt x="510725" y="6200791"/>
                  </a:lnTo>
                  <a:lnTo>
                    <a:pt x="480440" y="6157093"/>
                  </a:lnTo>
                  <a:lnTo>
                    <a:pt x="450762" y="6107735"/>
                  </a:lnTo>
                  <a:lnTo>
                    <a:pt x="421724" y="6052862"/>
                  </a:lnTo>
                  <a:lnTo>
                    <a:pt x="393359" y="5992621"/>
                  </a:lnTo>
                  <a:lnTo>
                    <a:pt x="365700" y="5927158"/>
                  </a:lnTo>
                  <a:lnTo>
                    <a:pt x="338782" y="5856617"/>
                  </a:lnTo>
                  <a:lnTo>
                    <a:pt x="325610" y="5819489"/>
                  </a:lnTo>
                  <a:lnTo>
                    <a:pt x="312636" y="5781146"/>
                  </a:lnTo>
                  <a:lnTo>
                    <a:pt x="299863" y="5741607"/>
                  </a:lnTo>
                  <a:lnTo>
                    <a:pt x="287296" y="5700890"/>
                  </a:lnTo>
                  <a:lnTo>
                    <a:pt x="274938" y="5659012"/>
                  </a:lnTo>
                  <a:lnTo>
                    <a:pt x="262795" y="5615994"/>
                  </a:lnTo>
                  <a:lnTo>
                    <a:pt x="250869" y="5571852"/>
                  </a:lnTo>
                  <a:lnTo>
                    <a:pt x="239166" y="5526604"/>
                  </a:lnTo>
                  <a:lnTo>
                    <a:pt x="227689" y="5480270"/>
                  </a:lnTo>
                  <a:lnTo>
                    <a:pt x="216442" y="5432867"/>
                  </a:lnTo>
                  <a:lnTo>
                    <a:pt x="205430" y="5384414"/>
                  </a:lnTo>
                  <a:lnTo>
                    <a:pt x="194657" y="5334928"/>
                  </a:lnTo>
                  <a:lnTo>
                    <a:pt x="184127" y="5284429"/>
                  </a:lnTo>
                  <a:lnTo>
                    <a:pt x="173844" y="5232934"/>
                  </a:lnTo>
                  <a:lnTo>
                    <a:pt x="163812" y="5180461"/>
                  </a:lnTo>
                  <a:lnTo>
                    <a:pt x="154035" y="5127028"/>
                  </a:lnTo>
                  <a:lnTo>
                    <a:pt x="144518" y="5072655"/>
                  </a:lnTo>
                  <a:lnTo>
                    <a:pt x="135264" y="5017359"/>
                  </a:lnTo>
                  <a:lnTo>
                    <a:pt x="126278" y="4961158"/>
                  </a:lnTo>
                  <a:lnTo>
                    <a:pt x="117564" y="4904071"/>
                  </a:lnTo>
                  <a:lnTo>
                    <a:pt x="109126" y="4846116"/>
                  </a:lnTo>
                  <a:lnTo>
                    <a:pt x="100968" y="4787311"/>
                  </a:lnTo>
                  <a:lnTo>
                    <a:pt x="93094" y="4727674"/>
                  </a:lnTo>
                  <a:lnTo>
                    <a:pt x="85509" y="4667223"/>
                  </a:lnTo>
                  <a:lnTo>
                    <a:pt x="78217" y="4605977"/>
                  </a:lnTo>
                  <a:lnTo>
                    <a:pt x="71221" y="4543955"/>
                  </a:lnTo>
                  <a:lnTo>
                    <a:pt x="64526" y="4481173"/>
                  </a:lnTo>
                  <a:lnTo>
                    <a:pt x="58136" y="4417651"/>
                  </a:lnTo>
                  <a:lnTo>
                    <a:pt x="52056" y="4353406"/>
                  </a:lnTo>
                  <a:lnTo>
                    <a:pt x="46288" y="4288458"/>
                  </a:lnTo>
                  <a:lnTo>
                    <a:pt x="40838" y="4222823"/>
                  </a:lnTo>
                  <a:lnTo>
                    <a:pt x="35710" y="4156521"/>
                  </a:lnTo>
                  <a:lnTo>
                    <a:pt x="30907" y="4089570"/>
                  </a:lnTo>
                  <a:lnTo>
                    <a:pt x="26435" y="4021987"/>
                  </a:lnTo>
                  <a:lnTo>
                    <a:pt x="22296" y="3953791"/>
                  </a:lnTo>
                  <a:lnTo>
                    <a:pt x="18495" y="3885001"/>
                  </a:lnTo>
                  <a:lnTo>
                    <a:pt x="15037" y="3815634"/>
                  </a:lnTo>
                  <a:lnTo>
                    <a:pt x="11925" y="3745708"/>
                  </a:lnTo>
                  <a:lnTo>
                    <a:pt x="9164" y="3675243"/>
                  </a:lnTo>
                  <a:lnTo>
                    <a:pt x="6757" y="3604256"/>
                  </a:lnTo>
                  <a:lnTo>
                    <a:pt x="4710" y="3532765"/>
                  </a:lnTo>
                  <a:lnTo>
                    <a:pt x="3025" y="3460789"/>
                  </a:lnTo>
                  <a:lnTo>
                    <a:pt x="1708" y="3388346"/>
                  </a:lnTo>
                  <a:lnTo>
                    <a:pt x="761" y="3315454"/>
                  </a:lnTo>
                  <a:lnTo>
                    <a:pt x="191" y="3242131"/>
                  </a:lnTo>
                  <a:lnTo>
                    <a:pt x="0" y="3168396"/>
                  </a:lnTo>
                </a:path>
              </a:pathLst>
            </a:custGeom>
            <a:ln w="25908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9432" y="3694176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19" h="662304">
                  <a:moveTo>
                    <a:pt x="331038" y="0"/>
                  </a:moveTo>
                  <a:lnTo>
                    <a:pt x="0" y="88646"/>
                  </a:lnTo>
                  <a:lnTo>
                    <a:pt x="88620" y="419735"/>
                  </a:lnTo>
                  <a:lnTo>
                    <a:pt x="149225" y="314832"/>
                  </a:lnTo>
                  <a:lnTo>
                    <a:pt x="749973" y="661797"/>
                  </a:lnTo>
                  <a:lnTo>
                    <a:pt x="871181" y="451993"/>
                  </a:lnTo>
                  <a:lnTo>
                    <a:pt x="270433" y="104901"/>
                  </a:lnTo>
                  <a:lnTo>
                    <a:pt x="33103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9432" y="3694176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19" h="662304">
                  <a:moveTo>
                    <a:pt x="749973" y="661797"/>
                  </a:moveTo>
                  <a:lnTo>
                    <a:pt x="149225" y="314832"/>
                  </a:lnTo>
                  <a:lnTo>
                    <a:pt x="88620" y="419735"/>
                  </a:lnTo>
                  <a:lnTo>
                    <a:pt x="0" y="88646"/>
                  </a:lnTo>
                  <a:lnTo>
                    <a:pt x="331038" y="0"/>
                  </a:lnTo>
                  <a:lnTo>
                    <a:pt x="270433" y="104901"/>
                  </a:lnTo>
                  <a:lnTo>
                    <a:pt x="871181" y="451993"/>
                  </a:lnTo>
                  <a:lnTo>
                    <a:pt x="749973" y="661797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016251" y="162052"/>
            <a:ext cx="896619" cy="687705"/>
            <a:chOff x="2016251" y="162052"/>
            <a:chExt cx="896619" cy="687705"/>
          </a:xfrm>
        </p:grpSpPr>
        <p:sp>
          <p:nvSpPr>
            <p:cNvPr id="5" name="object 5"/>
            <p:cNvSpPr/>
            <p:nvPr/>
          </p:nvSpPr>
          <p:spPr>
            <a:xfrm>
              <a:off x="2028951" y="174752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19" h="662305">
                  <a:moveTo>
                    <a:pt x="330962" y="0"/>
                  </a:moveTo>
                  <a:lnTo>
                    <a:pt x="0" y="88646"/>
                  </a:lnTo>
                  <a:lnTo>
                    <a:pt x="88518" y="419735"/>
                  </a:lnTo>
                  <a:lnTo>
                    <a:pt x="149225" y="314706"/>
                  </a:lnTo>
                  <a:lnTo>
                    <a:pt x="749935" y="661797"/>
                  </a:lnTo>
                  <a:lnTo>
                    <a:pt x="871093" y="451993"/>
                  </a:lnTo>
                  <a:lnTo>
                    <a:pt x="270383" y="104901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28951" y="174752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19" h="662305">
                  <a:moveTo>
                    <a:pt x="749935" y="661797"/>
                  </a:moveTo>
                  <a:lnTo>
                    <a:pt x="149225" y="314706"/>
                  </a:lnTo>
                  <a:lnTo>
                    <a:pt x="88518" y="419735"/>
                  </a:lnTo>
                  <a:lnTo>
                    <a:pt x="0" y="88646"/>
                  </a:lnTo>
                  <a:lnTo>
                    <a:pt x="330962" y="0"/>
                  </a:lnTo>
                  <a:lnTo>
                    <a:pt x="270383" y="104901"/>
                  </a:lnTo>
                  <a:lnTo>
                    <a:pt x="871093" y="451993"/>
                  </a:lnTo>
                  <a:lnTo>
                    <a:pt x="749935" y="661797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08351" y="1593341"/>
            <a:ext cx="896619" cy="687070"/>
            <a:chOff x="2808351" y="1593341"/>
            <a:chExt cx="896619" cy="687070"/>
          </a:xfrm>
        </p:grpSpPr>
        <p:sp>
          <p:nvSpPr>
            <p:cNvPr id="8" name="object 8"/>
            <p:cNvSpPr/>
            <p:nvPr/>
          </p:nvSpPr>
          <p:spPr>
            <a:xfrm>
              <a:off x="2821051" y="1606041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69">
                  <a:moveTo>
                    <a:pt x="330962" y="0"/>
                  </a:moveTo>
                  <a:lnTo>
                    <a:pt x="0" y="88519"/>
                  </a:lnTo>
                  <a:lnTo>
                    <a:pt x="88518" y="419608"/>
                  </a:lnTo>
                  <a:lnTo>
                    <a:pt x="149225" y="314706"/>
                  </a:lnTo>
                  <a:lnTo>
                    <a:pt x="749935" y="661670"/>
                  </a:lnTo>
                  <a:lnTo>
                    <a:pt x="871093" y="451866"/>
                  </a:lnTo>
                  <a:lnTo>
                    <a:pt x="270382" y="104902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21051" y="1606041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69">
                  <a:moveTo>
                    <a:pt x="749935" y="661670"/>
                  </a:moveTo>
                  <a:lnTo>
                    <a:pt x="149225" y="314706"/>
                  </a:lnTo>
                  <a:lnTo>
                    <a:pt x="88518" y="419608"/>
                  </a:lnTo>
                  <a:lnTo>
                    <a:pt x="0" y="88519"/>
                  </a:lnTo>
                  <a:lnTo>
                    <a:pt x="330962" y="0"/>
                  </a:lnTo>
                  <a:lnTo>
                    <a:pt x="270382" y="104902"/>
                  </a:lnTo>
                  <a:lnTo>
                    <a:pt x="871093" y="451866"/>
                  </a:lnTo>
                  <a:lnTo>
                    <a:pt x="749935" y="661670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0" y="2803832"/>
            <a:ext cx="20434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b="1" spc="-2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ÚVOD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199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800225" y="1881377"/>
            <a:ext cx="896619" cy="687070"/>
            <a:chOff x="1800225" y="1881377"/>
            <a:chExt cx="896619" cy="687070"/>
          </a:xfrm>
        </p:grpSpPr>
        <p:sp>
          <p:nvSpPr>
            <p:cNvPr id="5" name="object 5"/>
            <p:cNvSpPr/>
            <p:nvPr/>
          </p:nvSpPr>
          <p:spPr>
            <a:xfrm>
              <a:off x="1812925" y="1894077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19" h="661669">
                  <a:moveTo>
                    <a:pt x="330962" y="0"/>
                  </a:moveTo>
                  <a:lnTo>
                    <a:pt x="0" y="88519"/>
                  </a:lnTo>
                  <a:lnTo>
                    <a:pt x="88518" y="419608"/>
                  </a:lnTo>
                  <a:lnTo>
                    <a:pt x="149225" y="314706"/>
                  </a:lnTo>
                  <a:lnTo>
                    <a:pt x="749935" y="661670"/>
                  </a:lnTo>
                  <a:lnTo>
                    <a:pt x="871093" y="451866"/>
                  </a:lnTo>
                  <a:lnTo>
                    <a:pt x="270382" y="104901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12925" y="1894077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19" h="661669">
                  <a:moveTo>
                    <a:pt x="749935" y="661670"/>
                  </a:moveTo>
                  <a:lnTo>
                    <a:pt x="149225" y="314706"/>
                  </a:lnTo>
                  <a:lnTo>
                    <a:pt x="88518" y="419608"/>
                  </a:lnTo>
                  <a:lnTo>
                    <a:pt x="0" y="88519"/>
                  </a:lnTo>
                  <a:lnTo>
                    <a:pt x="330962" y="0"/>
                  </a:lnTo>
                  <a:lnTo>
                    <a:pt x="270382" y="104901"/>
                  </a:lnTo>
                  <a:lnTo>
                    <a:pt x="871093" y="451866"/>
                  </a:lnTo>
                  <a:lnTo>
                    <a:pt x="749935" y="66167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75994" y="1917954"/>
            <a:ext cx="1297305" cy="1229995"/>
          </a:xfrm>
          <a:custGeom>
            <a:avLst/>
            <a:gdLst/>
            <a:ahLst/>
            <a:cxnLst/>
            <a:rect l="l" t="t" r="r" b="b"/>
            <a:pathLst>
              <a:path w="1297305" h="1229995">
                <a:moveTo>
                  <a:pt x="0" y="614934"/>
                </a:moveTo>
                <a:lnTo>
                  <a:pt x="1778" y="569043"/>
                </a:lnTo>
                <a:lnTo>
                  <a:pt x="7030" y="524068"/>
                </a:lnTo>
                <a:lnTo>
                  <a:pt x="15631" y="480127"/>
                </a:lnTo>
                <a:lnTo>
                  <a:pt x="27454" y="437340"/>
                </a:lnTo>
                <a:lnTo>
                  <a:pt x="42375" y="395825"/>
                </a:lnTo>
                <a:lnTo>
                  <a:pt x="60268" y="355702"/>
                </a:lnTo>
                <a:lnTo>
                  <a:pt x="81008" y="317089"/>
                </a:lnTo>
                <a:lnTo>
                  <a:pt x="104470" y="280105"/>
                </a:lnTo>
                <a:lnTo>
                  <a:pt x="130527" y="244869"/>
                </a:lnTo>
                <a:lnTo>
                  <a:pt x="159055" y="211500"/>
                </a:lnTo>
                <a:lnTo>
                  <a:pt x="189928" y="180117"/>
                </a:lnTo>
                <a:lnTo>
                  <a:pt x="223021" y="150839"/>
                </a:lnTo>
                <a:lnTo>
                  <a:pt x="258209" y="123785"/>
                </a:lnTo>
                <a:lnTo>
                  <a:pt x="295365" y="99074"/>
                </a:lnTo>
                <a:lnTo>
                  <a:pt x="334366" y="76825"/>
                </a:lnTo>
                <a:lnTo>
                  <a:pt x="375084" y="57156"/>
                </a:lnTo>
                <a:lnTo>
                  <a:pt x="417396" y="40187"/>
                </a:lnTo>
                <a:lnTo>
                  <a:pt x="461176" y="26037"/>
                </a:lnTo>
                <a:lnTo>
                  <a:pt x="506297" y="14824"/>
                </a:lnTo>
                <a:lnTo>
                  <a:pt x="552636" y="6667"/>
                </a:lnTo>
                <a:lnTo>
                  <a:pt x="600065" y="1686"/>
                </a:lnTo>
                <a:lnTo>
                  <a:pt x="648462" y="0"/>
                </a:lnTo>
                <a:lnTo>
                  <a:pt x="696858" y="1686"/>
                </a:lnTo>
                <a:lnTo>
                  <a:pt x="744287" y="6667"/>
                </a:lnTo>
                <a:lnTo>
                  <a:pt x="790626" y="14824"/>
                </a:lnTo>
                <a:lnTo>
                  <a:pt x="835747" y="26037"/>
                </a:lnTo>
                <a:lnTo>
                  <a:pt x="879527" y="40187"/>
                </a:lnTo>
                <a:lnTo>
                  <a:pt x="921839" y="57156"/>
                </a:lnTo>
                <a:lnTo>
                  <a:pt x="962557" y="76825"/>
                </a:lnTo>
                <a:lnTo>
                  <a:pt x="1001558" y="99074"/>
                </a:lnTo>
                <a:lnTo>
                  <a:pt x="1038714" y="123785"/>
                </a:lnTo>
                <a:lnTo>
                  <a:pt x="1073902" y="150839"/>
                </a:lnTo>
                <a:lnTo>
                  <a:pt x="1106995" y="180117"/>
                </a:lnTo>
                <a:lnTo>
                  <a:pt x="1137868" y="211500"/>
                </a:lnTo>
                <a:lnTo>
                  <a:pt x="1166396" y="244869"/>
                </a:lnTo>
                <a:lnTo>
                  <a:pt x="1192453" y="280105"/>
                </a:lnTo>
                <a:lnTo>
                  <a:pt x="1215915" y="317089"/>
                </a:lnTo>
                <a:lnTo>
                  <a:pt x="1236655" y="355702"/>
                </a:lnTo>
                <a:lnTo>
                  <a:pt x="1254548" y="395825"/>
                </a:lnTo>
                <a:lnTo>
                  <a:pt x="1269469" y="437340"/>
                </a:lnTo>
                <a:lnTo>
                  <a:pt x="1281292" y="480127"/>
                </a:lnTo>
                <a:lnTo>
                  <a:pt x="1289893" y="524068"/>
                </a:lnTo>
                <a:lnTo>
                  <a:pt x="1295145" y="569043"/>
                </a:lnTo>
                <a:lnTo>
                  <a:pt x="1296924" y="614934"/>
                </a:lnTo>
                <a:lnTo>
                  <a:pt x="1295145" y="660824"/>
                </a:lnTo>
                <a:lnTo>
                  <a:pt x="1289893" y="705799"/>
                </a:lnTo>
                <a:lnTo>
                  <a:pt x="1281292" y="749740"/>
                </a:lnTo>
                <a:lnTo>
                  <a:pt x="1269469" y="792527"/>
                </a:lnTo>
                <a:lnTo>
                  <a:pt x="1254548" y="834042"/>
                </a:lnTo>
                <a:lnTo>
                  <a:pt x="1236655" y="874165"/>
                </a:lnTo>
                <a:lnTo>
                  <a:pt x="1215915" y="912778"/>
                </a:lnTo>
                <a:lnTo>
                  <a:pt x="1192453" y="949762"/>
                </a:lnTo>
                <a:lnTo>
                  <a:pt x="1166396" y="984998"/>
                </a:lnTo>
                <a:lnTo>
                  <a:pt x="1137868" y="1018367"/>
                </a:lnTo>
                <a:lnTo>
                  <a:pt x="1106995" y="1049750"/>
                </a:lnTo>
                <a:lnTo>
                  <a:pt x="1073902" y="1079028"/>
                </a:lnTo>
                <a:lnTo>
                  <a:pt x="1038714" y="1106082"/>
                </a:lnTo>
                <a:lnTo>
                  <a:pt x="1001558" y="1130793"/>
                </a:lnTo>
                <a:lnTo>
                  <a:pt x="962557" y="1153042"/>
                </a:lnTo>
                <a:lnTo>
                  <a:pt x="921839" y="1172711"/>
                </a:lnTo>
                <a:lnTo>
                  <a:pt x="879527" y="1189680"/>
                </a:lnTo>
                <a:lnTo>
                  <a:pt x="835747" y="1203830"/>
                </a:lnTo>
                <a:lnTo>
                  <a:pt x="790626" y="1215043"/>
                </a:lnTo>
                <a:lnTo>
                  <a:pt x="744287" y="1223200"/>
                </a:lnTo>
                <a:lnTo>
                  <a:pt x="696858" y="1228181"/>
                </a:lnTo>
                <a:lnTo>
                  <a:pt x="648462" y="1229868"/>
                </a:lnTo>
                <a:lnTo>
                  <a:pt x="600065" y="1228181"/>
                </a:lnTo>
                <a:lnTo>
                  <a:pt x="552636" y="1223200"/>
                </a:lnTo>
                <a:lnTo>
                  <a:pt x="506297" y="1215043"/>
                </a:lnTo>
                <a:lnTo>
                  <a:pt x="461176" y="1203830"/>
                </a:lnTo>
                <a:lnTo>
                  <a:pt x="417396" y="1189680"/>
                </a:lnTo>
                <a:lnTo>
                  <a:pt x="375084" y="1172711"/>
                </a:lnTo>
                <a:lnTo>
                  <a:pt x="334366" y="1153042"/>
                </a:lnTo>
                <a:lnTo>
                  <a:pt x="295365" y="1130793"/>
                </a:lnTo>
                <a:lnTo>
                  <a:pt x="258209" y="1106082"/>
                </a:lnTo>
                <a:lnTo>
                  <a:pt x="223021" y="1079028"/>
                </a:lnTo>
                <a:lnTo>
                  <a:pt x="189928" y="1049750"/>
                </a:lnTo>
                <a:lnTo>
                  <a:pt x="159055" y="1018367"/>
                </a:lnTo>
                <a:lnTo>
                  <a:pt x="130527" y="984998"/>
                </a:lnTo>
                <a:lnTo>
                  <a:pt x="104470" y="949762"/>
                </a:lnTo>
                <a:lnTo>
                  <a:pt x="81008" y="912778"/>
                </a:lnTo>
                <a:lnTo>
                  <a:pt x="60268" y="874165"/>
                </a:lnTo>
                <a:lnTo>
                  <a:pt x="42375" y="834042"/>
                </a:lnTo>
                <a:lnTo>
                  <a:pt x="27454" y="792527"/>
                </a:lnTo>
                <a:lnTo>
                  <a:pt x="15631" y="749740"/>
                </a:lnTo>
                <a:lnTo>
                  <a:pt x="7030" y="705799"/>
                </a:lnTo>
                <a:lnTo>
                  <a:pt x="1778" y="660824"/>
                </a:lnTo>
                <a:lnTo>
                  <a:pt x="0" y="614934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3672459" y="3105404"/>
            <a:ext cx="896619" cy="687705"/>
            <a:chOff x="3672459" y="3105404"/>
            <a:chExt cx="896619" cy="687705"/>
          </a:xfrm>
        </p:grpSpPr>
        <p:sp>
          <p:nvSpPr>
            <p:cNvPr id="6" name="object 6"/>
            <p:cNvSpPr/>
            <p:nvPr/>
          </p:nvSpPr>
          <p:spPr>
            <a:xfrm>
              <a:off x="3685159" y="3118104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0962" y="0"/>
                  </a:moveTo>
                  <a:lnTo>
                    <a:pt x="0" y="88646"/>
                  </a:lnTo>
                  <a:lnTo>
                    <a:pt x="88518" y="419735"/>
                  </a:lnTo>
                  <a:lnTo>
                    <a:pt x="149098" y="314833"/>
                  </a:lnTo>
                  <a:lnTo>
                    <a:pt x="749935" y="661797"/>
                  </a:lnTo>
                  <a:lnTo>
                    <a:pt x="871092" y="451993"/>
                  </a:lnTo>
                  <a:lnTo>
                    <a:pt x="270382" y="105029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85159" y="3118104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49935" y="661797"/>
                  </a:moveTo>
                  <a:lnTo>
                    <a:pt x="149098" y="314833"/>
                  </a:lnTo>
                  <a:lnTo>
                    <a:pt x="88518" y="419735"/>
                  </a:lnTo>
                  <a:lnTo>
                    <a:pt x="0" y="88646"/>
                  </a:lnTo>
                  <a:lnTo>
                    <a:pt x="330962" y="0"/>
                  </a:lnTo>
                  <a:lnTo>
                    <a:pt x="270382" y="105029"/>
                  </a:lnTo>
                  <a:lnTo>
                    <a:pt x="871092" y="451993"/>
                  </a:lnTo>
                  <a:lnTo>
                    <a:pt x="749935" y="661797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75994" y="1917954"/>
            <a:ext cx="4465320" cy="1229995"/>
          </a:xfrm>
          <a:custGeom>
            <a:avLst/>
            <a:gdLst/>
            <a:ahLst/>
            <a:cxnLst/>
            <a:rect l="l" t="t" r="r" b="b"/>
            <a:pathLst>
              <a:path w="4465320" h="1229995">
                <a:moveTo>
                  <a:pt x="0" y="614934"/>
                </a:moveTo>
                <a:lnTo>
                  <a:pt x="4565" y="575290"/>
                </a:lnTo>
                <a:lnTo>
                  <a:pt x="18077" y="536316"/>
                </a:lnTo>
                <a:lnTo>
                  <a:pt x="40258" y="498087"/>
                </a:lnTo>
                <a:lnTo>
                  <a:pt x="70832" y="460681"/>
                </a:lnTo>
                <a:lnTo>
                  <a:pt x="109520" y="424173"/>
                </a:lnTo>
                <a:lnTo>
                  <a:pt x="156045" y="388640"/>
                </a:lnTo>
                <a:lnTo>
                  <a:pt x="210130" y="354158"/>
                </a:lnTo>
                <a:lnTo>
                  <a:pt x="271499" y="320804"/>
                </a:lnTo>
                <a:lnTo>
                  <a:pt x="339873" y="288654"/>
                </a:lnTo>
                <a:lnTo>
                  <a:pt x="376601" y="273054"/>
                </a:lnTo>
                <a:lnTo>
                  <a:pt x="414976" y="257784"/>
                </a:lnTo>
                <a:lnTo>
                  <a:pt x="454964" y="242853"/>
                </a:lnTo>
                <a:lnTo>
                  <a:pt x="496530" y="228271"/>
                </a:lnTo>
                <a:lnTo>
                  <a:pt x="539639" y="214047"/>
                </a:lnTo>
                <a:lnTo>
                  <a:pt x="584258" y="200191"/>
                </a:lnTo>
                <a:lnTo>
                  <a:pt x="630350" y="186712"/>
                </a:lnTo>
                <a:lnTo>
                  <a:pt x="677882" y="173620"/>
                </a:lnTo>
                <a:lnTo>
                  <a:pt x="726819" y="160925"/>
                </a:lnTo>
                <a:lnTo>
                  <a:pt x="777126" y="148636"/>
                </a:lnTo>
                <a:lnTo>
                  <a:pt x="828769" y="136762"/>
                </a:lnTo>
                <a:lnTo>
                  <a:pt x="881712" y="125313"/>
                </a:lnTo>
                <a:lnTo>
                  <a:pt x="935922" y="114299"/>
                </a:lnTo>
                <a:lnTo>
                  <a:pt x="991364" y="103729"/>
                </a:lnTo>
                <a:lnTo>
                  <a:pt x="1048002" y="93613"/>
                </a:lnTo>
                <a:lnTo>
                  <a:pt x="1105803" y="83961"/>
                </a:lnTo>
                <a:lnTo>
                  <a:pt x="1164731" y="74781"/>
                </a:lnTo>
                <a:lnTo>
                  <a:pt x="1224752" y="66083"/>
                </a:lnTo>
                <a:lnTo>
                  <a:pt x="1285832" y="57878"/>
                </a:lnTo>
                <a:lnTo>
                  <a:pt x="1347935" y="50174"/>
                </a:lnTo>
                <a:lnTo>
                  <a:pt x="1411027" y="42980"/>
                </a:lnTo>
                <a:lnTo>
                  <a:pt x="1475073" y="36308"/>
                </a:lnTo>
                <a:lnTo>
                  <a:pt x="1540039" y="30166"/>
                </a:lnTo>
                <a:lnTo>
                  <a:pt x="1605891" y="24563"/>
                </a:lnTo>
                <a:lnTo>
                  <a:pt x="1672592" y="19509"/>
                </a:lnTo>
                <a:lnTo>
                  <a:pt x="1740110" y="15015"/>
                </a:lnTo>
                <a:lnTo>
                  <a:pt x="1808408" y="11088"/>
                </a:lnTo>
                <a:lnTo>
                  <a:pt x="1877453" y="7740"/>
                </a:lnTo>
                <a:lnTo>
                  <a:pt x="1947209" y="4979"/>
                </a:lnTo>
                <a:lnTo>
                  <a:pt x="2017643" y="2815"/>
                </a:lnTo>
                <a:lnTo>
                  <a:pt x="2088719" y="1257"/>
                </a:lnTo>
                <a:lnTo>
                  <a:pt x="2160403" y="315"/>
                </a:lnTo>
                <a:lnTo>
                  <a:pt x="2232660" y="0"/>
                </a:lnTo>
                <a:lnTo>
                  <a:pt x="2304916" y="315"/>
                </a:lnTo>
                <a:lnTo>
                  <a:pt x="2376600" y="1257"/>
                </a:lnTo>
                <a:lnTo>
                  <a:pt x="2447676" y="2815"/>
                </a:lnTo>
                <a:lnTo>
                  <a:pt x="2518110" y="4979"/>
                </a:lnTo>
                <a:lnTo>
                  <a:pt x="2587866" y="7740"/>
                </a:lnTo>
                <a:lnTo>
                  <a:pt x="2656911" y="11088"/>
                </a:lnTo>
                <a:lnTo>
                  <a:pt x="2725209" y="15015"/>
                </a:lnTo>
                <a:lnTo>
                  <a:pt x="2792727" y="19509"/>
                </a:lnTo>
                <a:lnTo>
                  <a:pt x="2859428" y="24563"/>
                </a:lnTo>
                <a:lnTo>
                  <a:pt x="2925280" y="30166"/>
                </a:lnTo>
                <a:lnTo>
                  <a:pt x="2990246" y="36308"/>
                </a:lnTo>
                <a:lnTo>
                  <a:pt x="3054292" y="42980"/>
                </a:lnTo>
                <a:lnTo>
                  <a:pt x="3117384" y="50174"/>
                </a:lnTo>
                <a:lnTo>
                  <a:pt x="3179487" y="57878"/>
                </a:lnTo>
                <a:lnTo>
                  <a:pt x="3240567" y="66083"/>
                </a:lnTo>
                <a:lnTo>
                  <a:pt x="3300588" y="74781"/>
                </a:lnTo>
                <a:lnTo>
                  <a:pt x="3359516" y="83961"/>
                </a:lnTo>
                <a:lnTo>
                  <a:pt x="3417317" y="93613"/>
                </a:lnTo>
                <a:lnTo>
                  <a:pt x="3473955" y="103729"/>
                </a:lnTo>
                <a:lnTo>
                  <a:pt x="3529397" y="114299"/>
                </a:lnTo>
                <a:lnTo>
                  <a:pt x="3583607" y="125313"/>
                </a:lnTo>
                <a:lnTo>
                  <a:pt x="3636550" y="136762"/>
                </a:lnTo>
                <a:lnTo>
                  <a:pt x="3688193" y="148636"/>
                </a:lnTo>
                <a:lnTo>
                  <a:pt x="3738500" y="160925"/>
                </a:lnTo>
                <a:lnTo>
                  <a:pt x="3787437" y="173620"/>
                </a:lnTo>
                <a:lnTo>
                  <a:pt x="3834969" y="186712"/>
                </a:lnTo>
                <a:lnTo>
                  <a:pt x="3881061" y="200191"/>
                </a:lnTo>
                <a:lnTo>
                  <a:pt x="3925680" y="214047"/>
                </a:lnTo>
                <a:lnTo>
                  <a:pt x="3968789" y="228271"/>
                </a:lnTo>
                <a:lnTo>
                  <a:pt x="4010355" y="242853"/>
                </a:lnTo>
                <a:lnTo>
                  <a:pt x="4050343" y="257784"/>
                </a:lnTo>
                <a:lnTo>
                  <a:pt x="4088718" y="273054"/>
                </a:lnTo>
                <a:lnTo>
                  <a:pt x="4125446" y="288654"/>
                </a:lnTo>
                <a:lnTo>
                  <a:pt x="4160491" y="304574"/>
                </a:lnTo>
                <a:lnTo>
                  <a:pt x="4225397" y="337335"/>
                </a:lnTo>
                <a:lnTo>
                  <a:pt x="4283159" y="371263"/>
                </a:lnTo>
                <a:lnTo>
                  <a:pt x="4333499" y="406280"/>
                </a:lnTo>
                <a:lnTo>
                  <a:pt x="4376140" y="442310"/>
                </a:lnTo>
                <a:lnTo>
                  <a:pt x="4410806" y="479277"/>
                </a:lnTo>
                <a:lnTo>
                  <a:pt x="4437217" y="517104"/>
                </a:lnTo>
                <a:lnTo>
                  <a:pt x="4455099" y="555714"/>
                </a:lnTo>
                <a:lnTo>
                  <a:pt x="4464172" y="595033"/>
                </a:lnTo>
                <a:lnTo>
                  <a:pt x="4465320" y="614934"/>
                </a:lnTo>
                <a:lnTo>
                  <a:pt x="4464172" y="634834"/>
                </a:lnTo>
                <a:lnTo>
                  <a:pt x="4455099" y="674153"/>
                </a:lnTo>
                <a:lnTo>
                  <a:pt x="4437217" y="712763"/>
                </a:lnTo>
                <a:lnTo>
                  <a:pt x="4410806" y="750590"/>
                </a:lnTo>
                <a:lnTo>
                  <a:pt x="4376140" y="787557"/>
                </a:lnTo>
                <a:lnTo>
                  <a:pt x="4333499" y="823587"/>
                </a:lnTo>
                <a:lnTo>
                  <a:pt x="4283159" y="858604"/>
                </a:lnTo>
                <a:lnTo>
                  <a:pt x="4225397" y="892532"/>
                </a:lnTo>
                <a:lnTo>
                  <a:pt x="4160491" y="925293"/>
                </a:lnTo>
                <a:lnTo>
                  <a:pt x="4125446" y="941213"/>
                </a:lnTo>
                <a:lnTo>
                  <a:pt x="4088718" y="956813"/>
                </a:lnTo>
                <a:lnTo>
                  <a:pt x="4050343" y="972083"/>
                </a:lnTo>
                <a:lnTo>
                  <a:pt x="4010355" y="987014"/>
                </a:lnTo>
                <a:lnTo>
                  <a:pt x="3968789" y="1001596"/>
                </a:lnTo>
                <a:lnTo>
                  <a:pt x="3925680" y="1015820"/>
                </a:lnTo>
                <a:lnTo>
                  <a:pt x="3881061" y="1029676"/>
                </a:lnTo>
                <a:lnTo>
                  <a:pt x="3834969" y="1043155"/>
                </a:lnTo>
                <a:lnTo>
                  <a:pt x="3787437" y="1056247"/>
                </a:lnTo>
                <a:lnTo>
                  <a:pt x="3738500" y="1068942"/>
                </a:lnTo>
                <a:lnTo>
                  <a:pt x="3688193" y="1081231"/>
                </a:lnTo>
                <a:lnTo>
                  <a:pt x="3636550" y="1093105"/>
                </a:lnTo>
                <a:lnTo>
                  <a:pt x="3583607" y="1104554"/>
                </a:lnTo>
                <a:lnTo>
                  <a:pt x="3529397" y="1115568"/>
                </a:lnTo>
                <a:lnTo>
                  <a:pt x="3473955" y="1126138"/>
                </a:lnTo>
                <a:lnTo>
                  <a:pt x="3417317" y="1136254"/>
                </a:lnTo>
                <a:lnTo>
                  <a:pt x="3359516" y="1145906"/>
                </a:lnTo>
                <a:lnTo>
                  <a:pt x="3300588" y="1155086"/>
                </a:lnTo>
                <a:lnTo>
                  <a:pt x="3240567" y="1163784"/>
                </a:lnTo>
                <a:lnTo>
                  <a:pt x="3179487" y="1171989"/>
                </a:lnTo>
                <a:lnTo>
                  <a:pt x="3117384" y="1179693"/>
                </a:lnTo>
                <a:lnTo>
                  <a:pt x="3054292" y="1186887"/>
                </a:lnTo>
                <a:lnTo>
                  <a:pt x="2990246" y="1193559"/>
                </a:lnTo>
                <a:lnTo>
                  <a:pt x="2925280" y="1199701"/>
                </a:lnTo>
                <a:lnTo>
                  <a:pt x="2859428" y="1205304"/>
                </a:lnTo>
                <a:lnTo>
                  <a:pt x="2792727" y="1210358"/>
                </a:lnTo>
                <a:lnTo>
                  <a:pt x="2725209" y="1214852"/>
                </a:lnTo>
                <a:lnTo>
                  <a:pt x="2656911" y="1218779"/>
                </a:lnTo>
                <a:lnTo>
                  <a:pt x="2587866" y="1222127"/>
                </a:lnTo>
                <a:lnTo>
                  <a:pt x="2518110" y="1224888"/>
                </a:lnTo>
                <a:lnTo>
                  <a:pt x="2447676" y="1227052"/>
                </a:lnTo>
                <a:lnTo>
                  <a:pt x="2376600" y="1228610"/>
                </a:lnTo>
                <a:lnTo>
                  <a:pt x="2304916" y="1229552"/>
                </a:lnTo>
                <a:lnTo>
                  <a:pt x="2232660" y="1229868"/>
                </a:lnTo>
                <a:lnTo>
                  <a:pt x="2160403" y="1229552"/>
                </a:lnTo>
                <a:lnTo>
                  <a:pt x="2088719" y="1228610"/>
                </a:lnTo>
                <a:lnTo>
                  <a:pt x="2017643" y="1227052"/>
                </a:lnTo>
                <a:lnTo>
                  <a:pt x="1947209" y="1224888"/>
                </a:lnTo>
                <a:lnTo>
                  <a:pt x="1877453" y="1222127"/>
                </a:lnTo>
                <a:lnTo>
                  <a:pt x="1808408" y="1218779"/>
                </a:lnTo>
                <a:lnTo>
                  <a:pt x="1740110" y="1214852"/>
                </a:lnTo>
                <a:lnTo>
                  <a:pt x="1672592" y="1210358"/>
                </a:lnTo>
                <a:lnTo>
                  <a:pt x="1605891" y="1205304"/>
                </a:lnTo>
                <a:lnTo>
                  <a:pt x="1540039" y="1199701"/>
                </a:lnTo>
                <a:lnTo>
                  <a:pt x="1475073" y="1193559"/>
                </a:lnTo>
                <a:lnTo>
                  <a:pt x="1411027" y="1186887"/>
                </a:lnTo>
                <a:lnTo>
                  <a:pt x="1347935" y="1179693"/>
                </a:lnTo>
                <a:lnTo>
                  <a:pt x="1285832" y="1171989"/>
                </a:lnTo>
                <a:lnTo>
                  <a:pt x="1224752" y="1163784"/>
                </a:lnTo>
                <a:lnTo>
                  <a:pt x="1164731" y="1155086"/>
                </a:lnTo>
                <a:lnTo>
                  <a:pt x="1105803" y="1145906"/>
                </a:lnTo>
                <a:lnTo>
                  <a:pt x="1048002" y="1136254"/>
                </a:lnTo>
                <a:lnTo>
                  <a:pt x="991364" y="1126138"/>
                </a:lnTo>
                <a:lnTo>
                  <a:pt x="935922" y="1115568"/>
                </a:lnTo>
                <a:lnTo>
                  <a:pt x="881712" y="1104554"/>
                </a:lnTo>
                <a:lnTo>
                  <a:pt x="828769" y="1093105"/>
                </a:lnTo>
                <a:lnTo>
                  <a:pt x="777126" y="1081231"/>
                </a:lnTo>
                <a:lnTo>
                  <a:pt x="726819" y="1068942"/>
                </a:lnTo>
                <a:lnTo>
                  <a:pt x="677882" y="1056247"/>
                </a:lnTo>
                <a:lnTo>
                  <a:pt x="630350" y="1043155"/>
                </a:lnTo>
                <a:lnTo>
                  <a:pt x="584258" y="1029676"/>
                </a:lnTo>
                <a:lnTo>
                  <a:pt x="539639" y="1015820"/>
                </a:lnTo>
                <a:lnTo>
                  <a:pt x="496530" y="1001596"/>
                </a:lnTo>
                <a:lnTo>
                  <a:pt x="454964" y="987014"/>
                </a:lnTo>
                <a:lnTo>
                  <a:pt x="414976" y="972083"/>
                </a:lnTo>
                <a:lnTo>
                  <a:pt x="376601" y="956813"/>
                </a:lnTo>
                <a:lnTo>
                  <a:pt x="339873" y="941213"/>
                </a:lnTo>
                <a:lnTo>
                  <a:pt x="304828" y="925293"/>
                </a:lnTo>
                <a:lnTo>
                  <a:pt x="239922" y="892532"/>
                </a:lnTo>
                <a:lnTo>
                  <a:pt x="182160" y="858604"/>
                </a:lnTo>
                <a:lnTo>
                  <a:pt x="131820" y="823587"/>
                </a:lnTo>
                <a:lnTo>
                  <a:pt x="89179" y="787557"/>
                </a:lnTo>
                <a:lnTo>
                  <a:pt x="54513" y="750590"/>
                </a:lnTo>
                <a:lnTo>
                  <a:pt x="28102" y="712763"/>
                </a:lnTo>
                <a:lnTo>
                  <a:pt x="10220" y="674153"/>
                </a:lnTo>
                <a:lnTo>
                  <a:pt x="1147" y="634834"/>
                </a:lnTo>
                <a:lnTo>
                  <a:pt x="0" y="614934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43200" y="2567941"/>
            <a:ext cx="556323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JAK NA </a:t>
            </a:r>
            <a:r>
              <a:rPr sz="4000" b="1" spc="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TO: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cs-CZ" sz="4000" b="1" spc="-1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Kódování fotografií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96161" y="1449324"/>
            <a:ext cx="896619" cy="687070"/>
            <a:chOff x="1296161" y="1449324"/>
            <a:chExt cx="896619" cy="687070"/>
          </a:xfrm>
        </p:grpSpPr>
        <p:sp>
          <p:nvSpPr>
            <p:cNvPr id="5" name="object 5"/>
            <p:cNvSpPr/>
            <p:nvPr/>
          </p:nvSpPr>
          <p:spPr>
            <a:xfrm>
              <a:off x="1308861" y="1462024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19" h="661669">
                  <a:moveTo>
                    <a:pt x="330962" y="0"/>
                  </a:moveTo>
                  <a:lnTo>
                    <a:pt x="0" y="88518"/>
                  </a:lnTo>
                  <a:lnTo>
                    <a:pt x="88646" y="419608"/>
                  </a:lnTo>
                  <a:lnTo>
                    <a:pt x="149225" y="314705"/>
                  </a:lnTo>
                  <a:lnTo>
                    <a:pt x="749935" y="661670"/>
                  </a:lnTo>
                  <a:lnTo>
                    <a:pt x="871093" y="451865"/>
                  </a:lnTo>
                  <a:lnTo>
                    <a:pt x="270382" y="104901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08861" y="1462024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19" h="661669">
                  <a:moveTo>
                    <a:pt x="749935" y="661670"/>
                  </a:moveTo>
                  <a:lnTo>
                    <a:pt x="149225" y="314705"/>
                  </a:lnTo>
                  <a:lnTo>
                    <a:pt x="88646" y="419608"/>
                  </a:lnTo>
                  <a:lnTo>
                    <a:pt x="0" y="88518"/>
                  </a:lnTo>
                  <a:lnTo>
                    <a:pt x="330962" y="0"/>
                  </a:lnTo>
                  <a:lnTo>
                    <a:pt x="270382" y="104901"/>
                  </a:lnTo>
                  <a:lnTo>
                    <a:pt x="871093" y="451865"/>
                  </a:lnTo>
                  <a:lnTo>
                    <a:pt x="749935" y="66167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976620" y="5409691"/>
            <a:ext cx="896619" cy="687705"/>
            <a:chOff x="5976620" y="5409691"/>
            <a:chExt cx="896619" cy="687705"/>
          </a:xfrm>
        </p:grpSpPr>
        <p:sp>
          <p:nvSpPr>
            <p:cNvPr id="5" name="object 5"/>
            <p:cNvSpPr/>
            <p:nvPr/>
          </p:nvSpPr>
          <p:spPr>
            <a:xfrm>
              <a:off x="5989320" y="5422391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8" y="0"/>
                  </a:moveTo>
                  <a:lnTo>
                    <a:pt x="0" y="88646"/>
                  </a:lnTo>
                  <a:lnTo>
                    <a:pt x="88645" y="419671"/>
                  </a:lnTo>
                  <a:lnTo>
                    <a:pt x="149225" y="314756"/>
                  </a:lnTo>
                  <a:lnTo>
                    <a:pt x="750061" y="661797"/>
                  </a:lnTo>
                  <a:lnTo>
                    <a:pt x="871220" y="451967"/>
                  </a:lnTo>
                  <a:lnTo>
                    <a:pt x="270509" y="104902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89320" y="5422391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50061" y="661797"/>
                  </a:moveTo>
                  <a:lnTo>
                    <a:pt x="149225" y="314756"/>
                  </a:lnTo>
                  <a:lnTo>
                    <a:pt x="88645" y="419671"/>
                  </a:lnTo>
                  <a:lnTo>
                    <a:pt x="0" y="88646"/>
                  </a:lnTo>
                  <a:lnTo>
                    <a:pt x="331088" y="0"/>
                  </a:lnTo>
                  <a:lnTo>
                    <a:pt x="270509" y="104902"/>
                  </a:lnTo>
                  <a:lnTo>
                    <a:pt x="871220" y="451967"/>
                  </a:lnTo>
                  <a:lnTo>
                    <a:pt x="750061" y="661797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980173" y="3798061"/>
            <a:ext cx="2376805" cy="979805"/>
          </a:xfrm>
          <a:custGeom>
            <a:avLst/>
            <a:gdLst/>
            <a:ahLst/>
            <a:cxnLst/>
            <a:rect l="l" t="t" r="r" b="b"/>
            <a:pathLst>
              <a:path w="2376804" h="979804">
                <a:moveTo>
                  <a:pt x="2067875" y="102808"/>
                </a:moveTo>
                <a:lnTo>
                  <a:pt x="1985784" y="111760"/>
                </a:lnTo>
                <a:lnTo>
                  <a:pt x="1932063" y="119633"/>
                </a:lnTo>
                <a:lnTo>
                  <a:pt x="1879358" y="128396"/>
                </a:lnTo>
                <a:lnTo>
                  <a:pt x="1827669" y="137921"/>
                </a:lnTo>
                <a:lnTo>
                  <a:pt x="1776996" y="148336"/>
                </a:lnTo>
                <a:lnTo>
                  <a:pt x="1727466" y="159512"/>
                </a:lnTo>
                <a:lnTo>
                  <a:pt x="1679206" y="171576"/>
                </a:lnTo>
                <a:lnTo>
                  <a:pt x="1632343" y="184276"/>
                </a:lnTo>
                <a:lnTo>
                  <a:pt x="1587004" y="197612"/>
                </a:lnTo>
                <a:lnTo>
                  <a:pt x="1543189" y="211708"/>
                </a:lnTo>
                <a:lnTo>
                  <a:pt x="1501025" y="226313"/>
                </a:lnTo>
                <a:lnTo>
                  <a:pt x="1460639" y="241554"/>
                </a:lnTo>
                <a:lnTo>
                  <a:pt x="1422031" y="257556"/>
                </a:lnTo>
                <a:lnTo>
                  <a:pt x="1385455" y="274065"/>
                </a:lnTo>
                <a:lnTo>
                  <a:pt x="1351038" y="290956"/>
                </a:lnTo>
                <a:lnTo>
                  <a:pt x="1303540" y="317500"/>
                </a:lnTo>
                <a:lnTo>
                  <a:pt x="1260487" y="345567"/>
                </a:lnTo>
                <a:lnTo>
                  <a:pt x="1222895" y="375412"/>
                </a:lnTo>
                <a:lnTo>
                  <a:pt x="1190637" y="407415"/>
                </a:lnTo>
                <a:lnTo>
                  <a:pt x="1165364" y="441451"/>
                </a:lnTo>
                <a:lnTo>
                  <a:pt x="1147076" y="479170"/>
                </a:lnTo>
                <a:lnTo>
                  <a:pt x="1138186" y="520319"/>
                </a:lnTo>
                <a:lnTo>
                  <a:pt x="1137544" y="534796"/>
                </a:lnTo>
                <a:lnTo>
                  <a:pt x="1137297" y="538988"/>
                </a:lnTo>
                <a:lnTo>
                  <a:pt x="1121422" y="575056"/>
                </a:lnTo>
                <a:lnTo>
                  <a:pt x="1095641" y="604393"/>
                </a:lnTo>
                <a:lnTo>
                  <a:pt x="1057414" y="635762"/>
                </a:lnTo>
                <a:lnTo>
                  <a:pt x="1021219" y="659383"/>
                </a:lnTo>
                <a:lnTo>
                  <a:pt x="979563" y="682498"/>
                </a:lnTo>
                <a:lnTo>
                  <a:pt x="914793" y="713105"/>
                </a:lnTo>
                <a:lnTo>
                  <a:pt x="879360" y="727710"/>
                </a:lnTo>
                <a:lnTo>
                  <a:pt x="841387" y="742061"/>
                </a:lnTo>
                <a:lnTo>
                  <a:pt x="801890" y="755904"/>
                </a:lnTo>
                <a:lnTo>
                  <a:pt x="760361" y="769112"/>
                </a:lnTo>
                <a:lnTo>
                  <a:pt x="717181" y="781812"/>
                </a:lnTo>
                <a:lnTo>
                  <a:pt x="672350" y="793876"/>
                </a:lnTo>
                <a:lnTo>
                  <a:pt x="626376" y="805307"/>
                </a:lnTo>
                <a:lnTo>
                  <a:pt x="578878" y="815975"/>
                </a:lnTo>
                <a:lnTo>
                  <a:pt x="529983" y="826007"/>
                </a:lnTo>
                <a:lnTo>
                  <a:pt x="480199" y="835279"/>
                </a:lnTo>
                <a:lnTo>
                  <a:pt x="429399" y="843661"/>
                </a:lnTo>
                <a:lnTo>
                  <a:pt x="377837" y="851154"/>
                </a:lnTo>
                <a:lnTo>
                  <a:pt x="325259" y="857885"/>
                </a:lnTo>
                <a:lnTo>
                  <a:pt x="272224" y="863726"/>
                </a:lnTo>
                <a:lnTo>
                  <a:pt x="218643" y="868426"/>
                </a:lnTo>
                <a:lnTo>
                  <a:pt x="164566" y="872236"/>
                </a:lnTo>
                <a:lnTo>
                  <a:pt x="110197" y="874902"/>
                </a:lnTo>
                <a:lnTo>
                  <a:pt x="55714" y="876681"/>
                </a:lnTo>
                <a:lnTo>
                  <a:pt x="0" y="877188"/>
                </a:lnTo>
                <a:lnTo>
                  <a:pt x="1041" y="979296"/>
                </a:lnTo>
                <a:lnTo>
                  <a:pt x="56768" y="978662"/>
                </a:lnTo>
                <a:lnTo>
                  <a:pt x="113347" y="977011"/>
                </a:lnTo>
                <a:lnTo>
                  <a:pt x="169659" y="974217"/>
                </a:lnTo>
                <a:lnTo>
                  <a:pt x="225691" y="970280"/>
                </a:lnTo>
                <a:lnTo>
                  <a:pt x="281266" y="965326"/>
                </a:lnTo>
                <a:lnTo>
                  <a:pt x="336308" y="959357"/>
                </a:lnTo>
                <a:lnTo>
                  <a:pt x="390537" y="952500"/>
                </a:lnTo>
                <a:lnTo>
                  <a:pt x="444131" y="944752"/>
                </a:lnTo>
                <a:lnTo>
                  <a:pt x="496963" y="935989"/>
                </a:lnTo>
                <a:lnTo>
                  <a:pt x="548652" y="926464"/>
                </a:lnTo>
                <a:lnTo>
                  <a:pt x="599325" y="916051"/>
                </a:lnTo>
                <a:lnTo>
                  <a:pt x="648728" y="905001"/>
                </a:lnTo>
                <a:lnTo>
                  <a:pt x="696988" y="893063"/>
                </a:lnTo>
                <a:lnTo>
                  <a:pt x="743851" y="880363"/>
                </a:lnTo>
                <a:lnTo>
                  <a:pt x="789063" y="867156"/>
                </a:lnTo>
                <a:lnTo>
                  <a:pt x="832878" y="853186"/>
                </a:lnTo>
                <a:lnTo>
                  <a:pt x="875042" y="838454"/>
                </a:lnTo>
                <a:lnTo>
                  <a:pt x="915301" y="823340"/>
                </a:lnTo>
                <a:lnTo>
                  <a:pt x="953909" y="807338"/>
                </a:lnTo>
                <a:lnTo>
                  <a:pt x="990231" y="791082"/>
                </a:lnTo>
                <a:lnTo>
                  <a:pt x="1024775" y="774064"/>
                </a:lnTo>
                <a:lnTo>
                  <a:pt x="1073035" y="747394"/>
                </a:lnTo>
                <a:lnTo>
                  <a:pt x="1115707" y="719582"/>
                </a:lnTo>
                <a:lnTo>
                  <a:pt x="1153045" y="690118"/>
                </a:lnTo>
                <a:lnTo>
                  <a:pt x="1184922" y="658876"/>
                </a:lnTo>
                <a:lnTo>
                  <a:pt x="1210576" y="625220"/>
                </a:lnTo>
                <a:lnTo>
                  <a:pt x="1228991" y="588771"/>
                </a:lnTo>
                <a:lnTo>
                  <a:pt x="1238770" y="548132"/>
                </a:lnTo>
                <a:lnTo>
                  <a:pt x="1240167" y="525526"/>
                </a:lnTo>
                <a:lnTo>
                  <a:pt x="1241056" y="520319"/>
                </a:lnTo>
                <a:lnTo>
                  <a:pt x="1262773" y="480313"/>
                </a:lnTo>
                <a:lnTo>
                  <a:pt x="1291602" y="450850"/>
                </a:lnTo>
                <a:lnTo>
                  <a:pt x="1332369" y="419988"/>
                </a:lnTo>
                <a:lnTo>
                  <a:pt x="1370469" y="396494"/>
                </a:lnTo>
                <a:lnTo>
                  <a:pt x="1430413" y="365760"/>
                </a:lnTo>
                <a:lnTo>
                  <a:pt x="1499501" y="336042"/>
                </a:lnTo>
                <a:lnTo>
                  <a:pt x="1537093" y="321818"/>
                </a:lnTo>
                <a:lnTo>
                  <a:pt x="1576717" y="308101"/>
                </a:lnTo>
                <a:lnTo>
                  <a:pt x="1618119" y="294894"/>
                </a:lnTo>
                <a:lnTo>
                  <a:pt x="1661299" y="282194"/>
                </a:lnTo>
                <a:lnTo>
                  <a:pt x="1705876" y="270129"/>
                </a:lnTo>
                <a:lnTo>
                  <a:pt x="1752104" y="258699"/>
                </a:lnTo>
                <a:lnTo>
                  <a:pt x="1799475" y="247904"/>
                </a:lnTo>
                <a:lnTo>
                  <a:pt x="1848116" y="237998"/>
                </a:lnTo>
                <a:lnTo>
                  <a:pt x="1898027" y="228726"/>
                </a:lnTo>
                <a:lnTo>
                  <a:pt x="1948700" y="220344"/>
                </a:lnTo>
                <a:lnTo>
                  <a:pt x="2000389" y="212851"/>
                </a:lnTo>
                <a:lnTo>
                  <a:pt x="2052967" y="206120"/>
                </a:lnTo>
                <a:lnTo>
                  <a:pt x="2073584" y="204638"/>
                </a:lnTo>
                <a:lnTo>
                  <a:pt x="2067875" y="102808"/>
                </a:lnTo>
                <a:close/>
              </a:path>
              <a:path w="2376804" h="979804">
                <a:moveTo>
                  <a:pt x="2291552" y="99060"/>
                </a:moveTo>
                <a:lnTo>
                  <a:pt x="2117991" y="99060"/>
                </a:lnTo>
                <a:lnTo>
                  <a:pt x="2125357" y="200913"/>
                </a:lnTo>
                <a:lnTo>
                  <a:pt x="2073584" y="204638"/>
                </a:lnTo>
                <a:lnTo>
                  <a:pt x="2079256" y="305815"/>
                </a:lnTo>
                <a:lnTo>
                  <a:pt x="2376563" y="135762"/>
                </a:lnTo>
                <a:lnTo>
                  <a:pt x="2291552" y="99060"/>
                </a:lnTo>
                <a:close/>
              </a:path>
              <a:path w="2376804" h="979804">
                <a:moveTo>
                  <a:pt x="2117991" y="99060"/>
                </a:moveTo>
                <a:lnTo>
                  <a:pt x="2067875" y="102808"/>
                </a:lnTo>
                <a:lnTo>
                  <a:pt x="2073584" y="204638"/>
                </a:lnTo>
                <a:lnTo>
                  <a:pt x="2125357" y="200913"/>
                </a:lnTo>
                <a:lnTo>
                  <a:pt x="2117991" y="99060"/>
                </a:lnTo>
                <a:close/>
              </a:path>
              <a:path w="2376804" h="979804">
                <a:moveTo>
                  <a:pt x="2062111" y="0"/>
                </a:moveTo>
                <a:lnTo>
                  <a:pt x="2067875" y="102808"/>
                </a:lnTo>
                <a:lnTo>
                  <a:pt x="2117991" y="99060"/>
                </a:lnTo>
                <a:lnTo>
                  <a:pt x="2291552" y="99060"/>
                </a:lnTo>
                <a:lnTo>
                  <a:pt x="206211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41314" y="846582"/>
            <a:ext cx="2087880" cy="5247640"/>
          </a:xfrm>
          <a:custGeom>
            <a:avLst/>
            <a:gdLst/>
            <a:ahLst/>
            <a:cxnLst/>
            <a:rect l="l" t="t" r="r" b="b"/>
            <a:pathLst>
              <a:path w="2087879" h="5247640">
                <a:moveTo>
                  <a:pt x="0" y="2623566"/>
                </a:moveTo>
                <a:lnTo>
                  <a:pt x="330" y="2556889"/>
                </a:lnTo>
                <a:lnTo>
                  <a:pt x="1316" y="2490622"/>
                </a:lnTo>
                <a:lnTo>
                  <a:pt x="2951" y="2424784"/>
                </a:lnTo>
                <a:lnTo>
                  <a:pt x="5226" y="2359395"/>
                </a:lnTo>
                <a:lnTo>
                  <a:pt x="8133" y="2294473"/>
                </a:lnTo>
                <a:lnTo>
                  <a:pt x="11665" y="2230040"/>
                </a:lnTo>
                <a:lnTo>
                  <a:pt x="15813" y="2166114"/>
                </a:lnTo>
                <a:lnTo>
                  <a:pt x="20570" y="2102716"/>
                </a:lnTo>
                <a:lnTo>
                  <a:pt x="25929" y="2039864"/>
                </a:lnTo>
                <a:lnTo>
                  <a:pt x="31881" y="1977579"/>
                </a:lnTo>
                <a:lnTo>
                  <a:pt x="38418" y="1915880"/>
                </a:lnTo>
                <a:lnTo>
                  <a:pt x="45533" y="1854788"/>
                </a:lnTo>
                <a:lnTo>
                  <a:pt x="53218" y="1794321"/>
                </a:lnTo>
                <a:lnTo>
                  <a:pt x="61464" y="1734499"/>
                </a:lnTo>
                <a:lnTo>
                  <a:pt x="70265" y="1675342"/>
                </a:lnTo>
                <a:lnTo>
                  <a:pt x="79612" y="1616869"/>
                </a:lnTo>
                <a:lnTo>
                  <a:pt x="89498" y="1559101"/>
                </a:lnTo>
                <a:lnTo>
                  <a:pt x="99914" y="1502057"/>
                </a:lnTo>
                <a:lnTo>
                  <a:pt x="110854" y="1445757"/>
                </a:lnTo>
                <a:lnTo>
                  <a:pt x="122308" y="1390219"/>
                </a:lnTo>
                <a:lnTo>
                  <a:pt x="134269" y="1335465"/>
                </a:lnTo>
                <a:lnTo>
                  <a:pt x="146730" y="1281514"/>
                </a:lnTo>
                <a:lnTo>
                  <a:pt x="159683" y="1228384"/>
                </a:lnTo>
                <a:lnTo>
                  <a:pt x="173119" y="1176097"/>
                </a:lnTo>
                <a:lnTo>
                  <a:pt x="187031" y="1124671"/>
                </a:lnTo>
                <a:lnTo>
                  <a:pt x="201411" y="1074127"/>
                </a:lnTo>
                <a:lnTo>
                  <a:pt x="216252" y="1024483"/>
                </a:lnTo>
                <a:lnTo>
                  <a:pt x="231545" y="975761"/>
                </a:lnTo>
                <a:lnTo>
                  <a:pt x="247282" y="927978"/>
                </a:lnTo>
                <a:lnTo>
                  <a:pt x="263457" y="881156"/>
                </a:lnTo>
                <a:lnTo>
                  <a:pt x="280060" y="835313"/>
                </a:lnTo>
                <a:lnTo>
                  <a:pt x="297084" y="790470"/>
                </a:lnTo>
                <a:lnTo>
                  <a:pt x="314522" y="746645"/>
                </a:lnTo>
                <a:lnTo>
                  <a:pt x="332365" y="703859"/>
                </a:lnTo>
                <a:lnTo>
                  <a:pt x="350606" y="662132"/>
                </a:lnTo>
                <a:lnTo>
                  <a:pt x="369237" y="621483"/>
                </a:lnTo>
                <a:lnTo>
                  <a:pt x="388250" y="581931"/>
                </a:lnTo>
                <a:lnTo>
                  <a:pt x="407637" y="543497"/>
                </a:lnTo>
                <a:lnTo>
                  <a:pt x="427390" y="506199"/>
                </a:lnTo>
                <a:lnTo>
                  <a:pt x="447502" y="470058"/>
                </a:lnTo>
                <a:lnTo>
                  <a:pt x="467965" y="435094"/>
                </a:lnTo>
                <a:lnTo>
                  <a:pt x="488770" y="401326"/>
                </a:lnTo>
                <a:lnTo>
                  <a:pt x="509911" y="368773"/>
                </a:lnTo>
                <a:lnTo>
                  <a:pt x="553166" y="307394"/>
                </a:lnTo>
                <a:lnTo>
                  <a:pt x="597667" y="251113"/>
                </a:lnTo>
                <a:lnTo>
                  <a:pt x="643352" y="200089"/>
                </a:lnTo>
                <a:lnTo>
                  <a:pt x="690159" y="154478"/>
                </a:lnTo>
                <a:lnTo>
                  <a:pt x="738024" y="114438"/>
                </a:lnTo>
                <a:lnTo>
                  <a:pt x="786885" y="80126"/>
                </a:lnTo>
                <a:lnTo>
                  <a:pt x="836679" y="51700"/>
                </a:lnTo>
                <a:lnTo>
                  <a:pt x="887345" y="29317"/>
                </a:lnTo>
                <a:lnTo>
                  <a:pt x="938818" y="13135"/>
                </a:lnTo>
                <a:lnTo>
                  <a:pt x="991037" y="3309"/>
                </a:lnTo>
                <a:lnTo>
                  <a:pt x="1043939" y="0"/>
                </a:lnTo>
                <a:lnTo>
                  <a:pt x="1070472" y="830"/>
                </a:lnTo>
                <a:lnTo>
                  <a:pt x="1123040" y="7417"/>
                </a:lnTo>
                <a:lnTo>
                  <a:pt x="1174895" y="20441"/>
                </a:lnTo>
                <a:lnTo>
                  <a:pt x="1225972" y="39744"/>
                </a:lnTo>
                <a:lnTo>
                  <a:pt x="1276210" y="65168"/>
                </a:lnTo>
                <a:lnTo>
                  <a:pt x="1325545" y="96556"/>
                </a:lnTo>
                <a:lnTo>
                  <a:pt x="1373916" y="133752"/>
                </a:lnTo>
                <a:lnTo>
                  <a:pt x="1421260" y="176597"/>
                </a:lnTo>
                <a:lnTo>
                  <a:pt x="1467513" y="224934"/>
                </a:lnTo>
                <a:lnTo>
                  <a:pt x="1512614" y="278606"/>
                </a:lnTo>
                <a:lnTo>
                  <a:pt x="1556501" y="337456"/>
                </a:lnTo>
                <a:lnTo>
                  <a:pt x="1599109" y="401326"/>
                </a:lnTo>
                <a:lnTo>
                  <a:pt x="1619914" y="435094"/>
                </a:lnTo>
                <a:lnTo>
                  <a:pt x="1640377" y="470058"/>
                </a:lnTo>
                <a:lnTo>
                  <a:pt x="1660489" y="506199"/>
                </a:lnTo>
                <a:lnTo>
                  <a:pt x="1680242" y="543497"/>
                </a:lnTo>
                <a:lnTo>
                  <a:pt x="1699629" y="581931"/>
                </a:lnTo>
                <a:lnTo>
                  <a:pt x="1718642" y="621483"/>
                </a:lnTo>
                <a:lnTo>
                  <a:pt x="1737273" y="662132"/>
                </a:lnTo>
                <a:lnTo>
                  <a:pt x="1755514" y="703859"/>
                </a:lnTo>
                <a:lnTo>
                  <a:pt x="1773357" y="746645"/>
                </a:lnTo>
                <a:lnTo>
                  <a:pt x="1790795" y="790470"/>
                </a:lnTo>
                <a:lnTo>
                  <a:pt x="1807819" y="835313"/>
                </a:lnTo>
                <a:lnTo>
                  <a:pt x="1824422" y="881156"/>
                </a:lnTo>
                <a:lnTo>
                  <a:pt x="1840597" y="927978"/>
                </a:lnTo>
                <a:lnTo>
                  <a:pt x="1856334" y="975761"/>
                </a:lnTo>
                <a:lnTo>
                  <a:pt x="1871627" y="1024483"/>
                </a:lnTo>
                <a:lnTo>
                  <a:pt x="1886468" y="1074127"/>
                </a:lnTo>
                <a:lnTo>
                  <a:pt x="1900848" y="1124671"/>
                </a:lnTo>
                <a:lnTo>
                  <a:pt x="1914760" y="1176097"/>
                </a:lnTo>
                <a:lnTo>
                  <a:pt x="1928196" y="1228384"/>
                </a:lnTo>
                <a:lnTo>
                  <a:pt x="1941149" y="1281514"/>
                </a:lnTo>
                <a:lnTo>
                  <a:pt x="1953610" y="1335465"/>
                </a:lnTo>
                <a:lnTo>
                  <a:pt x="1965571" y="1390219"/>
                </a:lnTo>
                <a:lnTo>
                  <a:pt x="1977025" y="1445757"/>
                </a:lnTo>
                <a:lnTo>
                  <a:pt x="1987965" y="1502057"/>
                </a:lnTo>
                <a:lnTo>
                  <a:pt x="1998381" y="1559101"/>
                </a:lnTo>
                <a:lnTo>
                  <a:pt x="2008267" y="1616869"/>
                </a:lnTo>
                <a:lnTo>
                  <a:pt x="2017614" y="1675342"/>
                </a:lnTo>
                <a:lnTo>
                  <a:pt x="2026415" y="1734499"/>
                </a:lnTo>
                <a:lnTo>
                  <a:pt x="2034661" y="1794321"/>
                </a:lnTo>
                <a:lnTo>
                  <a:pt x="2042346" y="1854788"/>
                </a:lnTo>
                <a:lnTo>
                  <a:pt x="2049461" y="1915880"/>
                </a:lnTo>
                <a:lnTo>
                  <a:pt x="2055998" y="1977579"/>
                </a:lnTo>
                <a:lnTo>
                  <a:pt x="2061950" y="2039864"/>
                </a:lnTo>
                <a:lnTo>
                  <a:pt x="2067309" y="2102716"/>
                </a:lnTo>
                <a:lnTo>
                  <a:pt x="2072066" y="2166114"/>
                </a:lnTo>
                <a:lnTo>
                  <a:pt x="2076214" y="2230040"/>
                </a:lnTo>
                <a:lnTo>
                  <a:pt x="2079746" y="2294473"/>
                </a:lnTo>
                <a:lnTo>
                  <a:pt x="2082653" y="2359395"/>
                </a:lnTo>
                <a:lnTo>
                  <a:pt x="2084928" y="2424784"/>
                </a:lnTo>
                <a:lnTo>
                  <a:pt x="2086563" y="2490622"/>
                </a:lnTo>
                <a:lnTo>
                  <a:pt x="2087549" y="2556889"/>
                </a:lnTo>
                <a:lnTo>
                  <a:pt x="2087880" y="2623566"/>
                </a:lnTo>
                <a:lnTo>
                  <a:pt x="2087549" y="2690242"/>
                </a:lnTo>
                <a:lnTo>
                  <a:pt x="2086563" y="2756509"/>
                </a:lnTo>
                <a:lnTo>
                  <a:pt x="2084928" y="2822347"/>
                </a:lnTo>
                <a:lnTo>
                  <a:pt x="2082653" y="2887736"/>
                </a:lnTo>
                <a:lnTo>
                  <a:pt x="2079746" y="2952658"/>
                </a:lnTo>
                <a:lnTo>
                  <a:pt x="2076214" y="3017091"/>
                </a:lnTo>
                <a:lnTo>
                  <a:pt x="2072066" y="3081017"/>
                </a:lnTo>
                <a:lnTo>
                  <a:pt x="2067309" y="3144415"/>
                </a:lnTo>
                <a:lnTo>
                  <a:pt x="2061950" y="3207267"/>
                </a:lnTo>
                <a:lnTo>
                  <a:pt x="2055998" y="3269552"/>
                </a:lnTo>
                <a:lnTo>
                  <a:pt x="2049461" y="3331251"/>
                </a:lnTo>
                <a:lnTo>
                  <a:pt x="2042346" y="3392343"/>
                </a:lnTo>
                <a:lnTo>
                  <a:pt x="2034661" y="3452810"/>
                </a:lnTo>
                <a:lnTo>
                  <a:pt x="2026415" y="3512632"/>
                </a:lnTo>
                <a:lnTo>
                  <a:pt x="2017614" y="3571789"/>
                </a:lnTo>
                <a:lnTo>
                  <a:pt x="2008267" y="3630262"/>
                </a:lnTo>
                <a:lnTo>
                  <a:pt x="1998381" y="3688030"/>
                </a:lnTo>
                <a:lnTo>
                  <a:pt x="1987965" y="3745074"/>
                </a:lnTo>
                <a:lnTo>
                  <a:pt x="1977025" y="3801374"/>
                </a:lnTo>
                <a:lnTo>
                  <a:pt x="1965571" y="3856912"/>
                </a:lnTo>
                <a:lnTo>
                  <a:pt x="1953610" y="3911666"/>
                </a:lnTo>
                <a:lnTo>
                  <a:pt x="1941149" y="3965617"/>
                </a:lnTo>
                <a:lnTo>
                  <a:pt x="1928196" y="4018747"/>
                </a:lnTo>
                <a:lnTo>
                  <a:pt x="1914760" y="4071034"/>
                </a:lnTo>
                <a:lnTo>
                  <a:pt x="1900848" y="4122460"/>
                </a:lnTo>
                <a:lnTo>
                  <a:pt x="1886468" y="4173004"/>
                </a:lnTo>
                <a:lnTo>
                  <a:pt x="1871627" y="4222648"/>
                </a:lnTo>
                <a:lnTo>
                  <a:pt x="1856334" y="4271370"/>
                </a:lnTo>
                <a:lnTo>
                  <a:pt x="1840597" y="4319153"/>
                </a:lnTo>
                <a:lnTo>
                  <a:pt x="1824422" y="4365975"/>
                </a:lnTo>
                <a:lnTo>
                  <a:pt x="1807819" y="4411818"/>
                </a:lnTo>
                <a:lnTo>
                  <a:pt x="1790795" y="4456661"/>
                </a:lnTo>
                <a:lnTo>
                  <a:pt x="1773357" y="4500486"/>
                </a:lnTo>
                <a:lnTo>
                  <a:pt x="1755514" y="4543272"/>
                </a:lnTo>
                <a:lnTo>
                  <a:pt x="1737273" y="4584999"/>
                </a:lnTo>
                <a:lnTo>
                  <a:pt x="1718642" y="4625648"/>
                </a:lnTo>
                <a:lnTo>
                  <a:pt x="1699629" y="4665200"/>
                </a:lnTo>
                <a:lnTo>
                  <a:pt x="1680242" y="4703634"/>
                </a:lnTo>
                <a:lnTo>
                  <a:pt x="1660489" y="4740932"/>
                </a:lnTo>
                <a:lnTo>
                  <a:pt x="1640377" y="4777073"/>
                </a:lnTo>
                <a:lnTo>
                  <a:pt x="1619914" y="4812037"/>
                </a:lnTo>
                <a:lnTo>
                  <a:pt x="1599109" y="4845805"/>
                </a:lnTo>
                <a:lnTo>
                  <a:pt x="1577968" y="4878358"/>
                </a:lnTo>
                <a:lnTo>
                  <a:pt x="1534713" y="4939737"/>
                </a:lnTo>
                <a:lnTo>
                  <a:pt x="1490212" y="4996018"/>
                </a:lnTo>
                <a:lnTo>
                  <a:pt x="1444527" y="5047042"/>
                </a:lnTo>
                <a:lnTo>
                  <a:pt x="1397720" y="5092653"/>
                </a:lnTo>
                <a:lnTo>
                  <a:pt x="1349855" y="5132693"/>
                </a:lnTo>
                <a:lnTo>
                  <a:pt x="1300994" y="5167005"/>
                </a:lnTo>
                <a:lnTo>
                  <a:pt x="1251200" y="5195431"/>
                </a:lnTo>
                <a:lnTo>
                  <a:pt x="1200534" y="5217814"/>
                </a:lnTo>
                <a:lnTo>
                  <a:pt x="1149061" y="5233996"/>
                </a:lnTo>
                <a:lnTo>
                  <a:pt x="1096842" y="5243822"/>
                </a:lnTo>
                <a:lnTo>
                  <a:pt x="1043939" y="5247132"/>
                </a:lnTo>
                <a:lnTo>
                  <a:pt x="1017407" y="5246301"/>
                </a:lnTo>
                <a:lnTo>
                  <a:pt x="964839" y="5239714"/>
                </a:lnTo>
                <a:lnTo>
                  <a:pt x="912984" y="5226690"/>
                </a:lnTo>
                <a:lnTo>
                  <a:pt x="861907" y="5207387"/>
                </a:lnTo>
                <a:lnTo>
                  <a:pt x="811669" y="5181963"/>
                </a:lnTo>
                <a:lnTo>
                  <a:pt x="762334" y="5150575"/>
                </a:lnTo>
                <a:lnTo>
                  <a:pt x="713963" y="5113379"/>
                </a:lnTo>
                <a:lnTo>
                  <a:pt x="666619" y="5070534"/>
                </a:lnTo>
                <a:lnTo>
                  <a:pt x="620366" y="5022197"/>
                </a:lnTo>
                <a:lnTo>
                  <a:pt x="575265" y="4968525"/>
                </a:lnTo>
                <a:lnTo>
                  <a:pt x="531378" y="4909675"/>
                </a:lnTo>
                <a:lnTo>
                  <a:pt x="488770" y="4845805"/>
                </a:lnTo>
                <a:lnTo>
                  <a:pt x="467965" y="4812037"/>
                </a:lnTo>
                <a:lnTo>
                  <a:pt x="447502" y="4777073"/>
                </a:lnTo>
                <a:lnTo>
                  <a:pt x="427390" y="4740932"/>
                </a:lnTo>
                <a:lnTo>
                  <a:pt x="407637" y="4703634"/>
                </a:lnTo>
                <a:lnTo>
                  <a:pt x="388250" y="4665200"/>
                </a:lnTo>
                <a:lnTo>
                  <a:pt x="369237" y="4625648"/>
                </a:lnTo>
                <a:lnTo>
                  <a:pt x="350606" y="4584999"/>
                </a:lnTo>
                <a:lnTo>
                  <a:pt x="332365" y="4543272"/>
                </a:lnTo>
                <a:lnTo>
                  <a:pt x="314522" y="4500486"/>
                </a:lnTo>
                <a:lnTo>
                  <a:pt x="297084" y="4456661"/>
                </a:lnTo>
                <a:lnTo>
                  <a:pt x="280060" y="4411818"/>
                </a:lnTo>
                <a:lnTo>
                  <a:pt x="263457" y="4365975"/>
                </a:lnTo>
                <a:lnTo>
                  <a:pt x="247282" y="4319153"/>
                </a:lnTo>
                <a:lnTo>
                  <a:pt x="231545" y="4271370"/>
                </a:lnTo>
                <a:lnTo>
                  <a:pt x="216252" y="4222648"/>
                </a:lnTo>
                <a:lnTo>
                  <a:pt x="201411" y="4173004"/>
                </a:lnTo>
                <a:lnTo>
                  <a:pt x="187031" y="4122460"/>
                </a:lnTo>
                <a:lnTo>
                  <a:pt x="173119" y="4071034"/>
                </a:lnTo>
                <a:lnTo>
                  <a:pt x="159683" y="4018747"/>
                </a:lnTo>
                <a:lnTo>
                  <a:pt x="146730" y="3965617"/>
                </a:lnTo>
                <a:lnTo>
                  <a:pt x="134269" y="3911666"/>
                </a:lnTo>
                <a:lnTo>
                  <a:pt x="122308" y="3856912"/>
                </a:lnTo>
                <a:lnTo>
                  <a:pt x="110854" y="3801374"/>
                </a:lnTo>
                <a:lnTo>
                  <a:pt x="99914" y="3745074"/>
                </a:lnTo>
                <a:lnTo>
                  <a:pt x="89498" y="3688030"/>
                </a:lnTo>
                <a:lnTo>
                  <a:pt x="79612" y="3630262"/>
                </a:lnTo>
                <a:lnTo>
                  <a:pt x="70265" y="3571789"/>
                </a:lnTo>
                <a:lnTo>
                  <a:pt x="61464" y="3512632"/>
                </a:lnTo>
                <a:lnTo>
                  <a:pt x="53218" y="3452810"/>
                </a:lnTo>
                <a:lnTo>
                  <a:pt x="45533" y="3392343"/>
                </a:lnTo>
                <a:lnTo>
                  <a:pt x="38418" y="3331251"/>
                </a:lnTo>
                <a:lnTo>
                  <a:pt x="31881" y="3269552"/>
                </a:lnTo>
                <a:lnTo>
                  <a:pt x="25929" y="3207267"/>
                </a:lnTo>
                <a:lnTo>
                  <a:pt x="20570" y="3144415"/>
                </a:lnTo>
                <a:lnTo>
                  <a:pt x="15813" y="3081017"/>
                </a:lnTo>
                <a:lnTo>
                  <a:pt x="11665" y="3017091"/>
                </a:lnTo>
                <a:lnTo>
                  <a:pt x="8133" y="2952658"/>
                </a:lnTo>
                <a:lnTo>
                  <a:pt x="5226" y="2887736"/>
                </a:lnTo>
                <a:lnTo>
                  <a:pt x="2951" y="2822347"/>
                </a:lnTo>
                <a:lnTo>
                  <a:pt x="1316" y="2756509"/>
                </a:lnTo>
                <a:lnTo>
                  <a:pt x="330" y="2690242"/>
                </a:lnTo>
                <a:lnTo>
                  <a:pt x="0" y="2623566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43200" y="2567941"/>
            <a:ext cx="556323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JAK NA </a:t>
            </a:r>
            <a:r>
              <a:rPr sz="4000" b="1" spc="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TO: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cs-CZ" sz="4000" b="1" spc="-1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Kódování dokumentů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530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417827" y="1953386"/>
            <a:ext cx="896619" cy="687070"/>
            <a:chOff x="1417827" y="1953386"/>
            <a:chExt cx="896619" cy="687070"/>
          </a:xfrm>
        </p:grpSpPr>
        <p:sp>
          <p:nvSpPr>
            <p:cNvPr id="5" name="object 5"/>
            <p:cNvSpPr/>
            <p:nvPr/>
          </p:nvSpPr>
          <p:spPr>
            <a:xfrm>
              <a:off x="1430527" y="1966086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19" h="661669">
                  <a:moveTo>
                    <a:pt x="331089" y="0"/>
                  </a:moveTo>
                  <a:lnTo>
                    <a:pt x="0" y="88518"/>
                  </a:lnTo>
                  <a:lnTo>
                    <a:pt x="88646" y="419608"/>
                  </a:lnTo>
                  <a:lnTo>
                    <a:pt x="149225" y="314705"/>
                  </a:lnTo>
                  <a:lnTo>
                    <a:pt x="749935" y="661670"/>
                  </a:lnTo>
                  <a:lnTo>
                    <a:pt x="871220" y="451865"/>
                  </a:lnTo>
                  <a:lnTo>
                    <a:pt x="270383" y="104901"/>
                  </a:lnTo>
                  <a:lnTo>
                    <a:pt x="33108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30527" y="1966086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19" h="661669">
                  <a:moveTo>
                    <a:pt x="749935" y="661670"/>
                  </a:moveTo>
                  <a:lnTo>
                    <a:pt x="149225" y="314705"/>
                  </a:lnTo>
                  <a:lnTo>
                    <a:pt x="88646" y="419608"/>
                  </a:lnTo>
                  <a:lnTo>
                    <a:pt x="0" y="88518"/>
                  </a:lnTo>
                  <a:lnTo>
                    <a:pt x="331089" y="0"/>
                  </a:lnTo>
                  <a:lnTo>
                    <a:pt x="270383" y="104901"/>
                  </a:lnTo>
                  <a:lnTo>
                    <a:pt x="871220" y="451865"/>
                  </a:lnTo>
                  <a:lnTo>
                    <a:pt x="749935" y="66167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5760592" y="3537458"/>
            <a:ext cx="896619" cy="687705"/>
            <a:chOff x="5760592" y="3537458"/>
            <a:chExt cx="896619" cy="687705"/>
          </a:xfrm>
        </p:grpSpPr>
        <p:sp>
          <p:nvSpPr>
            <p:cNvPr id="8" name="object 8"/>
            <p:cNvSpPr/>
            <p:nvPr/>
          </p:nvSpPr>
          <p:spPr>
            <a:xfrm>
              <a:off x="5773292" y="3550158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9" y="0"/>
                  </a:moveTo>
                  <a:lnTo>
                    <a:pt x="0" y="88645"/>
                  </a:lnTo>
                  <a:lnTo>
                    <a:pt x="88646" y="419734"/>
                  </a:lnTo>
                  <a:lnTo>
                    <a:pt x="149225" y="314832"/>
                  </a:lnTo>
                  <a:lnTo>
                    <a:pt x="750062" y="661796"/>
                  </a:lnTo>
                  <a:lnTo>
                    <a:pt x="871220" y="451992"/>
                  </a:lnTo>
                  <a:lnTo>
                    <a:pt x="270510" y="104901"/>
                  </a:lnTo>
                  <a:lnTo>
                    <a:pt x="33108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73292" y="3550158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50062" y="661796"/>
                  </a:moveTo>
                  <a:lnTo>
                    <a:pt x="149225" y="314832"/>
                  </a:lnTo>
                  <a:lnTo>
                    <a:pt x="88646" y="419734"/>
                  </a:lnTo>
                  <a:lnTo>
                    <a:pt x="0" y="88645"/>
                  </a:lnTo>
                  <a:lnTo>
                    <a:pt x="331089" y="0"/>
                  </a:lnTo>
                  <a:lnTo>
                    <a:pt x="270510" y="104901"/>
                  </a:lnTo>
                  <a:lnTo>
                    <a:pt x="871220" y="451992"/>
                  </a:lnTo>
                  <a:lnTo>
                    <a:pt x="750062" y="661796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684395" y="2745358"/>
            <a:ext cx="896619" cy="687705"/>
            <a:chOff x="4684395" y="2745358"/>
            <a:chExt cx="896619" cy="687705"/>
          </a:xfrm>
        </p:grpSpPr>
        <p:sp>
          <p:nvSpPr>
            <p:cNvPr id="5" name="object 5"/>
            <p:cNvSpPr/>
            <p:nvPr/>
          </p:nvSpPr>
          <p:spPr>
            <a:xfrm>
              <a:off x="4697095" y="2758058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8" y="0"/>
                  </a:moveTo>
                  <a:lnTo>
                    <a:pt x="0" y="88645"/>
                  </a:lnTo>
                  <a:lnTo>
                    <a:pt x="88645" y="419735"/>
                  </a:lnTo>
                  <a:lnTo>
                    <a:pt x="149225" y="314832"/>
                  </a:lnTo>
                  <a:lnTo>
                    <a:pt x="749934" y="661796"/>
                  </a:lnTo>
                  <a:lnTo>
                    <a:pt x="871219" y="451992"/>
                  </a:lnTo>
                  <a:lnTo>
                    <a:pt x="270382" y="105028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97095" y="2758058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49934" y="661796"/>
                  </a:moveTo>
                  <a:lnTo>
                    <a:pt x="149225" y="314832"/>
                  </a:lnTo>
                  <a:lnTo>
                    <a:pt x="88645" y="419735"/>
                  </a:lnTo>
                  <a:lnTo>
                    <a:pt x="0" y="88645"/>
                  </a:lnTo>
                  <a:lnTo>
                    <a:pt x="331088" y="0"/>
                  </a:lnTo>
                  <a:lnTo>
                    <a:pt x="270382" y="105028"/>
                  </a:lnTo>
                  <a:lnTo>
                    <a:pt x="871219" y="451992"/>
                  </a:lnTo>
                  <a:lnTo>
                    <a:pt x="749934" y="661796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200772" y="2745994"/>
            <a:ext cx="896619" cy="687705"/>
            <a:chOff x="7200772" y="2745994"/>
            <a:chExt cx="896619" cy="687705"/>
          </a:xfrm>
        </p:grpSpPr>
        <p:sp>
          <p:nvSpPr>
            <p:cNvPr id="8" name="object 8"/>
            <p:cNvSpPr/>
            <p:nvPr/>
          </p:nvSpPr>
          <p:spPr>
            <a:xfrm>
              <a:off x="7213472" y="2758694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8" y="0"/>
                  </a:moveTo>
                  <a:lnTo>
                    <a:pt x="0" y="88645"/>
                  </a:lnTo>
                  <a:lnTo>
                    <a:pt x="88646" y="419607"/>
                  </a:lnTo>
                  <a:lnTo>
                    <a:pt x="149225" y="314705"/>
                  </a:lnTo>
                  <a:lnTo>
                    <a:pt x="749934" y="661796"/>
                  </a:lnTo>
                  <a:lnTo>
                    <a:pt x="871220" y="451992"/>
                  </a:lnTo>
                  <a:lnTo>
                    <a:pt x="270382" y="104901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13472" y="2758694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49934" y="661796"/>
                  </a:moveTo>
                  <a:lnTo>
                    <a:pt x="149225" y="314705"/>
                  </a:lnTo>
                  <a:lnTo>
                    <a:pt x="88646" y="419607"/>
                  </a:lnTo>
                  <a:lnTo>
                    <a:pt x="0" y="88645"/>
                  </a:lnTo>
                  <a:lnTo>
                    <a:pt x="331088" y="0"/>
                  </a:lnTo>
                  <a:lnTo>
                    <a:pt x="270382" y="104901"/>
                  </a:lnTo>
                  <a:lnTo>
                    <a:pt x="871220" y="451992"/>
                  </a:lnTo>
                  <a:lnTo>
                    <a:pt x="749934" y="661796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8204" y="0"/>
            <a:ext cx="438594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4800" spc="10" dirty="0"/>
              <a:t>Co je </a:t>
            </a:r>
            <a:r>
              <a:rPr sz="4800" spc="-15" dirty="0"/>
              <a:t>Atlas</a:t>
            </a:r>
            <a:r>
              <a:rPr lang="cs-CZ" sz="4800" spc="-15" dirty="0"/>
              <a:t>.TI</a:t>
            </a:r>
            <a:r>
              <a:rPr sz="4800" spc="-15" dirty="0"/>
              <a:t>?</a:t>
            </a:r>
            <a:endParaRPr sz="4800" dirty="0"/>
          </a:p>
        </p:txBody>
      </p:sp>
      <p:sp>
        <p:nvSpPr>
          <p:cNvPr id="3" name="object 3"/>
          <p:cNvSpPr txBox="1"/>
          <p:nvPr/>
        </p:nvSpPr>
        <p:spPr>
          <a:xfrm>
            <a:off x="1563941" y="807316"/>
            <a:ext cx="6554470" cy="6418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cs-CZ" sz="2000" b="1" spc="-90" dirty="0">
                <a:solidFill>
                  <a:srgbClr val="FFFFFF"/>
                </a:solidFill>
                <a:latin typeface="Arial"/>
                <a:cs typeface="Arial"/>
              </a:rPr>
              <a:t>Počítačem podporovaný software pro analýzu dat kvality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000" b="1" spc="-90" dirty="0">
                <a:solidFill>
                  <a:srgbClr val="FFFFFF"/>
                </a:solidFill>
                <a:latin typeface="Arial"/>
                <a:cs typeface="Arial"/>
              </a:rPr>
              <a:t>Computer </a:t>
            </a:r>
            <a:r>
              <a:rPr sz="2000" b="1" spc="-140" dirty="0">
                <a:solidFill>
                  <a:srgbClr val="FFFFFF"/>
                </a:solidFill>
                <a:latin typeface="Arial"/>
                <a:cs typeface="Arial"/>
              </a:rPr>
              <a:t>assisted </a:t>
            </a:r>
            <a:r>
              <a:rPr sz="2000" b="1" spc="-80" dirty="0">
                <a:solidFill>
                  <a:srgbClr val="FFFFFF"/>
                </a:solidFill>
                <a:latin typeface="Arial"/>
                <a:cs typeface="Arial"/>
              </a:rPr>
              <a:t>quality 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data </a:t>
            </a:r>
            <a:r>
              <a:rPr sz="2000" b="1" spc="-145" dirty="0">
                <a:solidFill>
                  <a:srgbClr val="FFFFFF"/>
                </a:solidFill>
                <a:latin typeface="Arial"/>
                <a:cs typeface="Arial"/>
              </a:rPr>
              <a:t>analysis </a:t>
            </a:r>
            <a:r>
              <a:rPr sz="2000" b="1" spc="-100" dirty="0">
                <a:solidFill>
                  <a:srgbClr val="FFFFFF"/>
                </a:solidFill>
                <a:latin typeface="Arial"/>
                <a:cs typeface="Arial"/>
              </a:rPr>
              <a:t>software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45" dirty="0">
                <a:solidFill>
                  <a:srgbClr val="FFFFFF"/>
                </a:solidFill>
                <a:latin typeface="Arial"/>
                <a:cs typeface="Arial"/>
              </a:rPr>
              <a:t>(CAQDAS)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53946" y="1689353"/>
            <a:ext cx="6806889" cy="4784090"/>
            <a:chOff x="1853946" y="1689353"/>
            <a:chExt cx="6806889" cy="4784090"/>
          </a:xfrm>
        </p:grpSpPr>
        <p:sp>
          <p:nvSpPr>
            <p:cNvPr id="5" name="object 5"/>
            <p:cNvSpPr/>
            <p:nvPr/>
          </p:nvSpPr>
          <p:spPr>
            <a:xfrm>
              <a:off x="1865376" y="1700783"/>
              <a:ext cx="5952744" cy="47609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53946" y="1689353"/>
              <a:ext cx="5975985" cy="4784090"/>
            </a:xfrm>
            <a:custGeom>
              <a:avLst/>
              <a:gdLst/>
              <a:ahLst/>
              <a:cxnLst/>
              <a:rect l="l" t="t" r="r" b="b"/>
              <a:pathLst>
                <a:path w="5975984" h="4784090">
                  <a:moveTo>
                    <a:pt x="0" y="4783836"/>
                  </a:moveTo>
                  <a:lnTo>
                    <a:pt x="5975604" y="4783836"/>
                  </a:lnTo>
                  <a:lnTo>
                    <a:pt x="5975604" y="0"/>
                  </a:lnTo>
                  <a:lnTo>
                    <a:pt x="0" y="0"/>
                  </a:lnTo>
                  <a:lnTo>
                    <a:pt x="0" y="4783836"/>
                  </a:lnTo>
                  <a:close/>
                </a:path>
              </a:pathLst>
            </a:custGeom>
            <a:ln w="22860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98257" y="2944208"/>
              <a:ext cx="1262578" cy="754952"/>
            </a:xfrm>
            <a:custGeom>
              <a:avLst/>
              <a:gdLst/>
              <a:ahLst/>
              <a:cxnLst/>
              <a:rect l="l" t="t" r="r" b="b"/>
              <a:pathLst>
                <a:path w="1583690" h="935989">
                  <a:moveTo>
                    <a:pt x="1583436" y="0"/>
                  </a:moveTo>
                  <a:lnTo>
                    <a:pt x="0" y="0"/>
                  </a:lnTo>
                  <a:lnTo>
                    <a:pt x="0" y="935736"/>
                  </a:lnTo>
                  <a:lnTo>
                    <a:pt x="1583436" y="935736"/>
                  </a:lnTo>
                  <a:lnTo>
                    <a:pt x="1583436" y="0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25487" y="3355847"/>
              <a:ext cx="560070" cy="3810"/>
            </a:xfrm>
            <a:custGeom>
              <a:avLst/>
              <a:gdLst/>
              <a:ahLst/>
              <a:cxnLst/>
              <a:rect l="l" t="t" r="r" b="b"/>
              <a:pathLst>
                <a:path w="560070" h="3810">
                  <a:moveTo>
                    <a:pt x="-12953" y="1841"/>
                  </a:moveTo>
                  <a:lnTo>
                    <a:pt x="573023" y="1841"/>
                  </a:lnTo>
                </a:path>
              </a:pathLst>
            </a:custGeom>
            <a:ln w="29590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792973" y="3120008"/>
            <a:ext cx="7937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z="2000" b="1" spc="-45" dirty="0">
                <a:solidFill>
                  <a:srgbClr val="FFFFFF"/>
                </a:solidFill>
                <a:latin typeface="Arial"/>
                <a:cs typeface="Arial"/>
              </a:rPr>
              <a:t>Kódy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958834" y="1700783"/>
            <a:ext cx="1609725" cy="1850389"/>
            <a:chOff x="4271708" y="1472120"/>
            <a:chExt cx="1609725" cy="1850389"/>
          </a:xfrm>
        </p:grpSpPr>
        <p:sp>
          <p:nvSpPr>
            <p:cNvPr id="12" name="object 12"/>
            <p:cNvSpPr/>
            <p:nvPr/>
          </p:nvSpPr>
          <p:spPr>
            <a:xfrm>
              <a:off x="4284726" y="1485138"/>
              <a:ext cx="1583690" cy="937260"/>
            </a:xfrm>
            <a:custGeom>
              <a:avLst/>
              <a:gdLst/>
              <a:ahLst/>
              <a:cxnLst/>
              <a:rect l="l" t="t" r="r" b="b"/>
              <a:pathLst>
                <a:path w="1583689" h="937260">
                  <a:moveTo>
                    <a:pt x="1583436" y="0"/>
                  </a:moveTo>
                  <a:lnTo>
                    <a:pt x="0" y="0"/>
                  </a:lnTo>
                  <a:lnTo>
                    <a:pt x="0" y="937260"/>
                  </a:lnTo>
                  <a:lnTo>
                    <a:pt x="1583436" y="937260"/>
                  </a:lnTo>
                  <a:lnTo>
                    <a:pt x="1583436" y="0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84726" y="1485138"/>
              <a:ext cx="1583690" cy="1824355"/>
            </a:xfrm>
            <a:custGeom>
              <a:avLst/>
              <a:gdLst/>
              <a:ahLst/>
              <a:cxnLst/>
              <a:rect l="l" t="t" r="r" b="b"/>
              <a:pathLst>
                <a:path w="1583689" h="1824354">
                  <a:moveTo>
                    <a:pt x="0" y="937260"/>
                  </a:moveTo>
                  <a:lnTo>
                    <a:pt x="1583436" y="937260"/>
                  </a:lnTo>
                  <a:lnTo>
                    <a:pt x="1583436" y="0"/>
                  </a:lnTo>
                  <a:lnTo>
                    <a:pt x="0" y="0"/>
                  </a:lnTo>
                  <a:lnTo>
                    <a:pt x="0" y="937260"/>
                  </a:lnTo>
                  <a:close/>
                </a:path>
                <a:path w="1583689" h="1824354">
                  <a:moveTo>
                    <a:pt x="776604" y="912367"/>
                  </a:moveTo>
                  <a:lnTo>
                    <a:pt x="592836" y="1307719"/>
                  </a:lnTo>
                  <a:lnTo>
                    <a:pt x="330835" y="1824354"/>
                  </a:lnTo>
                </a:path>
              </a:pathLst>
            </a:custGeom>
            <a:ln w="25908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106825" y="1792153"/>
            <a:ext cx="1583690" cy="728405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R="224154" algn="ctr">
              <a:lnSpc>
                <a:spcPct val="100000"/>
              </a:lnSpc>
            </a:pPr>
            <a:r>
              <a:rPr lang="cs-CZ" sz="1800" b="1" spc="50" dirty="0">
                <a:solidFill>
                  <a:srgbClr val="FFFFFF"/>
                </a:solidFill>
                <a:latin typeface="Arial"/>
                <a:cs typeface="Arial"/>
              </a:rPr>
              <a:t>Používaný</a:t>
            </a:r>
          </a:p>
          <a:p>
            <a:pPr marR="224154" algn="ctr">
              <a:lnSpc>
                <a:spcPct val="100000"/>
              </a:lnSpc>
            </a:pPr>
            <a:r>
              <a:rPr lang="cs-CZ" sz="1800" b="1" spc="50" dirty="0">
                <a:solidFill>
                  <a:srgbClr val="FFFFFF"/>
                </a:solidFill>
                <a:latin typeface="Arial"/>
                <a:cs typeface="Arial"/>
              </a:rPr>
              <a:t>dokument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27952" y="2409380"/>
            <a:ext cx="2423795" cy="1128776"/>
            <a:chOff x="127952" y="2409380"/>
            <a:chExt cx="2423795" cy="963294"/>
          </a:xfrm>
        </p:grpSpPr>
        <p:sp>
          <p:nvSpPr>
            <p:cNvPr id="16" name="object 16"/>
            <p:cNvSpPr/>
            <p:nvPr/>
          </p:nvSpPr>
          <p:spPr>
            <a:xfrm>
              <a:off x="140969" y="2422397"/>
              <a:ext cx="1583690" cy="937260"/>
            </a:xfrm>
            <a:custGeom>
              <a:avLst/>
              <a:gdLst/>
              <a:ahLst/>
              <a:cxnLst/>
              <a:rect l="l" t="t" r="r" b="b"/>
              <a:pathLst>
                <a:path w="1583689" h="937260">
                  <a:moveTo>
                    <a:pt x="1583436" y="0"/>
                  </a:moveTo>
                  <a:lnTo>
                    <a:pt x="0" y="0"/>
                  </a:lnTo>
                  <a:lnTo>
                    <a:pt x="0" y="937260"/>
                  </a:lnTo>
                  <a:lnTo>
                    <a:pt x="1583436" y="937260"/>
                  </a:lnTo>
                  <a:lnTo>
                    <a:pt x="1583436" y="0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0969" y="2422397"/>
              <a:ext cx="2397760" cy="937260"/>
            </a:xfrm>
            <a:custGeom>
              <a:avLst/>
              <a:gdLst/>
              <a:ahLst/>
              <a:cxnLst/>
              <a:rect l="l" t="t" r="r" b="b"/>
              <a:pathLst>
                <a:path w="2397760" h="937260">
                  <a:moveTo>
                    <a:pt x="0" y="937260"/>
                  </a:moveTo>
                  <a:lnTo>
                    <a:pt x="1583436" y="937260"/>
                  </a:lnTo>
                  <a:lnTo>
                    <a:pt x="1583436" y="0"/>
                  </a:lnTo>
                  <a:lnTo>
                    <a:pt x="0" y="0"/>
                  </a:lnTo>
                  <a:lnTo>
                    <a:pt x="0" y="937260"/>
                  </a:lnTo>
                  <a:close/>
                </a:path>
                <a:path w="2397760" h="937260">
                  <a:moveTo>
                    <a:pt x="1597025" y="444246"/>
                  </a:moveTo>
                  <a:lnTo>
                    <a:pt x="2067687" y="454660"/>
                  </a:lnTo>
                  <a:lnTo>
                    <a:pt x="2397633" y="887984"/>
                  </a:lnTo>
                </a:path>
              </a:pathLst>
            </a:custGeom>
            <a:ln w="25908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2053" y="2472266"/>
            <a:ext cx="1562606" cy="10111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cs-CZ" sz="1600" b="1" spc="-30" dirty="0">
                <a:solidFill>
                  <a:srgbClr val="FFFFFF"/>
                </a:solidFill>
                <a:latin typeface="Arial"/>
                <a:cs typeface="Arial"/>
              </a:rPr>
              <a:t>Boční okna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:  </a:t>
            </a:r>
            <a:r>
              <a:rPr lang="cs-CZ" sz="1600" b="1" spc="45" dirty="0">
                <a:solidFill>
                  <a:srgbClr val="FFFFFF"/>
                </a:solidFill>
                <a:latin typeface="Arial"/>
                <a:cs typeface="Arial"/>
              </a:rPr>
              <a:t>kódy</a:t>
            </a:r>
          </a:p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cs-CZ" sz="1600" b="1" spc="45" dirty="0">
                <a:solidFill>
                  <a:srgbClr val="FFFFFF"/>
                </a:solidFill>
                <a:latin typeface="Arial"/>
                <a:cs typeface="Arial"/>
              </a:rPr>
              <a:t>dokumenty</a:t>
            </a:r>
            <a:br>
              <a:rPr lang="cs-CZ" sz="1600" b="1" spc="45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s-CZ" sz="1600" b="1" spc="10" dirty="0">
                <a:solidFill>
                  <a:srgbClr val="FFFFFF"/>
                </a:solidFill>
                <a:latin typeface="Arial"/>
                <a:cs typeface="Arial"/>
              </a:rPr>
              <a:t>sítě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559808" y="2264664"/>
            <a:ext cx="3337560" cy="1753235"/>
            <a:chOff x="4559808" y="2264664"/>
            <a:chExt cx="3337560" cy="1753235"/>
          </a:xfrm>
        </p:grpSpPr>
        <p:sp>
          <p:nvSpPr>
            <p:cNvPr id="5" name="object 5"/>
            <p:cNvSpPr/>
            <p:nvPr/>
          </p:nvSpPr>
          <p:spPr>
            <a:xfrm>
              <a:off x="4572762" y="2277618"/>
              <a:ext cx="3312160" cy="1511935"/>
            </a:xfrm>
            <a:custGeom>
              <a:avLst/>
              <a:gdLst/>
              <a:ahLst/>
              <a:cxnLst/>
              <a:rect l="l" t="t" r="r" b="b"/>
              <a:pathLst>
                <a:path w="3312159" h="1511935">
                  <a:moveTo>
                    <a:pt x="0" y="755904"/>
                  </a:moveTo>
                  <a:lnTo>
                    <a:pt x="4981" y="696833"/>
                  </a:lnTo>
                  <a:lnTo>
                    <a:pt x="19680" y="639006"/>
                  </a:lnTo>
                  <a:lnTo>
                    <a:pt x="43729" y="582590"/>
                  </a:lnTo>
                  <a:lnTo>
                    <a:pt x="76759" y="527752"/>
                  </a:lnTo>
                  <a:lnTo>
                    <a:pt x="118403" y="474662"/>
                  </a:lnTo>
                  <a:lnTo>
                    <a:pt x="168293" y="423487"/>
                  </a:lnTo>
                  <a:lnTo>
                    <a:pt x="226059" y="374396"/>
                  </a:lnTo>
                  <a:lnTo>
                    <a:pt x="257782" y="350683"/>
                  </a:lnTo>
                  <a:lnTo>
                    <a:pt x="291336" y="327555"/>
                  </a:lnTo>
                  <a:lnTo>
                    <a:pt x="326675" y="305032"/>
                  </a:lnTo>
                  <a:lnTo>
                    <a:pt x="363753" y="283135"/>
                  </a:lnTo>
                  <a:lnTo>
                    <a:pt x="402525" y="261884"/>
                  </a:lnTo>
                  <a:lnTo>
                    <a:pt x="442944" y="241302"/>
                  </a:lnTo>
                  <a:lnTo>
                    <a:pt x="484965" y="221408"/>
                  </a:lnTo>
                  <a:lnTo>
                    <a:pt x="528541" y="202224"/>
                  </a:lnTo>
                  <a:lnTo>
                    <a:pt x="573626" y="183772"/>
                  </a:lnTo>
                  <a:lnTo>
                    <a:pt x="620174" y="166071"/>
                  </a:lnTo>
                  <a:lnTo>
                    <a:pt x="668140" y="149143"/>
                  </a:lnTo>
                  <a:lnTo>
                    <a:pt x="717477" y="133010"/>
                  </a:lnTo>
                  <a:lnTo>
                    <a:pt x="768139" y="117691"/>
                  </a:lnTo>
                  <a:lnTo>
                    <a:pt x="820081" y="103208"/>
                  </a:lnTo>
                  <a:lnTo>
                    <a:pt x="873256" y="89582"/>
                  </a:lnTo>
                  <a:lnTo>
                    <a:pt x="927618" y="76835"/>
                  </a:lnTo>
                  <a:lnTo>
                    <a:pt x="983121" y="64986"/>
                  </a:lnTo>
                  <a:lnTo>
                    <a:pt x="1039720" y="54058"/>
                  </a:lnTo>
                  <a:lnTo>
                    <a:pt x="1097368" y="44070"/>
                  </a:lnTo>
                  <a:lnTo>
                    <a:pt x="1156019" y="35045"/>
                  </a:lnTo>
                  <a:lnTo>
                    <a:pt x="1215628" y="27003"/>
                  </a:lnTo>
                  <a:lnTo>
                    <a:pt x="1276147" y="19965"/>
                  </a:lnTo>
                  <a:lnTo>
                    <a:pt x="1337532" y="13952"/>
                  </a:lnTo>
                  <a:lnTo>
                    <a:pt x="1399736" y="8985"/>
                  </a:lnTo>
                  <a:lnTo>
                    <a:pt x="1462714" y="5085"/>
                  </a:lnTo>
                  <a:lnTo>
                    <a:pt x="1526419" y="2274"/>
                  </a:lnTo>
                  <a:lnTo>
                    <a:pt x="1590804" y="572"/>
                  </a:lnTo>
                  <a:lnTo>
                    <a:pt x="1655826" y="0"/>
                  </a:lnTo>
                  <a:lnTo>
                    <a:pt x="1720847" y="572"/>
                  </a:lnTo>
                  <a:lnTo>
                    <a:pt x="1785232" y="2274"/>
                  </a:lnTo>
                  <a:lnTo>
                    <a:pt x="1848937" y="5085"/>
                  </a:lnTo>
                  <a:lnTo>
                    <a:pt x="1911915" y="8985"/>
                  </a:lnTo>
                  <a:lnTo>
                    <a:pt x="1974119" y="13952"/>
                  </a:lnTo>
                  <a:lnTo>
                    <a:pt x="2035504" y="19965"/>
                  </a:lnTo>
                  <a:lnTo>
                    <a:pt x="2096023" y="27003"/>
                  </a:lnTo>
                  <a:lnTo>
                    <a:pt x="2155632" y="35045"/>
                  </a:lnTo>
                  <a:lnTo>
                    <a:pt x="2214283" y="44070"/>
                  </a:lnTo>
                  <a:lnTo>
                    <a:pt x="2271931" y="54058"/>
                  </a:lnTo>
                  <a:lnTo>
                    <a:pt x="2328530" y="64986"/>
                  </a:lnTo>
                  <a:lnTo>
                    <a:pt x="2384033" y="76835"/>
                  </a:lnTo>
                  <a:lnTo>
                    <a:pt x="2438395" y="89582"/>
                  </a:lnTo>
                  <a:lnTo>
                    <a:pt x="2491570" y="103208"/>
                  </a:lnTo>
                  <a:lnTo>
                    <a:pt x="2543512" y="117691"/>
                  </a:lnTo>
                  <a:lnTo>
                    <a:pt x="2594174" y="133010"/>
                  </a:lnTo>
                  <a:lnTo>
                    <a:pt x="2643511" y="149143"/>
                  </a:lnTo>
                  <a:lnTo>
                    <a:pt x="2691477" y="166071"/>
                  </a:lnTo>
                  <a:lnTo>
                    <a:pt x="2738025" y="183772"/>
                  </a:lnTo>
                  <a:lnTo>
                    <a:pt x="2783110" y="202224"/>
                  </a:lnTo>
                  <a:lnTo>
                    <a:pt x="2826686" y="221408"/>
                  </a:lnTo>
                  <a:lnTo>
                    <a:pt x="2868707" y="241302"/>
                  </a:lnTo>
                  <a:lnTo>
                    <a:pt x="2909126" y="261884"/>
                  </a:lnTo>
                  <a:lnTo>
                    <a:pt x="2947898" y="283135"/>
                  </a:lnTo>
                  <a:lnTo>
                    <a:pt x="2984976" y="305032"/>
                  </a:lnTo>
                  <a:lnTo>
                    <a:pt x="3020315" y="327555"/>
                  </a:lnTo>
                  <a:lnTo>
                    <a:pt x="3053869" y="350683"/>
                  </a:lnTo>
                  <a:lnTo>
                    <a:pt x="3085592" y="374396"/>
                  </a:lnTo>
                  <a:lnTo>
                    <a:pt x="3115437" y="398670"/>
                  </a:lnTo>
                  <a:lnTo>
                    <a:pt x="3169311" y="448825"/>
                  </a:lnTo>
                  <a:lnTo>
                    <a:pt x="3215123" y="500978"/>
                  </a:lnTo>
                  <a:lnTo>
                    <a:pt x="3252507" y="554963"/>
                  </a:lnTo>
                  <a:lnTo>
                    <a:pt x="3281092" y="610611"/>
                  </a:lnTo>
                  <a:lnTo>
                    <a:pt x="3300512" y="667754"/>
                  </a:lnTo>
                  <a:lnTo>
                    <a:pt x="3310398" y="726224"/>
                  </a:lnTo>
                  <a:lnTo>
                    <a:pt x="3311652" y="755904"/>
                  </a:lnTo>
                  <a:lnTo>
                    <a:pt x="3310398" y="785583"/>
                  </a:lnTo>
                  <a:lnTo>
                    <a:pt x="3300512" y="844053"/>
                  </a:lnTo>
                  <a:lnTo>
                    <a:pt x="3281092" y="901196"/>
                  </a:lnTo>
                  <a:lnTo>
                    <a:pt x="3252507" y="956844"/>
                  </a:lnTo>
                  <a:lnTo>
                    <a:pt x="3215123" y="1010829"/>
                  </a:lnTo>
                  <a:lnTo>
                    <a:pt x="3169311" y="1062982"/>
                  </a:lnTo>
                  <a:lnTo>
                    <a:pt x="3115437" y="1113137"/>
                  </a:lnTo>
                  <a:lnTo>
                    <a:pt x="3085591" y="1137411"/>
                  </a:lnTo>
                  <a:lnTo>
                    <a:pt x="3053869" y="1161124"/>
                  </a:lnTo>
                  <a:lnTo>
                    <a:pt x="3020315" y="1184252"/>
                  </a:lnTo>
                  <a:lnTo>
                    <a:pt x="2984976" y="1206775"/>
                  </a:lnTo>
                  <a:lnTo>
                    <a:pt x="2947898" y="1228672"/>
                  </a:lnTo>
                  <a:lnTo>
                    <a:pt x="2909126" y="1249923"/>
                  </a:lnTo>
                  <a:lnTo>
                    <a:pt x="2868707" y="1270505"/>
                  </a:lnTo>
                  <a:lnTo>
                    <a:pt x="2826686" y="1290399"/>
                  </a:lnTo>
                  <a:lnTo>
                    <a:pt x="2783110" y="1309583"/>
                  </a:lnTo>
                  <a:lnTo>
                    <a:pt x="2738025" y="1328035"/>
                  </a:lnTo>
                  <a:lnTo>
                    <a:pt x="2691477" y="1345736"/>
                  </a:lnTo>
                  <a:lnTo>
                    <a:pt x="2643511" y="1362664"/>
                  </a:lnTo>
                  <a:lnTo>
                    <a:pt x="2594174" y="1378797"/>
                  </a:lnTo>
                  <a:lnTo>
                    <a:pt x="2543512" y="1394116"/>
                  </a:lnTo>
                  <a:lnTo>
                    <a:pt x="2491570" y="1408599"/>
                  </a:lnTo>
                  <a:lnTo>
                    <a:pt x="2438395" y="1422225"/>
                  </a:lnTo>
                  <a:lnTo>
                    <a:pt x="2384033" y="1434972"/>
                  </a:lnTo>
                  <a:lnTo>
                    <a:pt x="2328530" y="1446821"/>
                  </a:lnTo>
                  <a:lnTo>
                    <a:pt x="2271931" y="1457749"/>
                  </a:lnTo>
                  <a:lnTo>
                    <a:pt x="2214283" y="1467737"/>
                  </a:lnTo>
                  <a:lnTo>
                    <a:pt x="2155632" y="1476762"/>
                  </a:lnTo>
                  <a:lnTo>
                    <a:pt x="2096023" y="1484804"/>
                  </a:lnTo>
                  <a:lnTo>
                    <a:pt x="2035504" y="1491842"/>
                  </a:lnTo>
                  <a:lnTo>
                    <a:pt x="1974119" y="1497855"/>
                  </a:lnTo>
                  <a:lnTo>
                    <a:pt x="1911915" y="1502822"/>
                  </a:lnTo>
                  <a:lnTo>
                    <a:pt x="1848937" y="1506722"/>
                  </a:lnTo>
                  <a:lnTo>
                    <a:pt x="1785232" y="1509533"/>
                  </a:lnTo>
                  <a:lnTo>
                    <a:pt x="1720847" y="1511235"/>
                  </a:lnTo>
                  <a:lnTo>
                    <a:pt x="1655826" y="1511808"/>
                  </a:lnTo>
                  <a:lnTo>
                    <a:pt x="1590804" y="1511235"/>
                  </a:lnTo>
                  <a:lnTo>
                    <a:pt x="1526419" y="1509533"/>
                  </a:lnTo>
                  <a:lnTo>
                    <a:pt x="1462714" y="1506722"/>
                  </a:lnTo>
                  <a:lnTo>
                    <a:pt x="1399736" y="1502822"/>
                  </a:lnTo>
                  <a:lnTo>
                    <a:pt x="1337532" y="1497855"/>
                  </a:lnTo>
                  <a:lnTo>
                    <a:pt x="1276147" y="1491842"/>
                  </a:lnTo>
                  <a:lnTo>
                    <a:pt x="1215628" y="1484804"/>
                  </a:lnTo>
                  <a:lnTo>
                    <a:pt x="1156019" y="1476762"/>
                  </a:lnTo>
                  <a:lnTo>
                    <a:pt x="1097368" y="1467737"/>
                  </a:lnTo>
                  <a:lnTo>
                    <a:pt x="1039720" y="1457749"/>
                  </a:lnTo>
                  <a:lnTo>
                    <a:pt x="983121" y="1446821"/>
                  </a:lnTo>
                  <a:lnTo>
                    <a:pt x="927618" y="1434972"/>
                  </a:lnTo>
                  <a:lnTo>
                    <a:pt x="873256" y="1422225"/>
                  </a:lnTo>
                  <a:lnTo>
                    <a:pt x="820081" y="1408599"/>
                  </a:lnTo>
                  <a:lnTo>
                    <a:pt x="768139" y="1394116"/>
                  </a:lnTo>
                  <a:lnTo>
                    <a:pt x="717477" y="1378797"/>
                  </a:lnTo>
                  <a:lnTo>
                    <a:pt x="668140" y="1362664"/>
                  </a:lnTo>
                  <a:lnTo>
                    <a:pt x="620174" y="1345736"/>
                  </a:lnTo>
                  <a:lnTo>
                    <a:pt x="573626" y="1328035"/>
                  </a:lnTo>
                  <a:lnTo>
                    <a:pt x="528541" y="1309583"/>
                  </a:lnTo>
                  <a:lnTo>
                    <a:pt x="484965" y="1290399"/>
                  </a:lnTo>
                  <a:lnTo>
                    <a:pt x="442944" y="1270505"/>
                  </a:lnTo>
                  <a:lnTo>
                    <a:pt x="402525" y="1249923"/>
                  </a:lnTo>
                  <a:lnTo>
                    <a:pt x="363753" y="1228672"/>
                  </a:lnTo>
                  <a:lnTo>
                    <a:pt x="326675" y="1206775"/>
                  </a:lnTo>
                  <a:lnTo>
                    <a:pt x="291336" y="1184252"/>
                  </a:lnTo>
                  <a:lnTo>
                    <a:pt x="257782" y="1161124"/>
                  </a:lnTo>
                  <a:lnTo>
                    <a:pt x="226059" y="1137412"/>
                  </a:lnTo>
                  <a:lnTo>
                    <a:pt x="196214" y="1113137"/>
                  </a:lnTo>
                  <a:lnTo>
                    <a:pt x="142340" y="1062982"/>
                  </a:lnTo>
                  <a:lnTo>
                    <a:pt x="96528" y="1010829"/>
                  </a:lnTo>
                  <a:lnTo>
                    <a:pt x="59144" y="956844"/>
                  </a:lnTo>
                  <a:lnTo>
                    <a:pt x="30559" y="901196"/>
                  </a:lnTo>
                  <a:lnTo>
                    <a:pt x="11139" y="844053"/>
                  </a:lnTo>
                  <a:lnTo>
                    <a:pt x="1253" y="785583"/>
                  </a:lnTo>
                  <a:lnTo>
                    <a:pt x="0" y="755904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922643" y="3342894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0961" y="0"/>
                  </a:moveTo>
                  <a:lnTo>
                    <a:pt x="0" y="88645"/>
                  </a:lnTo>
                  <a:lnTo>
                    <a:pt x="88518" y="419734"/>
                  </a:lnTo>
                  <a:lnTo>
                    <a:pt x="149225" y="314832"/>
                  </a:lnTo>
                  <a:lnTo>
                    <a:pt x="749934" y="661796"/>
                  </a:lnTo>
                  <a:lnTo>
                    <a:pt x="871092" y="451992"/>
                  </a:lnTo>
                  <a:lnTo>
                    <a:pt x="270382" y="105028"/>
                  </a:lnTo>
                  <a:lnTo>
                    <a:pt x="33096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22643" y="3342894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49934" y="661796"/>
                  </a:moveTo>
                  <a:lnTo>
                    <a:pt x="149225" y="314832"/>
                  </a:lnTo>
                  <a:lnTo>
                    <a:pt x="88518" y="419734"/>
                  </a:lnTo>
                  <a:lnTo>
                    <a:pt x="0" y="88645"/>
                  </a:lnTo>
                  <a:lnTo>
                    <a:pt x="330961" y="0"/>
                  </a:lnTo>
                  <a:lnTo>
                    <a:pt x="270382" y="105028"/>
                  </a:lnTo>
                  <a:lnTo>
                    <a:pt x="871092" y="451992"/>
                  </a:lnTo>
                  <a:lnTo>
                    <a:pt x="749934" y="661796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80126" y="1629917"/>
            <a:ext cx="2737485" cy="2231390"/>
          </a:xfrm>
          <a:custGeom>
            <a:avLst/>
            <a:gdLst/>
            <a:ahLst/>
            <a:cxnLst/>
            <a:rect l="l" t="t" r="r" b="b"/>
            <a:pathLst>
              <a:path w="2737484" h="2231390">
                <a:moveTo>
                  <a:pt x="0" y="1115568"/>
                </a:moveTo>
                <a:lnTo>
                  <a:pt x="988" y="1072779"/>
                </a:lnTo>
                <a:lnTo>
                  <a:pt x="3929" y="1030398"/>
                </a:lnTo>
                <a:lnTo>
                  <a:pt x="8788" y="988454"/>
                </a:lnTo>
                <a:lnTo>
                  <a:pt x="15529" y="946974"/>
                </a:lnTo>
                <a:lnTo>
                  <a:pt x="24117" y="905988"/>
                </a:lnTo>
                <a:lnTo>
                  <a:pt x="34515" y="865525"/>
                </a:lnTo>
                <a:lnTo>
                  <a:pt x="46690" y="825613"/>
                </a:lnTo>
                <a:lnTo>
                  <a:pt x="60605" y="786283"/>
                </a:lnTo>
                <a:lnTo>
                  <a:pt x="76225" y="747561"/>
                </a:lnTo>
                <a:lnTo>
                  <a:pt x="93514" y="709478"/>
                </a:lnTo>
                <a:lnTo>
                  <a:pt x="112437" y="672063"/>
                </a:lnTo>
                <a:lnTo>
                  <a:pt x="132958" y="635343"/>
                </a:lnTo>
                <a:lnTo>
                  <a:pt x="155043" y="599349"/>
                </a:lnTo>
                <a:lnTo>
                  <a:pt x="178655" y="564108"/>
                </a:lnTo>
                <a:lnTo>
                  <a:pt x="203759" y="529651"/>
                </a:lnTo>
                <a:lnTo>
                  <a:pt x="230320" y="496005"/>
                </a:lnTo>
                <a:lnTo>
                  <a:pt x="258302" y="463200"/>
                </a:lnTo>
                <a:lnTo>
                  <a:pt x="287670" y="431264"/>
                </a:lnTo>
                <a:lnTo>
                  <a:pt x="318388" y="400227"/>
                </a:lnTo>
                <a:lnTo>
                  <a:pt x="350422" y="370117"/>
                </a:lnTo>
                <a:lnTo>
                  <a:pt x="383734" y="340964"/>
                </a:lnTo>
                <a:lnTo>
                  <a:pt x="418291" y="312795"/>
                </a:lnTo>
                <a:lnTo>
                  <a:pt x="454056" y="285641"/>
                </a:lnTo>
                <a:lnTo>
                  <a:pt x="490994" y="259529"/>
                </a:lnTo>
                <a:lnTo>
                  <a:pt x="529070" y="234490"/>
                </a:lnTo>
                <a:lnTo>
                  <a:pt x="568248" y="210551"/>
                </a:lnTo>
                <a:lnTo>
                  <a:pt x="608492" y="187742"/>
                </a:lnTo>
                <a:lnTo>
                  <a:pt x="649768" y="166091"/>
                </a:lnTo>
                <a:lnTo>
                  <a:pt x="692040" y="145627"/>
                </a:lnTo>
                <a:lnTo>
                  <a:pt x="735272" y="126380"/>
                </a:lnTo>
                <a:lnTo>
                  <a:pt x="779429" y="108378"/>
                </a:lnTo>
                <a:lnTo>
                  <a:pt x="824475" y="91651"/>
                </a:lnTo>
                <a:lnTo>
                  <a:pt x="870376" y="76226"/>
                </a:lnTo>
                <a:lnTo>
                  <a:pt x="917095" y="62133"/>
                </a:lnTo>
                <a:lnTo>
                  <a:pt x="964597" y="49401"/>
                </a:lnTo>
                <a:lnTo>
                  <a:pt x="1012847" y="38058"/>
                </a:lnTo>
                <a:lnTo>
                  <a:pt x="1061809" y="28134"/>
                </a:lnTo>
                <a:lnTo>
                  <a:pt x="1111447" y="19658"/>
                </a:lnTo>
                <a:lnTo>
                  <a:pt x="1161727" y="12658"/>
                </a:lnTo>
                <a:lnTo>
                  <a:pt x="1212613" y="7163"/>
                </a:lnTo>
                <a:lnTo>
                  <a:pt x="1264070" y="3203"/>
                </a:lnTo>
                <a:lnTo>
                  <a:pt x="1316061" y="805"/>
                </a:lnTo>
                <a:lnTo>
                  <a:pt x="1368552" y="0"/>
                </a:lnTo>
                <a:lnTo>
                  <a:pt x="1421042" y="805"/>
                </a:lnTo>
                <a:lnTo>
                  <a:pt x="1473033" y="3203"/>
                </a:lnTo>
                <a:lnTo>
                  <a:pt x="1524490" y="7163"/>
                </a:lnTo>
                <a:lnTo>
                  <a:pt x="1575376" y="12658"/>
                </a:lnTo>
                <a:lnTo>
                  <a:pt x="1625656" y="19658"/>
                </a:lnTo>
                <a:lnTo>
                  <a:pt x="1675294" y="28134"/>
                </a:lnTo>
                <a:lnTo>
                  <a:pt x="1724256" y="38058"/>
                </a:lnTo>
                <a:lnTo>
                  <a:pt x="1772506" y="49401"/>
                </a:lnTo>
                <a:lnTo>
                  <a:pt x="1820008" y="62133"/>
                </a:lnTo>
                <a:lnTo>
                  <a:pt x="1866727" y="76226"/>
                </a:lnTo>
                <a:lnTo>
                  <a:pt x="1912628" y="91651"/>
                </a:lnTo>
                <a:lnTo>
                  <a:pt x="1957674" y="108378"/>
                </a:lnTo>
                <a:lnTo>
                  <a:pt x="2001831" y="126380"/>
                </a:lnTo>
                <a:lnTo>
                  <a:pt x="2045063" y="145627"/>
                </a:lnTo>
                <a:lnTo>
                  <a:pt x="2087335" y="166091"/>
                </a:lnTo>
                <a:lnTo>
                  <a:pt x="2128611" y="187742"/>
                </a:lnTo>
                <a:lnTo>
                  <a:pt x="2168855" y="210551"/>
                </a:lnTo>
                <a:lnTo>
                  <a:pt x="2208033" y="234490"/>
                </a:lnTo>
                <a:lnTo>
                  <a:pt x="2246109" y="259529"/>
                </a:lnTo>
                <a:lnTo>
                  <a:pt x="2283047" y="285641"/>
                </a:lnTo>
                <a:lnTo>
                  <a:pt x="2318812" y="312795"/>
                </a:lnTo>
                <a:lnTo>
                  <a:pt x="2353369" y="340964"/>
                </a:lnTo>
                <a:lnTo>
                  <a:pt x="2386681" y="370117"/>
                </a:lnTo>
                <a:lnTo>
                  <a:pt x="2418715" y="400227"/>
                </a:lnTo>
                <a:lnTo>
                  <a:pt x="2449433" y="431264"/>
                </a:lnTo>
                <a:lnTo>
                  <a:pt x="2478801" y="463200"/>
                </a:lnTo>
                <a:lnTo>
                  <a:pt x="2506783" y="496005"/>
                </a:lnTo>
                <a:lnTo>
                  <a:pt x="2533344" y="529651"/>
                </a:lnTo>
                <a:lnTo>
                  <a:pt x="2558448" y="564108"/>
                </a:lnTo>
                <a:lnTo>
                  <a:pt x="2582060" y="599349"/>
                </a:lnTo>
                <a:lnTo>
                  <a:pt x="2604145" y="635343"/>
                </a:lnTo>
                <a:lnTo>
                  <a:pt x="2624666" y="672063"/>
                </a:lnTo>
                <a:lnTo>
                  <a:pt x="2643589" y="709478"/>
                </a:lnTo>
                <a:lnTo>
                  <a:pt x="2660878" y="747561"/>
                </a:lnTo>
                <a:lnTo>
                  <a:pt x="2676498" y="786283"/>
                </a:lnTo>
                <a:lnTo>
                  <a:pt x="2690413" y="825613"/>
                </a:lnTo>
                <a:lnTo>
                  <a:pt x="2702588" y="865525"/>
                </a:lnTo>
                <a:lnTo>
                  <a:pt x="2712986" y="905988"/>
                </a:lnTo>
                <a:lnTo>
                  <a:pt x="2721574" y="946974"/>
                </a:lnTo>
                <a:lnTo>
                  <a:pt x="2728315" y="988454"/>
                </a:lnTo>
                <a:lnTo>
                  <a:pt x="2733174" y="1030398"/>
                </a:lnTo>
                <a:lnTo>
                  <a:pt x="2736115" y="1072779"/>
                </a:lnTo>
                <a:lnTo>
                  <a:pt x="2737104" y="1115568"/>
                </a:lnTo>
                <a:lnTo>
                  <a:pt x="2736115" y="1158356"/>
                </a:lnTo>
                <a:lnTo>
                  <a:pt x="2733174" y="1200737"/>
                </a:lnTo>
                <a:lnTo>
                  <a:pt x="2728315" y="1242681"/>
                </a:lnTo>
                <a:lnTo>
                  <a:pt x="2721574" y="1284161"/>
                </a:lnTo>
                <a:lnTo>
                  <a:pt x="2712986" y="1325147"/>
                </a:lnTo>
                <a:lnTo>
                  <a:pt x="2702588" y="1365610"/>
                </a:lnTo>
                <a:lnTo>
                  <a:pt x="2690413" y="1405522"/>
                </a:lnTo>
                <a:lnTo>
                  <a:pt x="2676498" y="1444852"/>
                </a:lnTo>
                <a:lnTo>
                  <a:pt x="2660878" y="1483574"/>
                </a:lnTo>
                <a:lnTo>
                  <a:pt x="2643589" y="1521657"/>
                </a:lnTo>
                <a:lnTo>
                  <a:pt x="2624666" y="1559072"/>
                </a:lnTo>
                <a:lnTo>
                  <a:pt x="2604145" y="1595792"/>
                </a:lnTo>
                <a:lnTo>
                  <a:pt x="2582060" y="1631786"/>
                </a:lnTo>
                <a:lnTo>
                  <a:pt x="2558448" y="1667027"/>
                </a:lnTo>
                <a:lnTo>
                  <a:pt x="2533344" y="1701484"/>
                </a:lnTo>
                <a:lnTo>
                  <a:pt x="2506783" y="1735130"/>
                </a:lnTo>
                <a:lnTo>
                  <a:pt x="2478801" y="1767935"/>
                </a:lnTo>
                <a:lnTo>
                  <a:pt x="2449433" y="1799871"/>
                </a:lnTo>
                <a:lnTo>
                  <a:pt x="2418715" y="1830908"/>
                </a:lnTo>
                <a:lnTo>
                  <a:pt x="2386681" y="1861018"/>
                </a:lnTo>
                <a:lnTo>
                  <a:pt x="2353369" y="1890171"/>
                </a:lnTo>
                <a:lnTo>
                  <a:pt x="2318812" y="1918340"/>
                </a:lnTo>
                <a:lnTo>
                  <a:pt x="2283047" y="1945494"/>
                </a:lnTo>
                <a:lnTo>
                  <a:pt x="2246109" y="1971606"/>
                </a:lnTo>
                <a:lnTo>
                  <a:pt x="2208033" y="1996645"/>
                </a:lnTo>
                <a:lnTo>
                  <a:pt x="2168855" y="2020584"/>
                </a:lnTo>
                <a:lnTo>
                  <a:pt x="2128611" y="2043393"/>
                </a:lnTo>
                <a:lnTo>
                  <a:pt x="2087335" y="2065044"/>
                </a:lnTo>
                <a:lnTo>
                  <a:pt x="2045063" y="2085508"/>
                </a:lnTo>
                <a:lnTo>
                  <a:pt x="2001831" y="2104755"/>
                </a:lnTo>
                <a:lnTo>
                  <a:pt x="1957674" y="2122757"/>
                </a:lnTo>
                <a:lnTo>
                  <a:pt x="1912628" y="2139484"/>
                </a:lnTo>
                <a:lnTo>
                  <a:pt x="1866727" y="2154909"/>
                </a:lnTo>
                <a:lnTo>
                  <a:pt x="1820008" y="2169002"/>
                </a:lnTo>
                <a:lnTo>
                  <a:pt x="1772506" y="2181734"/>
                </a:lnTo>
                <a:lnTo>
                  <a:pt x="1724256" y="2193077"/>
                </a:lnTo>
                <a:lnTo>
                  <a:pt x="1675294" y="2203001"/>
                </a:lnTo>
                <a:lnTo>
                  <a:pt x="1625656" y="2211477"/>
                </a:lnTo>
                <a:lnTo>
                  <a:pt x="1575376" y="2218477"/>
                </a:lnTo>
                <a:lnTo>
                  <a:pt x="1524490" y="2223972"/>
                </a:lnTo>
                <a:lnTo>
                  <a:pt x="1473033" y="2227932"/>
                </a:lnTo>
                <a:lnTo>
                  <a:pt x="1421042" y="2230330"/>
                </a:lnTo>
                <a:lnTo>
                  <a:pt x="1368552" y="2231136"/>
                </a:lnTo>
                <a:lnTo>
                  <a:pt x="1316061" y="2230330"/>
                </a:lnTo>
                <a:lnTo>
                  <a:pt x="1264070" y="2227932"/>
                </a:lnTo>
                <a:lnTo>
                  <a:pt x="1212613" y="2223972"/>
                </a:lnTo>
                <a:lnTo>
                  <a:pt x="1161727" y="2218477"/>
                </a:lnTo>
                <a:lnTo>
                  <a:pt x="1111447" y="2211477"/>
                </a:lnTo>
                <a:lnTo>
                  <a:pt x="1061809" y="2203001"/>
                </a:lnTo>
                <a:lnTo>
                  <a:pt x="1012847" y="2193077"/>
                </a:lnTo>
                <a:lnTo>
                  <a:pt x="964597" y="2181734"/>
                </a:lnTo>
                <a:lnTo>
                  <a:pt x="917095" y="2169002"/>
                </a:lnTo>
                <a:lnTo>
                  <a:pt x="870376" y="2154909"/>
                </a:lnTo>
                <a:lnTo>
                  <a:pt x="824475" y="2139484"/>
                </a:lnTo>
                <a:lnTo>
                  <a:pt x="779429" y="2122757"/>
                </a:lnTo>
                <a:lnTo>
                  <a:pt x="735272" y="2104755"/>
                </a:lnTo>
                <a:lnTo>
                  <a:pt x="692040" y="2085508"/>
                </a:lnTo>
                <a:lnTo>
                  <a:pt x="649768" y="2065044"/>
                </a:lnTo>
                <a:lnTo>
                  <a:pt x="608492" y="2043393"/>
                </a:lnTo>
                <a:lnTo>
                  <a:pt x="568248" y="2020584"/>
                </a:lnTo>
                <a:lnTo>
                  <a:pt x="529070" y="1996645"/>
                </a:lnTo>
                <a:lnTo>
                  <a:pt x="490994" y="1971606"/>
                </a:lnTo>
                <a:lnTo>
                  <a:pt x="454056" y="1945494"/>
                </a:lnTo>
                <a:lnTo>
                  <a:pt x="418291" y="1918340"/>
                </a:lnTo>
                <a:lnTo>
                  <a:pt x="383734" y="1890171"/>
                </a:lnTo>
                <a:lnTo>
                  <a:pt x="350422" y="1861018"/>
                </a:lnTo>
                <a:lnTo>
                  <a:pt x="318388" y="1830908"/>
                </a:lnTo>
                <a:lnTo>
                  <a:pt x="287670" y="1799871"/>
                </a:lnTo>
                <a:lnTo>
                  <a:pt x="258302" y="1767935"/>
                </a:lnTo>
                <a:lnTo>
                  <a:pt x="230320" y="1735130"/>
                </a:lnTo>
                <a:lnTo>
                  <a:pt x="203759" y="1701484"/>
                </a:lnTo>
                <a:lnTo>
                  <a:pt x="178655" y="1667027"/>
                </a:lnTo>
                <a:lnTo>
                  <a:pt x="155043" y="1631786"/>
                </a:lnTo>
                <a:lnTo>
                  <a:pt x="132958" y="1595792"/>
                </a:lnTo>
                <a:lnTo>
                  <a:pt x="112437" y="1559072"/>
                </a:lnTo>
                <a:lnTo>
                  <a:pt x="93514" y="1521657"/>
                </a:lnTo>
                <a:lnTo>
                  <a:pt x="76225" y="1483574"/>
                </a:lnTo>
                <a:lnTo>
                  <a:pt x="60605" y="1444852"/>
                </a:lnTo>
                <a:lnTo>
                  <a:pt x="46690" y="1405522"/>
                </a:lnTo>
                <a:lnTo>
                  <a:pt x="34515" y="1365610"/>
                </a:lnTo>
                <a:lnTo>
                  <a:pt x="24117" y="1325147"/>
                </a:lnTo>
                <a:lnTo>
                  <a:pt x="15529" y="1284161"/>
                </a:lnTo>
                <a:lnTo>
                  <a:pt x="8788" y="1242681"/>
                </a:lnTo>
                <a:lnTo>
                  <a:pt x="3929" y="1200737"/>
                </a:lnTo>
                <a:lnTo>
                  <a:pt x="988" y="1158356"/>
                </a:lnTo>
                <a:lnTo>
                  <a:pt x="0" y="1115568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3720">
              <a:lnSpc>
                <a:spcPct val="100000"/>
              </a:lnSpc>
              <a:spcBef>
                <a:spcPts val="105"/>
              </a:spcBef>
            </a:pPr>
            <a:r>
              <a:rPr spc="30" dirty="0"/>
              <a:t>How </a:t>
            </a:r>
            <a:r>
              <a:rPr spc="200" dirty="0"/>
              <a:t>to </a:t>
            </a:r>
            <a:r>
              <a:rPr spc="-145" dirty="0"/>
              <a:t>use </a:t>
            </a:r>
            <a:r>
              <a:rPr spc="55" dirty="0"/>
              <a:t>the</a:t>
            </a:r>
            <a:r>
              <a:rPr spc="-315" dirty="0"/>
              <a:t> </a:t>
            </a:r>
            <a:r>
              <a:rPr spc="25" dirty="0"/>
              <a:t>program:</a:t>
            </a:r>
          </a:p>
        </p:txBody>
      </p:sp>
      <p:sp>
        <p:nvSpPr>
          <p:cNvPr id="4" name="object 4"/>
          <p:cNvSpPr/>
          <p:nvPr/>
        </p:nvSpPr>
        <p:spPr>
          <a:xfrm>
            <a:off x="899401" y="3941317"/>
            <a:ext cx="2376805" cy="979805"/>
          </a:xfrm>
          <a:custGeom>
            <a:avLst/>
            <a:gdLst/>
            <a:ahLst/>
            <a:cxnLst/>
            <a:rect l="l" t="t" r="r" b="b"/>
            <a:pathLst>
              <a:path w="2376804" h="979804">
                <a:moveTo>
                  <a:pt x="2067875" y="102808"/>
                </a:moveTo>
                <a:lnTo>
                  <a:pt x="1985784" y="111759"/>
                </a:lnTo>
                <a:lnTo>
                  <a:pt x="1932063" y="119633"/>
                </a:lnTo>
                <a:lnTo>
                  <a:pt x="1879358" y="128396"/>
                </a:lnTo>
                <a:lnTo>
                  <a:pt x="1827669" y="137921"/>
                </a:lnTo>
                <a:lnTo>
                  <a:pt x="1776996" y="148335"/>
                </a:lnTo>
                <a:lnTo>
                  <a:pt x="1727466" y="159511"/>
                </a:lnTo>
                <a:lnTo>
                  <a:pt x="1679206" y="171576"/>
                </a:lnTo>
                <a:lnTo>
                  <a:pt x="1632343" y="184276"/>
                </a:lnTo>
                <a:lnTo>
                  <a:pt x="1587004" y="197611"/>
                </a:lnTo>
                <a:lnTo>
                  <a:pt x="1543189" y="211708"/>
                </a:lnTo>
                <a:lnTo>
                  <a:pt x="1501025" y="226313"/>
                </a:lnTo>
                <a:lnTo>
                  <a:pt x="1460639" y="241553"/>
                </a:lnTo>
                <a:lnTo>
                  <a:pt x="1422031" y="257555"/>
                </a:lnTo>
                <a:lnTo>
                  <a:pt x="1385455" y="274065"/>
                </a:lnTo>
                <a:lnTo>
                  <a:pt x="1351038" y="290956"/>
                </a:lnTo>
                <a:lnTo>
                  <a:pt x="1303540" y="317499"/>
                </a:lnTo>
                <a:lnTo>
                  <a:pt x="1260487" y="345566"/>
                </a:lnTo>
                <a:lnTo>
                  <a:pt x="1222895" y="375411"/>
                </a:lnTo>
                <a:lnTo>
                  <a:pt x="1190637" y="407415"/>
                </a:lnTo>
                <a:lnTo>
                  <a:pt x="1165364" y="441451"/>
                </a:lnTo>
                <a:lnTo>
                  <a:pt x="1147076" y="479170"/>
                </a:lnTo>
                <a:lnTo>
                  <a:pt x="1138186" y="520318"/>
                </a:lnTo>
                <a:lnTo>
                  <a:pt x="1137544" y="534796"/>
                </a:lnTo>
                <a:lnTo>
                  <a:pt x="1137297" y="538987"/>
                </a:lnTo>
                <a:lnTo>
                  <a:pt x="1121422" y="575055"/>
                </a:lnTo>
                <a:lnTo>
                  <a:pt x="1095641" y="604392"/>
                </a:lnTo>
                <a:lnTo>
                  <a:pt x="1057414" y="635761"/>
                </a:lnTo>
                <a:lnTo>
                  <a:pt x="1021219" y="659383"/>
                </a:lnTo>
                <a:lnTo>
                  <a:pt x="979563" y="682497"/>
                </a:lnTo>
                <a:lnTo>
                  <a:pt x="914793" y="713104"/>
                </a:lnTo>
                <a:lnTo>
                  <a:pt x="879360" y="727709"/>
                </a:lnTo>
                <a:lnTo>
                  <a:pt x="841387" y="742060"/>
                </a:lnTo>
                <a:lnTo>
                  <a:pt x="801890" y="755903"/>
                </a:lnTo>
                <a:lnTo>
                  <a:pt x="760361" y="769111"/>
                </a:lnTo>
                <a:lnTo>
                  <a:pt x="717181" y="781811"/>
                </a:lnTo>
                <a:lnTo>
                  <a:pt x="672350" y="793876"/>
                </a:lnTo>
                <a:lnTo>
                  <a:pt x="626376" y="805306"/>
                </a:lnTo>
                <a:lnTo>
                  <a:pt x="578878" y="815974"/>
                </a:lnTo>
                <a:lnTo>
                  <a:pt x="529983" y="826007"/>
                </a:lnTo>
                <a:lnTo>
                  <a:pt x="480199" y="835278"/>
                </a:lnTo>
                <a:lnTo>
                  <a:pt x="429399" y="843660"/>
                </a:lnTo>
                <a:lnTo>
                  <a:pt x="377837" y="851153"/>
                </a:lnTo>
                <a:lnTo>
                  <a:pt x="325208" y="857884"/>
                </a:lnTo>
                <a:lnTo>
                  <a:pt x="272224" y="863726"/>
                </a:lnTo>
                <a:lnTo>
                  <a:pt x="218643" y="868425"/>
                </a:lnTo>
                <a:lnTo>
                  <a:pt x="164566" y="872235"/>
                </a:lnTo>
                <a:lnTo>
                  <a:pt x="110197" y="874902"/>
                </a:lnTo>
                <a:lnTo>
                  <a:pt x="55714" y="876680"/>
                </a:lnTo>
                <a:lnTo>
                  <a:pt x="0" y="877188"/>
                </a:lnTo>
                <a:lnTo>
                  <a:pt x="1041" y="979296"/>
                </a:lnTo>
                <a:lnTo>
                  <a:pt x="56768" y="978661"/>
                </a:lnTo>
                <a:lnTo>
                  <a:pt x="113347" y="977010"/>
                </a:lnTo>
                <a:lnTo>
                  <a:pt x="169659" y="974216"/>
                </a:lnTo>
                <a:lnTo>
                  <a:pt x="225691" y="970279"/>
                </a:lnTo>
                <a:lnTo>
                  <a:pt x="281266" y="965326"/>
                </a:lnTo>
                <a:lnTo>
                  <a:pt x="336296" y="959357"/>
                </a:lnTo>
                <a:lnTo>
                  <a:pt x="390537" y="952499"/>
                </a:lnTo>
                <a:lnTo>
                  <a:pt x="444131" y="944752"/>
                </a:lnTo>
                <a:lnTo>
                  <a:pt x="496963" y="935989"/>
                </a:lnTo>
                <a:lnTo>
                  <a:pt x="548652" y="926464"/>
                </a:lnTo>
                <a:lnTo>
                  <a:pt x="599325" y="916050"/>
                </a:lnTo>
                <a:lnTo>
                  <a:pt x="648728" y="905001"/>
                </a:lnTo>
                <a:lnTo>
                  <a:pt x="696988" y="893063"/>
                </a:lnTo>
                <a:lnTo>
                  <a:pt x="743851" y="880363"/>
                </a:lnTo>
                <a:lnTo>
                  <a:pt x="789063" y="867155"/>
                </a:lnTo>
                <a:lnTo>
                  <a:pt x="832878" y="853185"/>
                </a:lnTo>
                <a:lnTo>
                  <a:pt x="875042" y="838453"/>
                </a:lnTo>
                <a:lnTo>
                  <a:pt x="915301" y="823340"/>
                </a:lnTo>
                <a:lnTo>
                  <a:pt x="953909" y="807338"/>
                </a:lnTo>
                <a:lnTo>
                  <a:pt x="990231" y="791082"/>
                </a:lnTo>
                <a:lnTo>
                  <a:pt x="1024775" y="774064"/>
                </a:lnTo>
                <a:lnTo>
                  <a:pt x="1073035" y="747394"/>
                </a:lnTo>
                <a:lnTo>
                  <a:pt x="1115707" y="719581"/>
                </a:lnTo>
                <a:lnTo>
                  <a:pt x="1153045" y="690117"/>
                </a:lnTo>
                <a:lnTo>
                  <a:pt x="1184922" y="658875"/>
                </a:lnTo>
                <a:lnTo>
                  <a:pt x="1210576" y="625220"/>
                </a:lnTo>
                <a:lnTo>
                  <a:pt x="1228991" y="588771"/>
                </a:lnTo>
                <a:lnTo>
                  <a:pt x="1238770" y="548131"/>
                </a:lnTo>
                <a:lnTo>
                  <a:pt x="1240167" y="525525"/>
                </a:lnTo>
                <a:lnTo>
                  <a:pt x="1241056" y="520318"/>
                </a:lnTo>
                <a:lnTo>
                  <a:pt x="1262773" y="480313"/>
                </a:lnTo>
                <a:lnTo>
                  <a:pt x="1291602" y="450849"/>
                </a:lnTo>
                <a:lnTo>
                  <a:pt x="1332369" y="419988"/>
                </a:lnTo>
                <a:lnTo>
                  <a:pt x="1370469" y="396493"/>
                </a:lnTo>
                <a:lnTo>
                  <a:pt x="1430413" y="365759"/>
                </a:lnTo>
                <a:lnTo>
                  <a:pt x="1499501" y="336041"/>
                </a:lnTo>
                <a:lnTo>
                  <a:pt x="1537093" y="321817"/>
                </a:lnTo>
                <a:lnTo>
                  <a:pt x="1576717" y="308101"/>
                </a:lnTo>
                <a:lnTo>
                  <a:pt x="1618119" y="294893"/>
                </a:lnTo>
                <a:lnTo>
                  <a:pt x="1661299" y="282193"/>
                </a:lnTo>
                <a:lnTo>
                  <a:pt x="1705876" y="270128"/>
                </a:lnTo>
                <a:lnTo>
                  <a:pt x="1752104" y="258698"/>
                </a:lnTo>
                <a:lnTo>
                  <a:pt x="1799475" y="247903"/>
                </a:lnTo>
                <a:lnTo>
                  <a:pt x="1848116" y="237997"/>
                </a:lnTo>
                <a:lnTo>
                  <a:pt x="1898027" y="228726"/>
                </a:lnTo>
                <a:lnTo>
                  <a:pt x="1948700" y="220344"/>
                </a:lnTo>
                <a:lnTo>
                  <a:pt x="2000389" y="212851"/>
                </a:lnTo>
                <a:lnTo>
                  <a:pt x="2052967" y="206120"/>
                </a:lnTo>
                <a:lnTo>
                  <a:pt x="2073584" y="204638"/>
                </a:lnTo>
                <a:lnTo>
                  <a:pt x="2067875" y="102808"/>
                </a:lnTo>
                <a:close/>
              </a:path>
              <a:path w="2376804" h="979804">
                <a:moveTo>
                  <a:pt x="2291552" y="99059"/>
                </a:moveTo>
                <a:lnTo>
                  <a:pt x="2117991" y="99059"/>
                </a:lnTo>
                <a:lnTo>
                  <a:pt x="2125357" y="200913"/>
                </a:lnTo>
                <a:lnTo>
                  <a:pt x="2073584" y="204638"/>
                </a:lnTo>
                <a:lnTo>
                  <a:pt x="2079256" y="305815"/>
                </a:lnTo>
                <a:lnTo>
                  <a:pt x="2376563" y="135762"/>
                </a:lnTo>
                <a:lnTo>
                  <a:pt x="2291552" y="99059"/>
                </a:lnTo>
                <a:close/>
              </a:path>
              <a:path w="2376804" h="979804">
                <a:moveTo>
                  <a:pt x="2117991" y="99059"/>
                </a:moveTo>
                <a:lnTo>
                  <a:pt x="2067875" y="102808"/>
                </a:lnTo>
                <a:lnTo>
                  <a:pt x="2073584" y="204638"/>
                </a:lnTo>
                <a:lnTo>
                  <a:pt x="2125357" y="200913"/>
                </a:lnTo>
                <a:lnTo>
                  <a:pt x="2117991" y="99059"/>
                </a:lnTo>
                <a:close/>
              </a:path>
              <a:path w="2376804" h="979804">
                <a:moveTo>
                  <a:pt x="2062111" y="0"/>
                </a:moveTo>
                <a:lnTo>
                  <a:pt x="2067875" y="102808"/>
                </a:lnTo>
                <a:lnTo>
                  <a:pt x="2117991" y="99059"/>
                </a:lnTo>
                <a:lnTo>
                  <a:pt x="2291552" y="99059"/>
                </a:lnTo>
                <a:lnTo>
                  <a:pt x="206211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6408673" y="4257547"/>
            <a:ext cx="896619" cy="687705"/>
            <a:chOff x="6408673" y="4257547"/>
            <a:chExt cx="896619" cy="687705"/>
          </a:xfrm>
        </p:grpSpPr>
        <p:sp>
          <p:nvSpPr>
            <p:cNvPr id="6" name="object 6"/>
            <p:cNvSpPr/>
            <p:nvPr/>
          </p:nvSpPr>
          <p:spPr>
            <a:xfrm>
              <a:off x="6421373" y="4270247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9" y="0"/>
                  </a:moveTo>
                  <a:lnTo>
                    <a:pt x="0" y="88645"/>
                  </a:lnTo>
                  <a:lnTo>
                    <a:pt x="88646" y="419734"/>
                  </a:lnTo>
                  <a:lnTo>
                    <a:pt x="149225" y="314832"/>
                  </a:lnTo>
                  <a:lnTo>
                    <a:pt x="750061" y="661796"/>
                  </a:lnTo>
                  <a:lnTo>
                    <a:pt x="871220" y="451993"/>
                  </a:lnTo>
                  <a:lnTo>
                    <a:pt x="270509" y="104901"/>
                  </a:lnTo>
                  <a:lnTo>
                    <a:pt x="33108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21373" y="4270247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50061" y="661796"/>
                  </a:moveTo>
                  <a:lnTo>
                    <a:pt x="149225" y="314832"/>
                  </a:lnTo>
                  <a:lnTo>
                    <a:pt x="88646" y="419734"/>
                  </a:lnTo>
                  <a:lnTo>
                    <a:pt x="0" y="88645"/>
                  </a:lnTo>
                  <a:lnTo>
                    <a:pt x="331089" y="0"/>
                  </a:lnTo>
                  <a:lnTo>
                    <a:pt x="270509" y="104901"/>
                  </a:lnTo>
                  <a:lnTo>
                    <a:pt x="871220" y="451993"/>
                  </a:lnTo>
                  <a:lnTo>
                    <a:pt x="750061" y="661796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3720">
              <a:lnSpc>
                <a:spcPct val="100000"/>
              </a:lnSpc>
              <a:spcBef>
                <a:spcPts val="105"/>
              </a:spcBef>
            </a:pPr>
            <a:r>
              <a:rPr spc="30" dirty="0"/>
              <a:t>How </a:t>
            </a:r>
            <a:r>
              <a:rPr spc="200" dirty="0"/>
              <a:t>to </a:t>
            </a:r>
            <a:r>
              <a:rPr spc="-145" dirty="0"/>
              <a:t>use </a:t>
            </a:r>
            <a:r>
              <a:rPr spc="55" dirty="0"/>
              <a:t>the</a:t>
            </a:r>
            <a:r>
              <a:rPr spc="-315" dirty="0"/>
              <a:t> </a:t>
            </a:r>
            <a:r>
              <a:rPr spc="25" dirty="0"/>
              <a:t>program:</a:t>
            </a:r>
          </a:p>
        </p:txBody>
      </p:sp>
      <p:sp>
        <p:nvSpPr>
          <p:cNvPr id="4" name="object 4"/>
          <p:cNvSpPr/>
          <p:nvPr/>
        </p:nvSpPr>
        <p:spPr>
          <a:xfrm>
            <a:off x="6156197" y="3358134"/>
            <a:ext cx="1801495" cy="1583690"/>
          </a:xfrm>
          <a:custGeom>
            <a:avLst/>
            <a:gdLst/>
            <a:ahLst/>
            <a:cxnLst/>
            <a:rect l="l" t="t" r="r" b="b"/>
            <a:pathLst>
              <a:path w="1801495" h="1583689">
                <a:moveTo>
                  <a:pt x="0" y="791717"/>
                </a:moveTo>
                <a:lnTo>
                  <a:pt x="1425" y="746790"/>
                </a:lnTo>
                <a:lnTo>
                  <a:pt x="5652" y="702520"/>
                </a:lnTo>
                <a:lnTo>
                  <a:pt x="12603" y="658975"/>
                </a:lnTo>
                <a:lnTo>
                  <a:pt x="22203" y="616221"/>
                </a:lnTo>
                <a:lnTo>
                  <a:pt x="34375" y="574325"/>
                </a:lnTo>
                <a:lnTo>
                  <a:pt x="49045" y="533354"/>
                </a:lnTo>
                <a:lnTo>
                  <a:pt x="66134" y="493374"/>
                </a:lnTo>
                <a:lnTo>
                  <a:pt x="85569" y="454453"/>
                </a:lnTo>
                <a:lnTo>
                  <a:pt x="107272" y="416658"/>
                </a:lnTo>
                <a:lnTo>
                  <a:pt x="131168" y="380055"/>
                </a:lnTo>
                <a:lnTo>
                  <a:pt x="157180" y="344710"/>
                </a:lnTo>
                <a:lnTo>
                  <a:pt x="185233" y="310692"/>
                </a:lnTo>
                <a:lnTo>
                  <a:pt x="215251" y="278066"/>
                </a:lnTo>
                <a:lnTo>
                  <a:pt x="247157" y="246900"/>
                </a:lnTo>
                <a:lnTo>
                  <a:pt x="280875" y="217261"/>
                </a:lnTo>
                <a:lnTo>
                  <a:pt x="316331" y="189214"/>
                </a:lnTo>
                <a:lnTo>
                  <a:pt x="353446" y="162828"/>
                </a:lnTo>
                <a:lnTo>
                  <a:pt x="392146" y="138168"/>
                </a:lnTo>
                <a:lnTo>
                  <a:pt x="432355" y="115302"/>
                </a:lnTo>
                <a:lnTo>
                  <a:pt x="473996" y="94297"/>
                </a:lnTo>
                <a:lnTo>
                  <a:pt x="516994" y="75219"/>
                </a:lnTo>
                <a:lnTo>
                  <a:pt x="561271" y="58135"/>
                </a:lnTo>
                <a:lnTo>
                  <a:pt x="606754" y="43112"/>
                </a:lnTo>
                <a:lnTo>
                  <a:pt x="653365" y="30218"/>
                </a:lnTo>
                <a:lnTo>
                  <a:pt x="701028" y="19517"/>
                </a:lnTo>
                <a:lnTo>
                  <a:pt x="749667" y="11078"/>
                </a:lnTo>
                <a:lnTo>
                  <a:pt x="799207" y="4968"/>
                </a:lnTo>
                <a:lnTo>
                  <a:pt x="849571" y="1253"/>
                </a:lnTo>
                <a:lnTo>
                  <a:pt x="900683" y="0"/>
                </a:lnTo>
                <a:lnTo>
                  <a:pt x="951796" y="1253"/>
                </a:lnTo>
                <a:lnTo>
                  <a:pt x="1002160" y="4968"/>
                </a:lnTo>
                <a:lnTo>
                  <a:pt x="1051700" y="11078"/>
                </a:lnTo>
                <a:lnTo>
                  <a:pt x="1100339" y="19517"/>
                </a:lnTo>
                <a:lnTo>
                  <a:pt x="1148002" y="30218"/>
                </a:lnTo>
                <a:lnTo>
                  <a:pt x="1194613" y="43112"/>
                </a:lnTo>
                <a:lnTo>
                  <a:pt x="1240096" y="58135"/>
                </a:lnTo>
                <a:lnTo>
                  <a:pt x="1284373" y="75219"/>
                </a:lnTo>
                <a:lnTo>
                  <a:pt x="1327371" y="94297"/>
                </a:lnTo>
                <a:lnTo>
                  <a:pt x="1369012" y="115302"/>
                </a:lnTo>
                <a:lnTo>
                  <a:pt x="1409221" y="138168"/>
                </a:lnTo>
                <a:lnTo>
                  <a:pt x="1447921" y="162828"/>
                </a:lnTo>
                <a:lnTo>
                  <a:pt x="1485036" y="189214"/>
                </a:lnTo>
                <a:lnTo>
                  <a:pt x="1520492" y="217261"/>
                </a:lnTo>
                <a:lnTo>
                  <a:pt x="1554210" y="246900"/>
                </a:lnTo>
                <a:lnTo>
                  <a:pt x="1586116" y="278066"/>
                </a:lnTo>
                <a:lnTo>
                  <a:pt x="1616134" y="310692"/>
                </a:lnTo>
                <a:lnTo>
                  <a:pt x="1644187" y="344710"/>
                </a:lnTo>
                <a:lnTo>
                  <a:pt x="1670199" y="380055"/>
                </a:lnTo>
                <a:lnTo>
                  <a:pt x="1694095" y="416658"/>
                </a:lnTo>
                <a:lnTo>
                  <a:pt x="1715798" y="454453"/>
                </a:lnTo>
                <a:lnTo>
                  <a:pt x="1735233" y="493374"/>
                </a:lnTo>
                <a:lnTo>
                  <a:pt x="1752322" y="533354"/>
                </a:lnTo>
                <a:lnTo>
                  <a:pt x="1766992" y="574325"/>
                </a:lnTo>
                <a:lnTo>
                  <a:pt x="1779164" y="616221"/>
                </a:lnTo>
                <a:lnTo>
                  <a:pt x="1788764" y="658975"/>
                </a:lnTo>
                <a:lnTo>
                  <a:pt x="1795715" y="702520"/>
                </a:lnTo>
                <a:lnTo>
                  <a:pt x="1799942" y="746790"/>
                </a:lnTo>
                <a:lnTo>
                  <a:pt x="1801368" y="791717"/>
                </a:lnTo>
                <a:lnTo>
                  <a:pt x="1799942" y="836645"/>
                </a:lnTo>
                <a:lnTo>
                  <a:pt x="1795715" y="880915"/>
                </a:lnTo>
                <a:lnTo>
                  <a:pt x="1788764" y="924460"/>
                </a:lnTo>
                <a:lnTo>
                  <a:pt x="1779164" y="967214"/>
                </a:lnTo>
                <a:lnTo>
                  <a:pt x="1766992" y="1009110"/>
                </a:lnTo>
                <a:lnTo>
                  <a:pt x="1752322" y="1050081"/>
                </a:lnTo>
                <a:lnTo>
                  <a:pt x="1735233" y="1090061"/>
                </a:lnTo>
                <a:lnTo>
                  <a:pt x="1715798" y="1128982"/>
                </a:lnTo>
                <a:lnTo>
                  <a:pt x="1694095" y="1166777"/>
                </a:lnTo>
                <a:lnTo>
                  <a:pt x="1670199" y="1203380"/>
                </a:lnTo>
                <a:lnTo>
                  <a:pt x="1644187" y="1238725"/>
                </a:lnTo>
                <a:lnTo>
                  <a:pt x="1616134" y="1272743"/>
                </a:lnTo>
                <a:lnTo>
                  <a:pt x="1586116" y="1305369"/>
                </a:lnTo>
                <a:lnTo>
                  <a:pt x="1554210" y="1336535"/>
                </a:lnTo>
                <a:lnTo>
                  <a:pt x="1520492" y="1366174"/>
                </a:lnTo>
                <a:lnTo>
                  <a:pt x="1485036" y="1394221"/>
                </a:lnTo>
                <a:lnTo>
                  <a:pt x="1447921" y="1420607"/>
                </a:lnTo>
                <a:lnTo>
                  <a:pt x="1409221" y="1445267"/>
                </a:lnTo>
                <a:lnTo>
                  <a:pt x="1369012" y="1468133"/>
                </a:lnTo>
                <a:lnTo>
                  <a:pt x="1327371" y="1489138"/>
                </a:lnTo>
                <a:lnTo>
                  <a:pt x="1284373" y="1508216"/>
                </a:lnTo>
                <a:lnTo>
                  <a:pt x="1240096" y="1525300"/>
                </a:lnTo>
                <a:lnTo>
                  <a:pt x="1194613" y="1540323"/>
                </a:lnTo>
                <a:lnTo>
                  <a:pt x="1148002" y="1553217"/>
                </a:lnTo>
                <a:lnTo>
                  <a:pt x="1100339" y="1563918"/>
                </a:lnTo>
                <a:lnTo>
                  <a:pt x="1051700" y="1572357"/>
                </a:lnTo>
                <a:lnTo>
                  <a:pt x="1002160" y="1578467"/>
                </a:lnTo>
                <a:lnTo>
                  <a:pt x="951796" y="1582182"/>
                </a:lnTo>
                <a:lnTo>
                  <a:pt x="900683" y="1583435"/>
                </a:lnTo>
                <a:lnTo>
                  <a:pt x="849571" y="1582182"/>
                </a:lnTo>
                <a:lnTo>
                  <a:pt x="799207" y="1578467"/>
                </a:lnTo>
                <a:lnTo>
                  <a:pt x="749667" y="1572357"/>
                </a:lnTo>
                <a:lnTo>
                  <a:pt x="701028" y="1563918"/>
                </a:lnTo>
                <a:lnTo>
                  <a:pt x="653365" y="1553217"/>
                </a:lnTo>
                <a:lnTo>
                  <a:pt x="606754" y="1540323"/>
                </a:lnTo>
                <a:lnTo>
                  <a:pt x="561271" y="1525300"/>
                </a:lnTo>
                <a:lnTo>
                  <a:pt x="516994" y="1508216"/>
                </a:lnTo>
                <a:lnTo>
                  <a:pt x="473996" y="1489138"/>
                </a:lnTo>
                <a:lnTo>
                  <a:pt x="432355" y="1468133"/>
                </a:lnTo>
                <a:lnTo>
                  <a:pt x="392146" y="1445267"/>
                </a:lnTo>
                <a:lnTo>
                  <a:pt x="353446" y="1420607"/>
                </a:lnTo>
                <a:lnTo>
                  <a:pt x="316331" y="1394221"/>
                </a:lnTo>
                <a:lnTo>
                  <a:pt x="280875" y="1366174"/>
                </a:lnTo>
                <a:lnTo>
                  <a:pt x="247157" y="1336535"/>
                </a:lnTo>
                <a:lnTo>
                  <a:pt x="215251" y="1305369"/>
                </a:lnTo>
                <a:lnTo>
                  <a:pt x="185233" y="1272743"/>
                </a:lnTo>
                <a:lnTo>
                  <a:pt x="157180" y="1238725"/>
                </a:lnTo>
                <a:lnTo>
                  <a:pt x="131168" y="1203380"/>
                </a:lnTo>
                <a:lnTo>
                  <a:pt x="107272" y="1166777"/>
                </a:lnTo>
                <a:lnTo>
                  <a:pt x="85569" y="1128982"/>
                </a:lnTo>
                <a:lnTo>
                  <a:pt x="66134" y="1090061"/>
                </a:lnTo>
                <a:lnTo>
                  <a:pt x="49045" y="1050081"/>
                </a:lnTo>
                <a:lnTo>
                  <a:pt x="34375" y="1009110"/>
                </a:lnTo>
                <a:lnTo>
                  <a:pt x="22203" y="967214"/>
                </a:lnTo>
                <a:lnTo>
                  <a:pt x="12603" y="924460"/>
                </a:lnTo>
                <a:lnTo>
                  <a:pt x="5652" y="880915"/>
                </a:lnTo>
                <a:lnTo>
                  <a:pt x="1425" y="836645"/>
                </a:lnTo>
                <a:lnTo>
                  <a:pt x="0" y="791717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43200" y="2567941"/>
            <a:ext cx="556323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JAK NA </a:t>
            </a:r>
            <a:r>
              <a:rPr sz="4000" b="1" spc="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TO: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cs-CZ" sz="4000" b="1" spc="-1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Tvorba rodin kódů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072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448305" y="344550"/>
            <a:ext cx="896619" cy="687705"/>
            <a:chOff x="2448305" y="344550"/>
            <a:chExt cx="896619" cy="687705"/>
          </a:xfrm>
        </p:grpSpPr>
        <p:sp>
          <p:nvSpPr>
            <p:cNvPr id="5" name="object 5"/>
            <p:cNvSpPr/>
            <p:nvPr/>
          </p:nvSpPr>
          <p:spPr>
            <a:xfrm>
              <a:off x="2461005" y="357250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5">
                  <a:moveTo>
                    <a:pt x="330962" y="0"/>
                  </a:moveTo>
                  <a:lnTo>
                    <a:pt x="0" y="88646"/>
                  </a:lnTo>
                  <a:lnTo>
                    <a:pt x="88518" y="419608"/>
                  </a:lnTo>
                  <a:lnTo>
                    <a:pt x="149225" y="314706"/>
                  </a:lnTo>
                  <a:lnTo>
                    <a:pt x="749935" y="661797"/>
                  </a:lnTo>
                  <a:lnTo>
                    <a:pt x="871093" y="451993"/>
                  </a:lnTo>
                  <a:lnTo>
                    <a:pt x="270382" y="104901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61005" y="357250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5">
                  <a:moveTo>
                    <a:pt x="749935" y="661797"/>
                  </a:moveTo>
                  <a:lnTo>
                    <a:pt x="149225" y="314706"/>
                  </a:lnTo>
                  <a:lnTo>
                    <a:pt x="88518" y="419608"/>
                  </a:lnTo>
                  <a:lnTo>
                    <a:pt x="0" y="88646"/>
                  </a:lnTo>
                  <a:lnTo>
                    <a:pt x="330962" y="0"/>
                  </a:lnTo>
                  <a:lnTo>
                    <a:pt x="270382" y="104901"/>
                  </a:lnTo>
                  <a:lnTo>
                    <a:pt x="871093" y="451993"/>
                  </a:lnTo>
                  <a:lnTo>
                    <a:pt x="749935" y="661797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3720">
              <a:lnSpc>
                <a:spcPct val="100000"/>
              </a:lnSpc>
              <a:spcBef>
                <a:spcPts val="105"/>
              </a:spcBef>
            </a:pPr>
            <a:r>
              <a:rPr spc="30" dirty="0"/>
              <a:t>How </a:t>
            </a:r>
            <a:r>
              <a:rPr spc="200" dirty="0"/>
              <a:t>to </a:t>
            </a:r>
            <a:r>
              <a:rPr spc="-145" dirty="0"/>
              <a:t>use </a:t>
            </a:r>
            <a:r>
              <a:rPr spc="55" dirty="0"/>
              <a:t>the</a:t>
            </a:r>
            <a:r>
              <a:rPr spc="-315" dirty="0"/>
              <a:t> </a:t>
            </a:r>
            <a:r>
              <a:rPr spc="25" dirty="0"/>
              <a:t>program: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41460" cy="6858000"/>
            <a:chOff x="0" y="0"/>
            <a:chExt cx="9141460" cy="6858000"/>
          </a:xfrm>
        </p:grpSpPr>
        <p:sp>
          <p:nvSpPr>
            <p:cNvPr id="5" name="object 5"/>
            <p:cNvSpPr/>
            <p:nvPr/>
          </p:nvSpPr>
          <p:spPr>
            <a:xfrm>
              <a:off x="2461005" y="121157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5">
                  <a:moveTo>
                    <a:pt x="330962" y="0"/>
                  </a:moveTo>
                  <a:lnTo>
                    <a:pt x="0" y="88646"/>
                  </a:lnTo>
                  <a:lnTo>
                    <a:pt x="88518" y="419735"/>
                  </a:lnTo>
                  <a:lnTo>
                    <a:pt x="149225" y="314833"/>
                  </a:lnTo>
                  <a:lnTo>
                    <a:pt x="749935" y="661797"/>
                  </a:lnTo>
                  <a:lnTo>
                    <a:pt x="871093" y="451993"/>
                  </a:lnTo>
                  <a:lnTo>
                    <a:pt x="270382" y="104901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61005" y="121157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5">
                  <a:moveTo>
                    <a:pt x="749935" y="661797"/>
                  </a:moveTo>
                  <a:lnTo>
                    <a:pt x="149225" y="314833"/>
                  </a:lnTo>
                  <a:lnTo>
                    <a:pt x="88518" y="419735"/>
                  </a:lnTo>
                  <a:lnTo>
                    <a:pt x="0" y="88646"/>
                  </a:lnTo>
                  <a:lnTo>
                    <a:pt x="330962" y="0"/>
                  </a:lnTo>
                  <a:lnTo>
                    <a:pt x="270382" y="104901"/>
                  </a:lnTo>
                  <a:lnTo>
                    <a:pt x="871093" y="451993"/>
                  </a:lnTo>
                  <a:lnTo>
                    <a:pt x="749935" y="661797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0952" cy="68579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92401" y="19050"/>
              <a:ext cx="3200400" cy="4779645"/>
            </a:xfrm>
            <a:custGeom>
              <a:avLst/>
              <a:gdLst/>
              <a:ahLst/>
              <a:cxnLst/>
              <a:rect l="l" t="t" r="r" b="b"/>
              <a:pathLst>
                <a:path w="3200400" h="4779645">
                  <a:moveTo>
                    <a:pt x="0" y="2389632"/>
                  </a:moveTo>
                  <a:lnTo>
                    <a:pt x="449" y="2332410"/>
                  </a:lnTo>
                  <a:lnTo>
                    <a:pt x="1792" y="2275518"/>
                  </a:lnTo>
                  <a:lnTo>
                    <a:pt x="4017" y="2218971"/>
                  </a:lnTo>
                  <a:lnTo>
                    <a:pt x="7115" y="2162783"/>
                  </a:lnTo>
                  <a:lnTo>
                    <a:pt x="11076" y="2106971"/>
                  </a:lnTo>
                  <a:lnTo>
                    <a:pt x="15890" y="2051549"/>
                  </a:lnTo>
                  <a:lnTo>
                    <a:pt x="21546" y="1996531"/>
                  </a:lnTo>
                  <a:lnTo>
                    <a:pt x="28035" y="1941933"/>
                  </a:lnTo>
                  <a:lnTo>
                    <a:pt x="35346" y="1887770"/>
                  </a:lnTo>
                  <a:lnTo>
                    <a:pt x="43470" y="1834057"/>
                  </a:lnTo>
                  <a:lnTo>
                    <a:pt x="52397" y="1780809"/>
                  </a:lnTo>
                  <a:lnTo>
                    <a:pt x="62116" y="1728040"/>
                  </a:lnTo>
                  <a:lnTo>
                    <a:pt x="72618" y="1675766"/>
                  </a:lnTo>
                  <a:lnTo>
                    <a:pt x="83892" y="1624001"/>
                  </a:lnTo>
                  <a:lnTo>
                    <a:pt x="95929" y="1572761"/>
                  </a:lnTo>
                  <a:lnTo>
                    <a:pt x="108718" y="1522061"/>
                  </a:lnTo>
                  <a:lnTo>
                    <a:pt x="122250" y="1471916"/>
                  </a:lnTo>
                  <a:lnTo>
                    <a:pt x="136514" y="1422340"/>
                  </a:lnTo>
                  <a:lnTo>
                    <a:pt x="151500" y="1373348"/>
                  </a:lnTo>
                  <a:lnTo>
                    <a:pt x="167198" y="1324956"/>
                  </a:lnTo>
                  <a:lnTo>
                    <a:pt x="183599" y="1277178"/>
                  </a:lnTo>
                  <a:lnTo>
                    <a:pt x="200692" y="1230030"/>
                  </a:lnTo>
                  <a:lnTo>
                    <a:pt x="218468" y="1183527"/>
                  </a:lnTo>
                  <a:lnTo>
                    <a:pt x="236915" y="1137682"/>
                  </a:lnTo>
                  <a:lnTo>
                    <a:pt x="256025" y="1092512"/>
                  </a:lnTo>
                  <a:lnTo>
                    <a:pt x="275787" y="1048032"/>
                  </a:lnTo>
                  <a:lnTo>
                    <a:pt x="296191" y="1004256"/>
                  </a:lnTo>
                  <a:lnTo>
                    <a:pt x="317227" y="961199"/>
                  </a:lnTo>
                  <a:lnTo>
                    <a:pt x="338885" y="918876"/>
                  </a:lnTo>
                  <a:lnTo>
                    <a:pt x="361156" y="877303"/>
                  </a:lnTo>
                  <a:lnTo>
                    <a:pt x="384028" y="836494"/>
                  </a:lnTo>
                  <a:lnTo>
                    <a:pt x="407492" y="796464"/>
                  </a:lnTo>
                  <a:lnTo>
                    <a:pt x="431539" y="757228"/>
                  </a:lnTo>
                  <a:lnTo>
                    <a:pt x="456157" y="718802"/>
                  </a:lnTo>
                  <a:lnTo>
                    <a:pt x="481337" y="681199"/>
                  </a:lnTo>
                  <a:lnTo>
                    <a:pt x="507069" y="644436"/>
                  </a:lnTo>
                  <a:lnTo>
                    <a:pt x="533343" y="608527"/>
                  </a:lnTo>
                  <a:lnTo>
                    <a:pt x="560148" y="573487"/>
                  </a:lnTo>
                  <a:lnTo>
                    <a:pt x="587476" y="539330"/>
                  </a:lnTo>
                  <a:lnTo>
                    <a:pt x="615315" y="506073"/>
                  </a:lnTo>
                  <a:lnTo>
                    <a:pt x="643656" y="473730"/>
                  </a:lnTo>
                  <a:lnTo>
                    <a:pt x="672489" y="442316"/>
                  </a:lnTo>
                  <a:lnTo>
                    <a:pt x="701803" y="411846"/>
                  </a:lnTo>
                  <a:lnTo>
                    <a:pt x="731589" y="382334"/>
                  </a:lnTo>
                  <a:lnTo>
                    <a:pt x="761837" y="353797"/>
                  </a:lnTo>
                  <a:lnTo>
                    <a:pt x="792536" y="326248"/>
                  </a:lnTo>
                  <a:lnTo>
                    <a:pt x="823677" y="299704"/>
                  </a:lnTo>
                  <a:lnTo>
                    <a:pt x="855249" y="274178"/>
                  </a:lnTo>
                  <a:lnTo>
                    <a:pt x="887243" y="249686"/>
                  </a:lnTo>
                  <a:lnTo>
                    <a:pt x="919649" y="226242"/>
                  </a:lnTo>
                  <a:lnTo>
                    <a:pt x="952455" y="203863"/>
                  </a:lnTo>
                  <a:lnTo>
                    <a:pt x="985654" y="182562"/>
                  </a:lnTo>
                  <a:lnTo>
                    <a:pt x="1019234" y="162354"/>
                  </a:lnTo>
                  <a:lnTo>
                    <a:pt x="1053185" y="143256"/>
                  </a:lnTo>
                  <a:lnTo>
                    <a:pt x="1087497" y="125281"/>
                  </a:lnTo>
                  <a:lnTo>
                    <a:pt x="1122161" y="108444"/>
                  </a:lnTo>
                  <a:lnTo>
                    <a:pt x="1157166" y="92762"/>
                  </a:lnTo>
                  <a:lnTo>
                    <a:pt x="1192503" y="78248"/>
                  </a:lnTo>
                  <a:lnTo>
                    <a:pt x="1264129" y="52785"/>
                  </a:lnTo>
                  <a:lnTo>
                    <a:pt x="1336960" y="32176"/>
                  </a:lnTo>
                  <a:lnTo>
                    <a:pt x="1410916" y="16541"/>
                  </a:lnTo>
                  <a:lnTo>
                    <a:pt x="1485917" y="5999"/>
                  </a:lnTo>
                  <a:lnTo>
                    <a:pt x="1561881" y="671"/>
                  </a:lnTo>
                  <a:lnTo>
                    <a:pt x="1600200" y="0"/>
                  </a:lnTo>
                  <a:lnTo>
                    <a:pt x="1638518" y="671"/>
                  </a:lnTo>
                  <a:lnTo>
                    <a:pt x="1676616" y="2676"/>
                  </a:lnTo>
                  <a:lnTo>
                    <a:pt x="1752108" y="10626"/>
                  </a:lnTo>
                  <a:lnTo>
                    <a:pt x="1826596" y="23729"/>
                  </a:lnTo>
                  <a:lnTo>
                    <a:pt x="1900000" y="41866"/>
                  </a:lnTo>
                  <a:lnTo>
                    <a:pt x="1972239" y="64917"/>
                  </a:lnTo>
                  <a:lnTo>
                    <a:pt x="2043233" y="92762"/>
                  </a:lnTo>
                  <a:lnTo>
                    <a:pt x="2078238" y="108444"/>
                  </a:lnTo>
                  <a:lnTo>
                    <a:pt x="2112902" y="125281"/>
                  </a:lnTo>
                  <a:lnTo>
                    <a:pt x="2147214" y="143256"/>
                  </a:lnTo>
                  <a:lnTo>
                    <a:pt x="2181165" y="162354"/>
                  </a:lnTo>
                  <a:lnTo>
                    <a:pt x="2214745" y="182562"/>
                  </a:lnTo>
                  <a:lnTo>
                    <a:pt x="2247944" y="203863"/>
                  </a:lnTo>
                  <a:lnTo>
                    <a:pt x="2280750" y="226242"/>
                  </a:lnTo>
                  <a:lnTo>
                    <a:pt x="2313156" y="249686"/>
                  </a:lnTo>
                  <a:lnTo>
                    <a:pt x="2345150" y="274178"/>
                  </a:lnTo>
                  <a:lnTo>
                    <a:pt x="2376722" y="299704"/>
                  </a:lnTo>
                  <a:lnTo>
                    <a:pt x="2407863" y="326248"/>
                  </a:lnTo>
                  <a:lnTo>
                    <a:pt x="2438562" y="353797"/>
                  </a:lnTo>
                  <a:lnTo>
                    <a:pt x="2468810" y="382334"/>
                  </a:lnTo>
                  <a:lnTo>
                    <a:pt x="2498596" y="411846"/>
                  </a:lnTo>
                  <a:lnTo>
                    <a:pt x="2527910" y="442316"/>
                  </a:lnTo>
                  <a:lnTo>
                    <a:pt x="2556743" y="473730"/>
                  </a:lnTo>
                  <a:lnTo>
                    <a:pt x="2585084" y="506073"/>
                  </a:lnTo>
                  <a:lnTo>
                    <a:pt x="2612923" y="539330"/>
                  </a:lnTo>
                  <a:lnTo>
                    <a:pt x="2640251" y="573487"/>
                  </a:lnTo>
                  <a:lnTo>
                    <a:pt x="2667056" y="608527"/>
                  </a:lnTo>
                  <a:lnTo>
                    <a:pt x="2693330" y="644436"/>
                  </a:lnTo>
                  <a:lnTo>
                    <a:pt x="2719062" y="681199"/>
                  </a:lnTo>
                  <a:lnTo>
                    <a:pt x="2744242" y="718802"/>
                  </a:lnTo>
                  <a:lnTo>
                    <a:pt x="2768860" y="757228"/>
                  </a:lnTo>
                  <a:lnTo>
                    <a:pt x="2792907" y="796464"/>
                  </a:lnTo>
                  <a:lnTo>
                    <a:pt x="2816371" y="836494"/>
                  </a:lnTo>
                  <a:lnTo>
                    <a:pt x="2839243" y="877303"/>
                  </a:lnTo>
                  <a:lnTo>
                    <a:pt x="2861514" y="918876"/>
                  </a:lnTo>
                  <a:lnTo>
                    <a:pt x="2883172" y="961199"/>
                  </a:lnTo>
                  <a:lnTo>
                    <a:pt x="2904208" y="1004256"/>
                  </a:lnTo>
                  <a:lnTo>
                    <a:pt x="2924612" y="1048032"/>
                  </a:lnTo>
                  <a:lnTo>
                    <a:pt x="2944374" y="1092512"/>
                  </a:lnTo>
                  <a:lnTo>
                    <a:pt x="2963484" y="1137682"/>
                  </a:lnTo>
                  <a:lnTo>
                    <a:pt x="2981931" y="1183527"/>
                  </a:lnTo>
                  <a:lnTo>
                    <a:pt x="2999707" y="1230030"/>
                  </a:lnTo>
                  <a:lnTo>
                    <a:pt x="3016800" y="1277178"/>
                  </a:lnTo>
                  <a:lnTo>
                    <a:pt x="3033201" y="1324956"/>
                  </a:lnTo>
                  <a:lnTo>
                    <a:pt x="3048899" y="1373348"/>
                  </a:lnTo>
                  <a:lnTo>
                    <a:pt x="3063885" y="1422340"/>
                  </a:lnTo>
                  <a:lnTo>
                    <a:pt x="3078149" y="1471916"/>
                  </a:lnTo>
                  <a:lnTo>
                    <a:pt x="3091681" y="1522061"/>
                  </a:lnTo>
                  <a:lnTo>
                    <a:pt x="3104470" y="1572761"/>
                  </a:lnTo>
                  <a:lnTo>
                    <a:pt x="3116507" y="1624001"/>
                  </a:lnTo>
                  <a:lnTo>
                    <a:pt x="3127781" y="1675766"/>
                  </a:lnTo>
                  <a:lnTo>
                    <a:pt x="3138283" y="1728040"/>
                  </a:lnTo>
                  <a:lnTo>
                    <a:pt x="3148002" y="1780809"/>
                  </a:lnTo>
                  <a:lnTo>
                    <a:pt x="3156929" y="1834057"/>
                  </a:lnTo>
                  <a:lnTo>
                    <a:pt x="3165053" y="1887770"/>
                  </a:lnTo>
                  <a:lnTo>
                    <a:pt x="3172364" y="1941933"/>
                  </a:lnTo>
                  <a:lnTo>
                    <a:pt x="3178853" y="1996531"/>
                  </a:lnTo>
                  <a:lnTo>
                    <a:pt x="3184509" y="2051549"/>
                  </a:lnTo>
                  <a:lnTo>
                    <a:pt x="3189323" y="2106971"/>
                  </a:lnTo>
                  <a:lnTo>
                    <a:pt x="3193284" y="2162783"/>
                  </a:lnTo>
                  <a:lnTo>
                    <a:pt x="3196382" y="2218971"/>
                  </a:lnTo>
                  <a:lnTo>
                    <a:pt x="3198607" y="2275518"/>
                  </a:lnTo>
                  <a:lnTo>
                    <a:pt x="3199950" y="2332410"/>
                  </a:lnTo>
                  <a:lnTo>
                    <a:pt x="3200400" y="2389632"/>
                  </a:lnTo>
                  <a:lnTo>
                    <a:pt x="3199950" y="2446853"/>
                  </a:lnTo>
                  <a:lnTo>
                    <a:pt x="3198607" y="2503745"/>
                  </a:lnTo>
                  <a:lnTo>
                    <a:pt x="3196382" y="2560292"/>
                  </a:lnTo>
                  <a:lnTo>
                    <a:pt x="3193284" y="2616480"/>
                  </a:lnTo>
                  <a:lnTo>
                    <a:pt x="3189323" y="2672292"/>
                  </a:lnTo>
                  <a:lnTo>
                    <a:pt x="3184509" y="2727714"/>
                  </a:lnTo>
                  <a:lnTo>
                    <a:pt x="3178853" y="2782732"/>
                  </a:lnTo>
                  <a:lnTo>
                    <a:pt x="3172364" y="2837330"/>
                  </a:lnTo>
                  <a:lnTo>
                    <a:pt x="3165053" y="2891493"/>
                  </a:lnTo>
                  <a:lnTo>
                    <a:pt x="3156929" y="2945206"/>
                  </a:lnTo>
                  <a:lnTo>
                    <a:pt x="3148002" y="2998454"/>
                  </a:lnTo>
                  <a:lnTo>
                    <a:pt x="3138283" y="3051223"/>
                  </a:lnTo>
                  <a:lnTo>
                    <a:pt x="3127781" y="3103497"/>
                  </a:lnTo>
                  <a:lnTo>
                    <a:pt x="3116507" y="3155262"/>
                  </a:lnTo>
                  <a:lnTo>
                    <a:pt x="3104470" y="3206502"/>
                  </a:lnTo>
                  <a:lnTo>
                    <a:pt x="3091681" y="3257202"/>
                  </a:lnTo>
                  <a:lnTo>
                    <a:pt x="3078149" y="3307347"/>
                  </a:lnTo>
                  <a:lnTo>
                    <a:pt x="3063885" y="3356923"/>
                  </a:lnTo>
                  <a:lnTo>
                    <a:pt x="3048899" y="3405915"/>
                  </a:lnTo>
                  <a:lnTo>
                    <a:pt x="3033201" y="3454307"/>
                  </a:lnTo>
                  <a:lnTo>
                    <a:pt x="3016800" y="3502085"/>
                  </a:lnTo>
                  <a:lnTo>
                    <a:pt x="2999707" y="3549233"/>
                  </a:lnTo>
                  <a:lnTo>
                    <a:pt x="2981931" y="3595736"/>
                  </a:lnTo>
                  <a:lnTo>
                    <a:pt x="2963484" y="3641581"/>
                  </a:lnTo>
                  <a:lnTo>
                    <a:pt x="2944374" y="3686751"/>
                  </a:lnTo>
                  <a:lnTo>
                    <a:pt x="2924612" y="3731231"/>
                  </a:lnTo>
                  <a:lnTo>
                    <a:pt x="2904208" y="3775007"/>
                  </a:lnTo>
                  <a:lnTo>
                    <a:pt x="2883172" y="3818064"/>
                  </a:lnTo>
                  <a:lnTo>
                    <a:pt x="2861514" y="3860387"/>
                  </a:lnTo>
                  <a:lnTo>
                    <a:pt x="2839243" y="3901960"/>
                  </a:lnTo>
                  <a:lnTo>
                    <a:pt x="2816371" y="3942769"/>
                  </a:lnTo>
                  <a:lnTo>
                    <a:pt x="2792907" y="3982799"/>
                  </a:lnTo>
                  <a:lnTo>
                    <a:pt x="2768860" y="4022035"/>
                  </a:lnTo>
                  <a:lnTo>
                    <a:pt x="2744242" y="4060461"/>
                  </a:lnTo>
                  <a:lnTo>
                    <a:pt x="2719062" y="4098064"/>
                  </a:lnTo>
                  <a:lnTo>
                    <a:pt x="2693330" y="4134827"/>
                  </a:lnTo>
                  <a:lnTo>
                    <a:pt x="2667056" y="4170736"/>
                  </a:lnTo>
                  <a:lnTo>
                    <a:pt x="2640251" y="4205776"/>
                  </a:lnTo>
                  <a:lnTo>
                    <a:pt x="2612923" y="4239933"/>
                  </a:lnTo>
                  <a:lnTo>
                    <a:pt x="2585084" y="4273190"/>
                  </a:lnTo>
                  <a:lnTo>
                    <a:pt x="2556743" y="4305533"/>
                  </a:lnTo>
                  <a:lnTo>
                    <a:pt x="2527910" y="4336947"/>
                  </a:lnTo>
                  <a:lnTo>
                    <a:pt x="2498596" y="4367417"/>
                  </a:lnTo>
                  <a:lnTo>
                    <a:pt x="2468810" y="4396929"/>
                  </a:lnTo>
                  <a:lnTo>
                    <a:pt x="2438562" y="4425466"/>
                  </a:lnTo>
                  <a:lnTo>
                    <a:pt x="2407863" y="4453015"/>
                  </a:lnTo>
                  <a:lnTo>
                    <a:pt x="2376722" y="4479559"/>
                  </a:lnTo>
                  <a:lnTo>
                    <a:pt x="2345150" y="4505085"/>
                  </a:lnTo>
                  <a:lnTo>
                    <a:pt x="2313156" y="4529577"/>
                  </a:lnTo>
                  <a:lnTo>
                    <a:pt x="2280750" y="4553021"/>
                  </a:lnTo>
                  <a:lnTo>
                    <a:pt x="2247944" y="4575400"/>
                  </a:lnTo>
                  <a:lnTo>
                    <a:pt x="2214745" y="4596701"/>
                  </a:lnTo>
                  <a:lnTo>
                    <a:pt x="2181165" y="4616909"/>
                  </a:lnTo>
                  <a:lnTo>
                    <a:pt x="2147214" y="4636007"/>
                  </a:lnTo>
                  <a:lnTo>
                    <a:pt x="2112902" y="4653982"/>
                  </a:lnTo>
                  <a:lnTo>
                    <a:pt x="2078238" y="4670819"/>
                  </a:lnTo>
                  <a:lnTo>
                    <a:pt x="2043233" y="4686501"/>
                  </a:lnTo>
                  <a:lnTo>
                    <a:pt x="2007896" y="4701015"/>
                  </a:lnTo>
                  <a:lnTo>
                    <a:pt x="1936270" y="4726478"/>
                  </a:lnTo>
                  <a:lnTo>
                    <a:pt x="1863439" y="4747087"/>
                  </a:lnTo>
                  <a:lnTo>
                    <a:pt x="1789483" y="4762722"/>
                  </a:lnTo>
                  <a:lnTo>
                    <a:pt x="1714482" y="4773264"/>
                  </a:lnTo>
                  <a:lnTo>
                    <a:pt x="1638518" y="4778592"/>
                  </a:lnTo>
                  <a:lnTo>
                    <a:pt x="1600200" y="4779264"/>
                  </a:lnTo>
                  <a:lnTo>
                    <a:pt x="1561881" y="4778592"/>
                  </a:lnTo>
                  <a:lnTo>
                    <a:pt x="1523783" y="4776587"/>
                  </a:lnTo>
                  <a:lnTo>
                    <a:pt x="1448291" y="4768637"/>
                  </a:lnTo>
                  <a:lnTo>
                    <a:pt x="1373803" y="4755534"/>
                  </a:lnTo>
                  <a:lnTo>
                    <a:pt x="1300399" y="4737397"/>
                  </a:lnTo>
                  <a:lnTo>
                    <a:pt x="1228160" y="4714346"/>
                  </a:lnTo>
                  <a:lnTo>
                    <a:pt x="1157166" y="4686501"/>
                  </a:lnTo>
                  <a:lnTo>
                    <a:pt x="1122161" y="4670819"/>
                  </a:lnTo>
                  <a:lnTo>
                    <a:pt x="1087497" y="4653982"/>
                  </a:lnTo>
                  <a:lnTo>
                    <a:pt x="1053185" y="4636007"/>
                  </a:lnTo>
                  <a:lnTo>
                    <a:pt x="1019234" y="4616909"/>
                  </a:lnTo>
                  <a:lnTo>
                    <a:pt x="985654" y="4596701"/>
                  </a:lnTo>
                  <a:lnTo>
                    <a:pt x="952455" y="4575400"/>
                  </a:lnTo>
                  <a:lnTo>
                    <a:pt x="919649" y="4553021"/>
                  </a:lnTo>
                  <a:lnTo>
                    <a:pt x="887243" y="4529577"/>
                  </a:lnTo>
                  <a:lnTo>
                    <a:pt x="855249" y="4505085"/>
                  </a:lnTo>
                  <a:lnTo>
                    <a:pt x="823677" y="4479559"/>
                  </a:lnTo>
                  <a:lnTo>
                    <a:pt x="792536" y="4453015"/>
                  </a:lnTo>
                  <a:lnTo>
                    <a:pt x="761837" y="4425466"/>
                  </a:lnTo>
                  <a:lnTo>
                    <a:pt x="731589" y="4396929"/>
                  </a:lnTo>
                  <a:lnTo>
                    <a:pt x="701803" y="4367417"/>
                  </a:lnTo>
                  <a:lnTo>
                    <a:pt x="672489" y="4336947"/>
                  </a:lnTo>
                  <a:lnTo>
                    <a:pt x="643656" y="4305533"/>
                  </a:lnTo>
                  <a:lnTo>
                    <a:pt x="615315" y="4273190"/>
                  </a:lnTo>
                  <a:lnTo>
                    <a:pt x="587476" y="4239933"/>
                  </a:lnTo>
                  <a:lnTo>
                    <a:pt x="560148" y="4205776"/>
                  </a:lnTo>
                  <a:lnTo>
                    <a:pt x="533343" y="4170736"/>
                  </a:lnTo>
                  <a:lnTo>
                    <a:pt x="507069" y="4134827"/>
                  </a:lnTo>
                  <a:lnTo>
                    <a:pt x="481337" y="4098064"/>
                  </a:lnTo>
                  <a:lnTo>
                    <a:pt x="456157" y="4060461"/>
                  </a:lnTo>
                  <a:lnTo>
                    <a:pt x="431539" y="4022035"/>
                  </a:lnTo>
                  <a:lnTo>
                    <a:pt x="407492" y="3982799"/>
                  </a:lnTo>
                  <a:lnTo>
                    <a:pt x="384028" y="3942769"/>
                  </a:lnTo>
                  <a:lnTo>
                    <a:pt x="361156" y="3901960"/>
                  </a:lnTo>
                  <a:lnTo>
                    <a:pt x="338885" y="3860387"/>
                  </a:lnTo>
                  <a:lnTo>
                    <a:pt x="317227" y="3818064"/>
                  </a:lnTo>
                  <a:lnTo>
                    <a:pt x="296191" y="3775007"/>
                  </a:lnTo>
                  <a:lnTo>
                    <a:pt x="275787" y="3731231"/>
                  </a:lnTo>
                  <a:lnTo>
                    <a:pt x="256025" y="3686751"/>
                  </a:lnTo>
                  <a:lnTo>
                    <a:pt x="236915" y="3641581"/>
                  </a:lnTo>
                  <a:lnTo>
                    <a:pt x="218468" y="3595736"/>
                  </a:lnTo>
                  <a:lnTo>
                    <a:pt x="200692" y="3549233"/>
                  </a:lnTo>
                  <a:lnTo>
                    <a:pt x="183599" y="3502085"/>
                  </a:lnTo>
                  <a:lnTo>
                    <a:pt x="167198" y="3454307"/>
                  </a:lnTo>
                  <a:lnTo>
                    <a:pt x="151500" y="3405915"/>
                  </a:lnTo>
                  <a:lnTo>
                    <a:pt x="136514" y="3356923"/>
                  </a:lnTo>
                  <a:lnTo>
                    <a:pt x="122250" y="3307347"/>
                  </a:lnTo>
                  <a:lnTo>
                    <a:pt x="108718" y="3257202"/>
                  </a:lnTo>
                  <a:lnTo>
                    <a:pt x="95929" y="3206502"/>
                  </a:lnTo>
                  <a:lnTo>
                    <a:pt x="83892" y="3155262"/>
                  </a:lnTo>
                  <a:lnTo>
                    <a:pt x="72618" y="3103497"/>
                  </a:lnTo>
                  <a:lnTo>
                    <a:pt x="62116" y="3051223"/>
                  </a:lnTo>
                  <a:lnTo>
                    <a:pt x="52397" y="2998454"/>
                  </a:lnTo>
                  <a:lnTo>
                    <a:pt x="43470" y="2945206"/>
                  </a:lnTo>
                  <a:lnTo>
                    <a:pt x="35346" y="2891493"/>
                  </a:lnTo>
                  <a:lnTo>
                    <a:pt x="28035" y="2837330"/>
                  </a:lnTo>
                  <a:lnTo>
                    <a:pt x="21546" y="2782732"/>
                  </a:lnTo>
                  <a:lnTo>
                    <a:pt x="15890" y="2727714"/>
                  </a:lnTo>
                  <a:lnTo>
                    <a:pt x="11076" y="2672292"/>
                  </a:lnTo>
                  <a:lnTo>
                    <a:pt x="7115" y="2616480"/>
                  </a:lnTo>
                  <a:lnTo>
                    <a:pt x="4017" y="2560292"/>
                  </a:lnTo>
                  <a:lnTo>
                    <a:pt x="1792" y="2503745"/>
                  </a:lnTo>
                  <a:lnTo>
                    <a:pt x="449" y="2446853"/>
                  </a:lnTo>
                  <a:lnTo>
                    <a:pt x="0" y="2389632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71492" y="448055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5">
                  <a:moveTo>
                    <a:pt x="331089" y="0"/>
                  </a:moveTo>
                  <a:lnTo>
                    <a:pt x="0" y="88646"/>
                  </a:lnTo>
                  <a:lnTo>
                    <a:pt x="88646" y="419735"/>
                  </a:lnTo>
                  <a:lnTo>
                    <a:pt x="149225" y="314833"/>
                  </a:lnTo>
                  <a:lnTo>
                    <a:pt x="749935" y="661797"/>
                  </a:lnTo>
                  <a:lnTo>
                    <a:pt x="871220" y="451993"/>
                  </a:lnTo>
                  <a:lnTo>
                    <a:pt x="270510" y="105029"/>
                  </a:lnTo>
                  <a:lnTo>
                    <a:pt x="33108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071492" y="448055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5">
                  <a:moveTo>
                    <a:pt x="749935" y="661797"/>
                  </a:moveTo>
                  <a:lnTo>
                    <a:pt x="149225" y="314833"/>
                  </a:lnTo>
                  <a:lnTo>
                    <a:pt x="88646" y="419735"/>
                  </a:lnTo>
                  <a:lnTo>
                    <a:pt x="0" y="88646"/>
                  </a:lnTo>
                  <a:lnTo>
                    <a:pt x="331089" y="0"/>
                  </a:lnTo>
                  <a:lnTo>
                    <a:pt x="270510" y="105029"/>
                  </a:lnTo>
                  <a:lnTo>
                    <a:pt x="871220" y="451993"/>
                  </a:lnTo>
                  <a:lnTo>
                    <a:pt x="749935" y="661797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3720">
              <a:lnSpc>
                <a:spcPct val="100000"/>
              </a:lnSpc>
              <a:spcBef>
                <a:spcPts val="105"/>
              </a:spcBef>
            </a:pPr>
            <a:r>
              <a:rPr spc="30" dirty="0"/>
              <a:t>How </a:t>
            </a:r>
            <a:r>
              <a:rPr spc="200" dirty="0"/>
              <a:t>to </a:t>
            </a:r>
            <a:r>
              <a:rPr spc="-145" dirty="0"/>
              <a:t>use </a:t>
            </a:r>
            <a:r>
              <a:rPr spc="55" dirty="0"/>
              <a:t>the</a:t>
            </a:r>
            <a:r>
              <a:rPr spc="-315" dirty="0"/>
              <a:t> </a:t>
            </a:r>
            <a:r>
              <a:rPr spc="25" dirty="0"/>
              <a:t>program: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23045" cy="6858000"/>
            <a:chOff x="0" y="0"/>
            <a:chExt cx="9123045" cy="6858000"/>
          </a:xfrm>
        </p:grpSpPr>
        <p:sp>
          <p:nvSpPr>
            <p:cNvPr id="5" name="object 5"/>
            <p:cNvSpPr/>
            <p:nvPr/>
          </p:nvSpPr>
          <p:spPr>
            <a:xfrm>
              <a:off x="2461005" y="121157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5">
                  <a:moveTo>
                    <a:pt x="330962" y="0"/>
                  </a:moveTo>
                  <a:lnTo>
                    <a:pt x="0" y="88646"/>
                  </a:lnTo>
                  <a:lnTo>
                    <a:pt x="88518" y="419735"/>
                  </a:lnTo>
                  <a:lnTo>
                    <a:pt x="149225" y="314833"/>
                  </a:lnTo>
                  <a:lnTo>
                    <a:pt x="749935" y="661797"/>
                  </a:lnTo>
                  <a:lnTo>
                    <a:pt x="871093" y="451993"/>
                  </a:lnTo>
                  <a:lnTo>
                    <a:pt x="270382" y="104901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61005" y="121157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5">
                  <a:moveTo>
                    <a:pt x="749935" y="661797"/>
                  </a:moveTo>
                  <a:lnTo>
                    <a:pt x="149225" y="314833"/>
                  </a:lnTo>
                  <a:lnTo>
                    <a:pt x="88518" y="419735"/>
                  </a:lnTo>
                  <a:lnTo>
                    <a:pt x="0" y="88646"/>
                  </a:lnTo>
                  <a:lnTo>
                    <a:pt x="330962" y="0"/>
                  </a:lnTo>
                  <a:lnTo>
                    <a:pt x="270382" y="104901"/>
                  </a:lnTo>
                  <a:lnTo>
                    <a:pt x="871093" y="451993"/>
                  </a:lnTo>
                  <a:lnTo>
                    <a:pt x="749935" y="661797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22664" cy="6857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5740" y="348488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19" h="662305">
                  <a:moveTo>
                    <a:pt x="331025" y="0"/>
                  </a:moveTo>
                  <a:lnTo>
                    <a:pt x="0" y="88645"/>
                  </a:lnTo>
                  <a:lnTo>
                    <a:pt x="88607" y="419607"/>
                  </a:lnTo>
                  <a:lnTo>
                    <a:pt x="149212" y="314705"/>
                  </a:lnTo>
                  <a:lnTo>
                    <a:pt x="749973" y="661796"/>
                  </a:lnTo>
                  <a:lnTo>
                    <a:pt x="871181" y="451992"/>
                  </a:lnTo>
                  <a:lnTo>
                    <a:pt x="270421" y="104901"/>
                  </a:lnTo>
                  <a:lnTo>
                    <a:pt x="33102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5740" y="348488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19" h="662305">
                  <a:moveTo>
                    <a:pt x="749973" y="661796"/>
                  </a:moveTo>
                  <a:lnTo>
                    <a:pt x="149212" y="314705"/>
                  </a:lnTo>
                  <a:lnTo>
                    <a:pt x="88607" y="419607"/>
                  </a:lnTo>
                  <a:lnTo>
                    <a:pt x="0" y="88645"/>
                  </a:lnTo>
                  <a:lnTo>
                    <a:pt x="331025" y="0"/>
                  </a:lnTo>
                  <a:lnTo>
                    <a:pt x="270421" y="104901"/>
                  </a:lnTo>
                  <a:lnTo>
                    <a:pt x="871181" y="451992"/>
                  </a:lnTo>
                  <a:lnTo>
                    <a:pt x="749973" y="661796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-12953" y="44196"/>
            <a:ext cx="3015615" cy="1851660"/>
            <a:chOff x="-12953" y="44196"/>
            <a:chExt cx="3015615" cy="1851660"/>
          </a:xfrm>
        </p:grpSpPr>
        <p:sp>
          <p:nvSpPr>
            <p:cNvPr id="5" name="object 5"/>
            <p:cNvSpPr/>
            <p:nvPr/>
          </p:nvSpPr>
          <p:spPr>
            <a:xfrm>
              <a:off x="516750" y="1194562"/>
              <a:ext cx="871855" cy="662305"/>
            </a:xfrm>
            <a:custGeom>
              <a:avLst/>
              <a:gdLst/>
              <a:ahLst/>
              <a:cxnLst/>
              <a:rect l="l" t="t" r="r" b="b"/>
              <a:pathLst>
                <a:path w="871855" h="662305">
                  <a:moveTo>
                    <a:pt x="331025" y="0"/>
                  </a:moveTo>
                  <a:lnTo>
                    <a:pt x="0" y="88646"/>
                  </a:lnTo>
                  <a:lnTo>
                    <a:pt x="88607" y="419608"/>
                  </a:lnTo>
                  <a:lnTo>
                    <a:pt x="149212" y="314705"/>
                  </a:lnTo>
                  <a:lnTo>
                    <a:pt x="749973" y="661797"/>
                  </a:lnTo>
                  <a:lnTo>
                    <a:pt x="871232" y="451992"/>
                  </a:lnTo>
                  <a:lnTo>
                    <a:pt x="270421" y="104901"/>
                  </a:lnTo>
                  <a:lnTo>
                    <a:pt x="33102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6750" y="1194562"/>
              <a:ext cx="871855" cy="662305"/>
            </a:xfrm>
            <a:custGeom>
              <a:avLst/>
              <a:gdLst/>
              <a:ahLst/>
              <a:cxnLst/>
              <a:rect l="l" t="t" r="r" b="b"/>
              <a:pathLst>
                <a:path w="871855" h="662305">
                  <a:moveTo>
                    <a:pt x="749973" y="661797"/>
                  </a:moveTo>
                  <a:lnTo>
                    <a:pt x="149212" y="314705"/>
                  </a:lnTo>
                  <a:lnTo>
                    <a:pt x="88607" y="419608"/>
                  </a:lnTo>
                  <a:lnTo>
                    <a:pt x="0" y="88646"/>
                  </a:lnTo>
                  <a:lnTo>
                    <a:pt x="331025" y="0"/>
                  </a:lnTo>
                  <a:lnTo>
                    <a:pt x="270421" y="104901"/>
                  </a:lnTo>
                  <a:lnTo>
                    <a:pt x="871232" y="451992"/>
                  </a:lnTo>
                  <a:lnTo>
                    <a:pt x="749973" y="661797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7150"/>
              <a:ext cx="2989580" cy="1826260"/>
            </a:xfrm>
            <a:custGeom>
              <a:avLst/>
              <a:gdLst/>
              <a:ahLst/>
              <a:cxnLst/>
              <a:rect l="l" t="t" r="r" b="b"/>
              <a:pathLst>
                <a:path w="2989580" h="1826260">
                  <a:moveTo>
                    <a:pt x="0" y="370668"/>
                  </a:moveTo>
                  <a:lnTo>
                    <a:pt x="65758" y="324712"/>
                  </a:lnTo>
                  <a:lnTo>
                    <a:pt x="102942" y="301234"/>
                  </a:lnTo>
                  <a:lnTo>
                    <a:pt x="141538" y="278472"/>
                  </a:lnTo>
                  <a:lnTo>
                    <a:pt x="181507" y="256447"/>
                  </a:lnTo>
                  <a:lnTo>
                    <a:pt x="222813" y="235179"/>
                  </a:lnTo>
                  <a:lnTo>
                    <a:pt x="265419" y="214689"/>
                  </a:lnTo>
                  <a:lnTo>
                    <a:pt x="309286" y="194998"/>
                  </a:lnTo>
                  <a:lnTo>
                    <a:pt x="354378" y="176125"/>
                  </a:lnTo>
                  <a:lnTo>
                    <a:pt x="400657" y="158092"/>
                  </a:lnTo>
                  <a:lnTo>
                    <a:pt x="448085" y="140920"/>
                  </a:lnTo>
                  <a:lnTo>
                    <a:pt x="496626" y="124629"/>
                  </a:lnTo>
                  <a:lnTo>
                    <a:pt x="546241" y="109239"/>
                  </a:lnTo>
                  <a:lnTo>
                    <a:pt x="596894" y="94772"/>
                  </a:lnTo>
                  <a:lnTo>
                    <a:pt x="648546" y="81247"/>
                  </a:lnTo>
                  <a:lnTo>
                    <a:pt x="701161" y="68686"/>
                  </a:lnTo>
                  <a:lnTo>
                    <a:pt x="754700" y="57109"/>
                  </a:lnTo>
                  <a:lnTo>
                    <a:pt x="809128" y="46536"/>
                  </a:lnTo>
                  <a:lnTo>
                    <a:pt x="864405" y="36989"/>
                  </a:lnTo>
                  <a:lnTo>
                    <a:pt x="920495" y="28488"/>
                  </a:lnTo>
                  <a:lnTo>
                    <a:pt x="977361" y="21054"/>
                  </a:lnTo>
                  <a:lnTo>
                    <a:pt x="1034964" y="14706"/>
                  </a:lnTo>
                  <a:lnTo>
                    <a:pt x="1093267" y="9467"/>
                  </a:lnTo>
                  <a:lnTo>
                    <a:pt x="1152234" y="5356"/>
                  </a:lnTo>
                  <a:lnTo>
                    <a:pt x="1211826" y="2394"/>
                  </a:lnTo>
                  <a:lnTo>
                    <a:pt x="1272007" y="602"/>
                  </a:lnTo>
                  <a:lnTo>
                    <a:pt x="1332738" y="0"/>
                  </a:lnTo>
                  <a:lnTo>
                    <a:pt x="1393468" y="602"/>
                  </a:lnTo>
                  <a:lnTo>
                    <a:pt x="1453649" y="2394"/>
                  </a:lnTo>
                  <a:lnTo>
                    <a:pt x="1513241" y="5356"/>
                  </a:lnTo>
                  <a:lnTo>
                    <a:pt x="1572208" y="9467"/>
                  </a:lnTo>
                  <a:lnTo>
                    <a:pt x="1630511" y="14706"/>
                  </a:lnTo>
                  <a:lnTo>
                    <a:pt x="1688114" y="21054"/>
                  </a:lnTo>
                  <a:lnTo>
                    <a:pt x="1744980" y="28488"/>
                  </a:lnTo>
                  <a:lnTo>
                    <a:pt x="1801070" y="36989"/>
                  </a:lnTo>
                  <a:lnTo>
                    <a:pt x="1856347" y="46536"/>
                  </a:lnTo>
                  <a:lnTo>
                    <a:pt x="1910775" y="57109"/>
                  </a:lnTo>
                  <a:lnTo>
                    <a:pt x="1964314" y="68686"/>
                  </a:lnTo>
                  <a:lnTo>
                    <a:pt x="2016929" y="81247"/>
                  </a:lnTo>
                  <a:lnTo>
                    <a:pt x="2068581" y="94772"/>
                  </a:lnTo>
                  <a:lnTo>
                    <a:pt x="2119234" y="109239"/>
                  </a:lnTo>
                  <a:lnTo>
                    <a:pt x="2168849" y="124629"/>
                  </a:lnTo>
                  <a:lnTo>
                    <a:pt x="2217390" y="140920"/>
                  </a:lnTo>
                  <a:lnTo>
                    <a:pt x="2264818" y="158092"/>
                  </a:lnTo>
                  <a:lnTo>
                    <a:pt x="2311097" y="176125"/>
                  </a:lnTo>
                  <a:lnTo>
                    <a:pt x="2356189" y="194998"/>
                  </a:lnTo>
                  <a:lnTo>
                    <a:pt x="2400056" y="214689"/>
                  </a:lnTo>
                  <a:lnTo>
                    <a:pt x="2442662" y="235179"/>
                  </a:lnTo>
                  <a:lnTo>
                    <a:pt x="2483968" y="256447"/>
                  </a:lnTo>
                  <a:lnTo>
                    <a:pt x="2523937" y="278472"/>
                  </a:lnTo>
                  <a:lnTo>
                    <a:pt x="2562533" y="301234"/>
                  </a:lnTo>
                  <a:lnTo>
                    <a:pt x="2599717" y="324712"/>
                  </a:lnTo>
                  <a:lnTo>
                    <a:pt x="2635452" y="348885"/>
                  </a:lnTo>
                  <a:lnTo>
                    <a:pt x="2669700" y="373733"/>
                  </a:lnTo>
                  <a:lnTo>
                    <a:pt x="2702425" y="399235"/>
                  </a:lnTo>
                  <a:lnTo>
                    <a:pt x="2733588" y="425371"/>
                  </a:lnTo>
                  <a:lnTo>
                    <a:pt x="2763153" y="452120"/>
                  </a:lnTo>
                  <a:lnTo>
                    <a:pt x="2791081" y="479460"/>
                  </a:lnTo>
                  <a:lnTo>
                    <a:pt x="2817336" y="507373"/>
                  </a:lnTo>
                  <a:lnTo>
                    <a:pt x="2864675" y="564831"/>
                  </a:lnTo>
                  <a:lnTo>
                    <a:pt x="2904872" y="624327"/>
                  </a:lnTo>
                  <a:lnTo>
                    <a:pt x="2937625" y="685699"/>
                  </a:lnTo>
                  <a:lnTo>
                    <a:pt x="2962636" y="748779"/>
                  </a:lnTo>
                  <a:lnTo>
                    <a:pt x="2979605" y="813404"/>
                  </a:lnTo>
                  <a:lnTo>
                    <a:pt x="2988233" y="879408"/>
                  </a:lnTo>
                  <a:lnTo>
                    <a:pt x="2989326" y="912876"/>
                  </a:lnTo>
                  <a:lnTo>
                    <a:pt x="2988233" y="946343"/>
                  </a:lnTo>
                  <a:lnTo>
                    <a:pt x="2979605" y="1012347"/>
                  </a:lnTo>
                  <a:lnTo>
                    <a:pt x="2962636" y="1076972"/>
                  </a:lnTo>
                  <a:lnTo>
                    <a:pt x="2937625" y="1140052"/>
                  </a:lnTo>
                  <a:lnTo>
                    <a:pt x="2904872" y="1201424"/>
                  </a:lnTo>
                  <a:lnTo>
                    <a:pt x="2864675" y="1260920"/>
                  </a:lnTo>
                  <a:lnTo>
                    <a:pt x="2817336" y="1318378"/>
                  </a:lnTo>
                  <a:lnTo>
                    <a:pt x="2791081" y="1346291"/>
                  </a:lnTo>
                  <a:lnTo>
                    <a:pt x="2763153" y="1373632"/>
                  </a:lnTo>
                  <a:lnTo>
                    <a:pt x="2733588" y="1400380"/>
                  </a:lnTo>
                  <a:lnTo>
                    <a:pt x="2702425" y="1426516"/>
                  </a:lnTo>
                  <a:lnTo>
                    <a:pt x="2669700" y="1452018"/>
                  </a:lnTo>
                  <a:lnTo>
                    <a:pt x="2635452" y="1476866"/>
                  </a:lnTo>
                  <a:lnTo>
                    <a:pt x="2599717" y="1501039"/>
                  </a:lnTo>
                  <a:lnTo>
                    <a:pt x="2562533" y="1524517"/>
                  </a:lnTo>
                  <a:lnTo>
                    <a:pt x="2523937" y="1547279"/>
                  </a:lnTo>
                  <a:lnTo>
                    <a:pt x="2483968" y="1569304"/>
                  </a:lnTo>
                  <a:lnTo>
                    <a:pt x="2442662" y="1590572"/>
                  </a:lnTo>
                  <a:lnTo>
                    <a:pt x="2400056" y="1611062"/>
                  </a:lnTo>
                  <a:lnTo>
                    <a:pt x="2356189" y="1630753"/>
                  </a:lnTo>
                  <a:lnTo>
                    <a:pt x="2311097" y="1649626"/>
                  </a:lnTo>
                  <a:lnTo>
                    <a:pt x="2264818" y="1667659"/>
                  </a:lnTo>
                  <a:lnTo>
                    <a:pt x="2217390" y="1684831"/>
                  </a:lnTo>
                  <a:lnTo>
                    <a:pt x="2168849" y="1701122"/>
                  </a:lnTo>
                  <a:lnTo>
                    <a:pt x="2119234" y="1716512"/>
                  </a:lnTo>
                  <a:lnTo>
                    <a:pt x="2068581" y="1730979"/>
                  </a:lnTo>
                  <a:lnTo>
                    <a:pt x="2016929" y="1744504"/>
                  </a:lnTo>
                  <a:lnTo>
                    <a:pt x="1964314" y="1757065"/>
                  </a:lnTo>
                  <a:lnTo>
                    <a:pt x="1910775" y="1768642"/>
                  </a:lnTo>
                  <a:lnTo>
                    <a:pt x="1856347" y="1779215"/>
                  </a:lnTo>
                  <a:lnTo>
                    <a:pt x="1801070" y="1788762"/>
                  </a:lnTo>
                  <a:lnTo>
                    <a:pt x="1744980" y="1797263"/>
                  </a:lnTo>
                  <a:lnTo>
                    <a:pt x="1688114" y="1804697"/>
                  </a:lnTo>
                  <a:lnTo>
                    <a:pt x="1630511" y="1811045"/>
                  </a:lnTo>
                  <a:lnTo>
                    <a:pt x="1572208" y="1816284"/>
                  </a:lnTo>
                  <a:lnTo>
                    <a:pt x="1513241" y="1820395"/>
                  </a:lnTo>
                  <a:lnTo>
                    <a:pt x="1453649" y="1823357"/>
                  </a:lnTo>
                  <a:lnTo>
                    <a:pt x="1393468" y="1825149"/>
                  </a:lnTo>
                  <a:lnTo>
                    <a:pt x="1332738" y="1825752"/>
                  </a:lnTo>
                  <a:lnTo>
                    <a:pt x="1272007" y="1825149"/>
                  </a:lnTo>
                  <a:lnTo>
                    <a:pt x="1211826" y="1823357"/>
                  </a:lnTo>
                  <a:lnTo>
                    <a:pt x="1152234" y="1820395"/>
                  </a:lnTo>
                  <a:lnTo>
                    <a:pt x="1093267" y="1816284"/>
                  </a:lnTo>
                  <a:lnTo>
                    <a:pt x="1034964" y="1811045"/>
                  </a:lnTo>
                  <a:lnTo>
                    <a:pt x="977361" y="1804697"/>
                  </a:lnTo>
                  <a:lnTo>
                    <a:pt x="920495" y="1797263"/>
                  </a:lnTo>
                  <a:lnTo>
                    <a:pt x="864405" y="1788762"/>
                  </a:lnTo>
                  <a:lnTo>
                    <a:pt x="809128" y="1779215"/>
                  </a:lnTo>
                  <a:lnTo>
                    <a:pt x="754700" y="1768642"/>
                  </a:lnTo>
                  <a:lnTo>
                    <a:pt x="701161" y="1757065"/>
                  </a:lnTo>
                  <a:lnTo>
                    <a:pt x="648546" y="1744504"/>
                  </a:lnTo>
                  <a:lnTo>
                    <a:pt x="596894" y="1730979"/>
                  </a:lnTo>
                  <a:lnTo>
                    <a:pt x="546241" y="1716512"/>
                  </a:lnTo>
                  <a:lnTo>
                    <a:pt x="496626" y="1701122"/>
                  </a:lnTo>
                  <a:lnTo>
                    <a:pt x="448085" y="1684831"/>
                  </a:lnTo>
                  <a:lnTo>
                    <a:pt x="400657" y="1667659"/>
                  </a:lnTo>
                  <a:lnTo>
                    <a:pt x="354378" y="1649626"/>
                  </a:lnTo>
                  <a:lnTo>
                    <a:pt x="309286" y="1630753"/>
                  </a:lnTo>
                  <a:lnTo>
                    <a:pt x="265419" y="1611062"/>
                  </a:lnTo>
                  <a:lnTo>
                    <a:pt x="222813" y="1590572"/>
                  </a:lnTo>
                  <a:lnTo>
                    <a:pt x="181507" y="1569304"/>
                  </a:lnTo>
                  <a:lnTo>
                    <a:pt x="141538" y="1547279"/>
                  </a:lnTo>
                  <a:lnTo>
                    <a:pt x="102942" y="1524517"/>
                  </a:lnTo>
                  <a:lnTo>
                    <a:pt x="65758" y="1501039"/>
                  </a:lnTo>
                  <a:lnTo>
                    <a:pt x="30023" y="1476866"/>
                  </a:lnTo>
                  <a:lnTo>
                    <a:pt x="0" y="1455083"/>
                  </a:lnTo>
                </a:path>
              </a:pathLst>
            </a:custGeom>
            <a:ln w="259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520314" y="634873"/>
            <a:ext cx="896619" cy="687705"/>
            <a:chOff x="2520314" y="634873"/>
            <a:chExt cx="896619" cy="687705"/>
          </a:xfrm>
        </p:grpSpPr>
        <p:sp>
          <p:nvSpPr>
            <p:cNvPr id="5" name="object 5"/>
            <p:cNvSpPr/>
            <p:nvPr/>
          </p:nvSpPr>
          <p:spPr>
            <a:xfrm>
              <a:off x="2533014" y="647573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5">
                  <a:moveTo>
                    <a:pt x="330962" y="0"/>
                  </a:moveTo>
                  <a:lnTo>
                    <a:pt x="0" y="88646"/>
                  </a:lnTo>
                  <a:lnTo>
                    <a:pt x="88518" y="419607"/>
                  </a:lnTo>
                  <a:lnTo>
                    <a:pt x="149225" y="314705"/>
                  </a:lnTo>
                  <a:lnTo>
                    <a:pt x="749935" y="661797"/>
                  </a:lnTo>
                  <a:lnTo>
                    <a:pt x="871093" y="451992"/>
                  </a:lnTo>
                  <a:lnTo>
                    <a:pt x="270383" y="104901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33014" y="647573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5">
                  <a:moveTo>
                    <a:pt x="749935" y="661797"/>
                  </a:moveTo>
                  <a:lnTo>
                    <a:pt x="149225" y="314705"/>
                  </a:lnTo>
                  <a:lnTo>
                    <a:pt x="88518" y="419607"/>
                  </a:lnTo>
                  <a:lnTo>
                    <a:pt x="0" y="88646"/>
                  </a:lnTo>
                  <a:lnTo>
                    <a:pt x="330962" y="0"/>
                  </a:lnTo>
                  <a:lnTo>
                    <a:pt x="270383" y="104901"/>
                  </a:lnTo>
                  <a:lnTo>
                    <a:pt x="871093" y="451992"/>
                  </a:lnTo>
                  <a:lnTo>
                    <a:pt x="749935" y="661797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984745" y="4041521"/>
            <a:ext cx="896619" cy="687705"/>
            <a:chOff x="6984745" y="4041521"/>
            <a:chExt cx="896619" cy="687705"/>
          </a:xfrm>
        </p:grpSpPr>
        <p:sp>
          <p:nvSpPr>
            <p:cNvPr id="8" name="object 8"/>
            <p:cNvSpPr/>
            <p:nvPr/>
          </p:nvSpPr>
          <p:spPr>
            <a:xfrm>
              <a:off x="6997445" y="4054221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8" y="0"/>
                  </a:moveTo>
                  <a:lnTo>
                    <a:pt x="0" y="88645"/>
                  </a:lnTo>
                  <a:lnTo>
                    <a:pt x="88646" y="419734"/>
                  </a:lnTo>
                  <a:lnTo>
                    <a:pt x="149225" y="314832"/>
                  </a:lnTo>
                  <a:lnTo>
                    <a:pt x="749934" y="661796"/>
                  </a:lnTo>
                  <a:lnTo>
                    <a:pt x="871220" y="451992"/>
                  </a:lnTo>
                  <a:lnTo>
                    <a:pt x="270382" y="104901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97445" y="4054221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49934" y="661796"/>
                  </a:moveTo>
                  <a:lnTo>
                    <a:pt x="149225" y="314832"/>
                  </a:lnTo>
                  <a:lnTo>
                    <a:pt x="88646" y="419734"/>
                  </a:lnTo>
                  <a:lnTo>
                    <a:pt x="0" y="88645"/>
                  </a:lnTo>
                  <a:lnTo>
                    <a:pt x="331088" y="0"/>
                  </a:lnTo>
                  <a:lnTo>
                    <a:pt x="270382" y="104901"/>
                  </a:lnTo>
                  <a:lnTo>
                    <a:pt x="871220" y="451992"/>
                  </a:lnTo>
                  <a:lnTo>
                    <a:pt x="749934" y="661796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536440" y="4689602"/>
            <a:ext cx="896619" cy="687705"/>
            <a:chOff x="4536440" y="4689602"/>
            <a:chExt cx="896619" cy="687705"/>
          </a:xfrm>
        </p:grpSpPr>
        <p:sp>
          <p:nvSpPr>
            <p:cNvPr id="11" name="object 11"/>
            <p:cNvSpPr/>
            <p:nvPr/>
          </p:nvSpPr>
          <p:spPr>
            <a:xfrm>
              <a:off x="4549140" y="4702302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8" y="0"/>
                  </a:moveTo>
                  <a:lnTo>
                    <a:pt x="0" y="88646"/>
                  </a:lnTo>
                  <a:lnTo>
                    <a:pt x="88646" y="419735"/>
                  </a:lnTo>
                  <a:lnTo>
                    <a:pt x="149225" y="314706"/>
                  </a:lnTo>
                  <a:lnTo>
                    <a:pt x="750062" y="661797"/>
                  </a:lnTo>
                  <a:lnTo>
                    <a:pt x="871220" y="451993"/>
                  </a:lnTo>
                  <a:lnTo>
                    <a:pt x="270510" y="104902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49140" y="4702302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50062" y="661797"/>
                  </a:moveTo>
                  <a:lnTo>
                    <a:pt x="149225" y="314706"/>
                  </a:lnTo>
                  <a:lnTo>
                    <a:pt x="88646" y="419735"/>
                  </a:lnTo>
                  <a:lnTo>
                    <a:pt x="0" y="88646"/>
                  </a:lnTo>
                  <a:lnTo>
                    <a:pt x="331088" y="0"/>
                  </a:lnTo>
                  <a:lnTo>
                    <a:pt x="270510" y="104902"/>
                  </a:lnTo>
                  <a:lnTo>
                    <a:pt x="871220" y="451993"/>
                  </a:lnTo>
                  <a:lnTo>
                    <a:pt x="750062" y="661797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8204" y="0"/>
            <a:ext cx="438594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cs-CZ" sz="4800" spc="10" dirty="0"/>
              <a:t>Co umožňuje</a:t>
            </a:r>
            <a:r>
              <a:rPr sz="4800" spc="-120" dirty="0"/>
              <a:t> </a:t>
            </a:r>
            <a:r>
              <a:rPr sz="4800" spc="-15" dirty="0"/>
              <a:t>Atlas</a:t>
            </a:r>
            <a:r>
              <a:rPr lang="cs-CZ" sz="4800" spc="-15" dirty="0"/>
              <a:t>.TI</a:t>
            </a:r>
            <a:r>
              <a:rPr sz="4800" spc="-15" dirty="0"/>
              <a:t>?</a:t>
            </a:r>
            <a:endParaRPr sz="4800" dirty="0"/>
          </a:p>
        </p:txBody>
      </p:sp>
      <p:sp>
        <p:nvSpPr>
          <p:cNvPr id="3" name="object 3"/>
          <p:cNvSpPr/>
          <p:nvPr/>
        </p:nvSpPr>
        <p:spPr>
          <a:xfrm>
            <a:off x="0" y="2781300"/>
            <a:ext cx="9136380" cy="4076700"/>
          </a:xfrm>
          <a:custGeom>
            <a:avLst/>
            <a:gdLst/>
            <a:ahLst/>
            <a:cxnLst/>
            <a:rect l="l" t="t" r="r" b="b"/>
            <a:pathLst>
              <a:path w="9136380" h="4076700">
                <a:moveTo>
                  <a:pt x="9136380" y="4076697"/>
                </a:moveTo>
                <a:lnTo>
                  <a:pt x="9136380" y="0"/>
                </a:lnTo>
                <a:lnTo>
                  <a:pt x="0" y="0"/>
                </a:lnTo>
                <a:lnTo>
                  <a:pt x="0" y="4076697"/>
                </a:lnTo>
                <a:lnTo>
                  <a:pt x="9136380" y="4076697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2339" y="2888335"/>
            <a:ext cx="8395335" cy="3275256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40"/>
              </a:spcBef>
              <a:buFont typeface="Wingdings"/>
              <a:buChar char=""/>
              <a:tabLst>
                <a:tab pos="356235" algn="l"/>
              </a:tabLst>
            </a:pPr>
            <a:r>
              <a:rPr lang="cs-CZ" sz="2000" b="1" spc="-85" dirty="0">
                <a:solidFill>
                  <a:srgbClr val="FFFFFF"/>
                </a:solidFill>
                <a:latin typeface="Arial"/>
                <a:cs typeface="Arial"/>
              </a:rPr>
              <a:t>Kvalitativní kódování</a:t>
            </a:r>
          </a:p>
          <a:p>
            <a:pPr marL="812800" lvl="1" indent="-343535">
              <a:spcBef>
                <a:spcPts val="940"/>
              </a:spcBef>
              <a:buFont typeface="Arial" panose="020B0604020202020204" pitchFamily="34" charset="0"/>
              <a:buChar char="•"/>
              <a:tabLst>
                <a:tab pos="356235" algn="l"/>
              </a:tabLst>
            </a:pPr>
            <a:r>
              <a:rPr lang="cs-CZ" sz="2000" b="1" spc="-85" dirty="0">
                <a:solidFill>
                  <a:srgbClr val="FFFFFF"/>
                </a:solidFill>
                <a:latin typeface="Arial"/>
                <a:cs typeface="Arial"/>
              </a:rPr>
              <a:t>ruční</a:t>
            </a:r>
          </a:p>
          <a:p>
            <a:pPr marL="812800" lvl="1" indent="-343535">
              <a:spcBef>
                <a:spcPts val="940"/>
              </a:spcBef>
              <a:buFont typeface="Arial" panose="020B0604020202020204" pitchFamily="34" charset="0"/>
              <a:buChar char="•"/>
              <a:tabLst>
                <a:tab pos="356235" algn="l"/>
              </a:tabLst>
            </a:pPr>
            <a:r>
              <a:rPr lang="cs-CZ" sz="2000" b="1" spc="-85" dirty="0">
                <a:solidFill>
                  <a:srgbClr val="FFFFFF"/>
                </a:solidFill>
                <a:latin typeface="Arial"/>
                <a:cs typeface="Arial"/>
              </a:rPr>
              <a:t>automatické</a:t>
            </a:r>
          </a:p>
          <a:p>
            <a:pPr marL="355600" indent="-343535">
              <a:lnSpc>
                <a:spcPct val="100000"/>
              </a:lnSpc>
              <a:spcBef>
                <a:spcPts val="940"/>
              </a:spcBef>
              <a:buFont typeface="Wingdings"/>
              <a:buChar char=""/>
              <a:tabLst>
                <a:tab pos="356235" algn="l"/>
              </a:tabLst>
            </a:pPr>
            <a:r>
              <a:rPr lang="cs-CZ" sz="2000" b="1" spc="-85" dirty="0">
                <a:solidFill>
                  <a:srgbClr val="FFFFFF"/>
                </a:solidFill>
                <a:latin typeface="Arial"/>
                <a:cs typeface="Arial"/>
              </a:rPr>
              <a:t>Kódovat</a:t>
            </a:r>
          </a:p>
          <a:p>
            <a:pPr marL="812800" lvl="1" indent="-343535">
              <a:spcBef>
                <a:spcPts val="940"/>
              </a:spcBef>
              <a:buFont typeface="Arial" panose="020B0604020202020204" pitchFamily="34" charset="0"/>
              <a:buChar char="•"/>
              <a:tabLst>
                <a:tab pos="356235" algn="l"/>
              </a:tabLst>
            </a:pPr>
            <a:r>
              <a:rPr lang="cs-CZ" sz="2000" b="1" spc="-85" dirty="0">
                <a:solidFill>
                  <a:srgbClr val="FFFFFF"/>
                </a:solidFill>
                <a:latin typeface="Arial"/>
                <a:cs typeface="Arial"/>
              </a:rPr>
              <a:t>Dokumenty (textové a PDF) - přepisy rozhovorů, pracovní dokumenty, deníky</a:t>
            </a:r>
          </a:p>
          <a:p>
            <a:pPr marL="812800" lvl="1" indent="-343535">
              <a:spcBef>
                <a:spcPts val="940"/>
              </a:spcBef>
              <a:buFont typeface="Arial" panose="020B0604020202020204" pitchFamily="34" charset="0"/>
              <a:buChar char="•"/>
              <a:tabLst>
                <a:tab pos="356235" algn="l"/>
              </a:tabLst>
            </a:pPr>
            <a:r>
              <a:rPr lang="cs-CZ" sz="2000" b="1" spc="-85" dirty="0">
                <a:solidFill>
                  <a:srgbClr val="FFFFFF"/>
                </a:solidFill>
                <a:latin typeface="Arial"/>
                <a:cs typeface="Arial"/>
              </a:rPr>
              <a:t>Fotografie - pozorování</a:t>
            </a:r>
          </a:p>
          <a:p>
            <a:pPr marL="812800" lvl="1" indent="-343535">
              <a:spcBef>
                <a:spcPts val="940"/>
              </a:spcBef>
              <a:buFont typeface="Arial" panose="020B0604020202020204" pitchFamily="34" charset="0"/>
              <a:buChar char="•"/>
              <a:tabLst>
                <a:tab pos="356235" algn="l"/>
              </a:tabLst>
            </a:pPr>
            <a:r>
              <a:rPr lang="cs-CZ" sz="2000" b="1" spc="-85" dirty="0">
                <a:solidFill>
                  <a:srgbClr val="FFFFFF"/>
                </a:solidFill>
                <a:latin typeface="Arial"/>
                <a:cs typeface="Arial"/>
              </a:rPr>
              <a:t>Grafika – porovnání, teorie změn</a:t>
            </a:r>
            <a:endParaRPr sz="2000" b="1" spc="-85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782061"/>
            <a:ext cx="4573270" cy="3312160"/>
          </a:xfrm>
          <a:custGeom>
            <a:avLst/>
            <a:gdLst/>
            <a:ahLst/>
            <a:cxnLst/>
            <a:rect l="l" t="t" r="r" b="b"/>
            <a:pathLst>
              <a:path w="4573270" h="3312160">
                <a:moveTo>
                  <a:pt x="0" y="832382"/>
                </a:moveTo>
                <a:lnTo>
                  <a:pt x="47185" y="779008"/>
                </a:lnTo>
                <a:lnTo>
                  <a:pt x="75875" y="748720"/>
                </a:lnTo>
                <a:lnTo>
                  <a:pt x="105503" y="718886"/>
                </a:lnTo>
                <a:lnTo>
                  <a:pt x="136055" y="689515"/>
                </a:lnTo>
                <a:lnTo>
                  <a:pt x="167518" y="660618"/>
                </a:lnTo>
                <a:lnTo>
                  <a:pt x="199878" y="632202"/>
                </a:lnTo>
                <a:lnTo>
                  <a:pt x="233119" y="604279"/>
                </a:lnTo>
                <a:lnTo>
                  <a:pt x="267228" y="576856"/>
                </a:lnTo>
                <a:lnTo>
                  <a:pt x="302192" y="549945"/>
                </a:lnTo>
                <a:lnTo>
                  <a:pt x="337995" y="523554"/>
                </a:lnTo>
                <a:lnTo>
                  <a:pt x="374624" y="497694"/>
                </a:lnTo>
                <a:lnTo>
                  <a:pt x="412065" y="472372"/>
                </a:lnTo>
                <a:lnTo>
                  <a:pt x="450303" y="447600"/>
                </a:lnTo>
                <a:lnTo>
                  <a:pt x="489325" y="423386"/>
                </a:lnTo>
                <a:lnTo>
                  <a:pt x="529117" y="399740"/>
                </a:lnTo>
                <a:lnTo>
                  <a:pt x="569664" y="376672"/>
                </a:lnTo>
                <a:lnTo>
                  <a:pt x="610952" y="354191"/>
                </a:lnTo>
                <a:lnTo>
                  <a:pt x="652968" y="332307"/>
                </a:lnTo>
                <a:lnTo>
                  <a:pt x="695696" y="311029"/>
                </a:lnTo>
                <a:lnTo>
                  <a:pt x="739124" y="290366"/>
                </a:lnTo>
                <a:lnTo>
                  <a:pt x="783237" y="270329"/>
                </a:lnTo>
                <a:lnTo>
                  <a:pt x="828020" y="250926"/>
                </a:lnTo>
                <a:lnTo>
                  <a:pt x="873461" y="232167"/>
                </a:lnTo>
                <a:lnTo>
                  <a:pt x="919544" y="214063"/>
                </a:lnTo>
                <a:lnTo>
                  <a:pt x="966256" y="196621"/>
                </a:lnTo>
                <a:lnTo>
                  <a:pt x="1013582" y="179853"/>
                </a:lnTo>
                <a:lnTo>
                  <a:pt x="1061509" y="163767"/>
                </a:lnTo>
                <a:lnTo>
                  <a:pt x="1110022" y="148372"/>
                </a:lnTo>
                <a:lnTo>
                  <a:pt x="1159108" y="133679"/>
                </a:lnTo>
                <a:lnTo>
                  <a:pt x="1208751" y="119697"/>
                </a:lnTo>
                <a:lnTo>
                  <a:pt x="1258939" y="106436"/>
                </a:lnTo>
                <a:lnTo>
                  <a:pt x="1309657" y="93904"/>
                </a:lnTo>
                <a:lnTo>
                  <a:pt x="1360891" y="82112"/>
                </a:lnTo>
                <a:lnTo>
                  <a:pt x="1412627" y="71069"/>
                </a:lnTo>
                <a:lnTo>
                  <a:pt x="1464850" y="60784"/>
                </a:lnTo>
                <a:lnTo>
                  <a:pt x="1517548" y="51268"/>
                </a:lnTo>
                <a:lnTo>
                  <a:pt x="1570705" y="42529"/>
                </a:lnTo>
                <a:lnTo>
                  <a:pt x="1624307" y="34577"/>
                </a:lnTo>
                <a:lnTo>
                  <a:pt x="1678341" y="27421"/>
                </a:lnTo>
                <a:lnTo>
                  <a:pt x="1732792" y="21072"/>
                </a:lnTo>
                <a:lnTo>
                  <a:pt x="1787647" y="15538"/>
                </a:lnTo>
                <a:lnTo>
                  <a:pt x="1842891" y="10830"/>
                </a:lnTo>
                <a:lnTo>
                  <a:pt x="1898510" y="6957"/>
                </a:lnTo>
                <a:lnTo>
                  <a:pt x="1954490" y="3927"/>
                </a:lnTo>
                <a:lnTo>
                  <a:pt x="2010817" y="1751"/>
                </a:lnTo>
                <a:lnTo>
                  <a:pt x="2067477" y="439"/>
                </a:lnTo>
                <a:lnTo>
                  <a:pt x="2124456" y="0"/>
                </a:lnTo>
                <a:lnTo>
                  <a:pt x="2181435" y="439"/>
                </a:lnTo>
                <a:lnTo>
                  <a:pt x="2238095" y="1751"/>
                </a:lnTo>
                <a:lnTo>
                  <a:pt x="2294423" y="3927"/>
                </a:lnTo>
                <a:lnTo>
                  <a:pt x="2350403" y="6957"/>
                </a:lnTo>
                <a:lnTo>
                  <a:pt x="2406022" y="10830"/>
                </a:lnTo>
                <a:lnTo>
                  <a:pt x="2461267" y="15538"/>
                </a:lnTo>
                <a:lnTo>
                  <a:pt x="2516122" y="21072"/>
                </a:lnTo>
                <a:lnTo>
                  <a:pt x="2570573" y="27421"/>
                </a:lnTo>
                <a:lnTo>
                  <a:pt x="2624608" y="34577"/>
                </a:lnTo>
                <a:lnTo>
                  <a:pt x="2678210" y="42529"/>
                </a:lnTo>
                <a:lnTo>
                  <a:pt x="2731367" y="51268"/>
                </a:lnTo>
                <a:lnTo>
                  <a:pt x="2784065" y="60784"/>
                </a:lnTo>
                <a:lnTo>
                  <a:pt x="2836289" y="71069"/>
                </a:lnTo>
                <a:lnTo>
                  <a:pt x="2888025" y="82112"/>
                </a:lnTo>
                <a:lnTo>
                  <a:pt x="2939259" y="93904"/>
                </a:lnTo>
                <a:lnTo>
                  <a:pt x="2989977" y="106436"/>
                </a:lnTo>
                <a:lnTo>
                  <a:pt x="3040165" y="119697"/>
                </a:lnTo>
                <a:lnTo>
                  <a:pt x="3089809" y="133679"/>
                </a:lnTo>
                <a:lnTo>
                  <a:pt x="3138894" y="148372"/>
                </a:lnTo>
                <a:lnTo>
                  <a:pt x="3187408" y="163767"/>
                </a:lnTo>
                <a:lnTo>
                  <a:pt x="3235335" y="179853"/>
                </a:lnTo>
                <a:lnTo>
                  <a:pt x="3282661" y="196621"/>
                </a:lnTo>
                <a:lnTo>
                  <a:pt x="3329373" y="214063"/>
                </a:lnTo>
                <a:lnTo>
                  <a:pt x="3375456" y="232167"/>
                </a:lnTo>
                <a:lnTo>
                  <a:pt x="3420896" y="250926"/>
                </a:lnTo>
                <a:lnTo>
                  <a:pt x="3465680" y="270329"/>
                </a:lnTo>
                <a:lnTo>
                  <a:pt x="3509792" y="290366"/>
                </a:lnTo>
                <a:lnTo>
                  <a:pt x="3553220" y="311029"/>
                </a:lnTo>
                <a:lnTo>
                  <a:pt x="3595949" y="332307"/>
                </a:lnTo>
                <a:lnTo>
                  <a:pt x="3637964" y="354191"/>
                </a:lnTo>
                <a:lnTo>
                  <a:pt x="3679252" y="376672"/>
                </a:lnTo>
                <a:lnTo>
                  <a:pt x="3719799" y="399740"/>
                </a:lnTo>
                <a:lnTo>
                  <a:pt x="3759591" y="423386"/>
                </a:lnTo>
                <a:lnTo>
                  <a:pt x="3798613" y="447600"/>
                </a:lnTo>
                <a:lnTo>
                  <a:pt x="3836851" y="472372"/>
                </a:lnTo>
                <a:lnTo>
                  <a:pt x="3874292" y="497694"/>
                </a:lnTo>
                <a:lnTo>
                  <a:pt x="3910921" y="523554"/>
                </a:lnTo>
                <a:lnTo>
                  <a:pt x="3946724" y="549945"/>
                </a:lnTo>
                <a:lnTo>
                  <a:pt x="3981687" y="576856"/>
                </a:lnTo>
                <a:lnTo>
                  <a:pt x="4015796" y="604279"/>
                </a:lnTo>
                <a:lnTo>
                  <a:pt x="4049037" y="632202"/>
                </a:lnTo>
                <a:lnTo>
                  <a:pt x="4081396" y="660618"/>
                </a:lnTo>
                <a:lnTo>
                  <a:pt x="4112859" y="689515"/>
                </a:lnTo>
                <a:lnTo>
                  <a:pt x="4143412" y="718886"/>
                </a:lnTo>
                <a:lnTo>
                  <a:pt x="4173040" y="748720"/>
                </a:lnTo>
                <a:lnTo>
                  <a:pt x="4201729" y="779008"/>
                </a:lnTo>
                <a:lnTo>
                  <a:pt x="4229466" y="809740"/>
                </a:lnTo>
                <a:lnTo>
                  <a:pt x="4256236" y="840906"/>
                </a:lnTo>
                <a:lnTo>
                  <a:pt x="4282026" y="872498"/>
                </a:lnTo>
                <a:lnTo>
                  <a:pt x="4306820" y="904506"/>
                </a:lnTo>
                <a:lnTo>
                  <a:pt x="4330606" y="936920"/>
                </a:lnTo>
                <a:lnTo>
                  <a:pt x="4353369" y="969730"/>
                </a:lnTo>
                <a:lnTo>
                  <a:pt x="4375095" y="1002928"/>
                </a:lnTo>
                <a:lnTo>
                  <a:pt x="4395769" y="1036503"/>
                </a:lnTo>
                <a:lnTo>
                  <a:pt x="4415379" y="1070446"/>
                </a:lnTo>
                <a:lnTo>
                  <a:pt x="4433909" y="1104748"/>
                </a:lnTo>
                <a:lnTo>
                  <a:pt x="4451345" y="1139399"/>
                </a:lnTo>
                <a:lnTo>
                  <a:pt x="4467674" y="1174389"/>
                </a:lnTo>
                <a:lnTo>
                  <a:pt x="4482882" y="1209709"/>
                </a:lnTo>
                <a:lnTo>
                  <a:pt x="4496953" y="1245350"/>
                </a:lnTo>
                <a:lnTo>
                  <a:pt x="4509875" y="1281302"/>
                </a:lnTo>
                <a:lnTo>
                  <a:pt x="4521634" y="1317555"/>
                </a:lnTo>
                <a:lnTo>
                  <a:pt x="4541602" y="1390927"/>
                </a:lnTo>
                <a:lnTo>
                  <a:pt x="4556747" y="1465391"/>
                </a:lnTo>
                <a:lnTo>
                  <a:pt x="4566954" y="1540870"/>
                </a:lnTo>
                <a:lnTo>
                  <a:pt x="4570171" y="1578967"/>
                </a:lnTo>
                <a:lnTo>
                  <a:pt x="4572112" y="1617288"/>
                </a:lnTo>
                <a:lnTo>
                  <a:pt x="4572762" y="1655826"/>
                </a:lnTo>
                <a:lnTo>
                  <a:pt x="4572112" y="1694363"/>
                </a:lnTo>
                <a:lnTo>
                  <a:pt x="4570171" y="1732684"/>
                </a:lnTo>
                <a:lnTo>
                  <a:pt x="4566954" y="1770781"/>
                </a:lnTo>
                <a:lnTo>
                  <a:pt x="4562474" y="1808642"/>
                </a:lnTo>
                <a:lnTo>
                  <a:pt x="4549785" y="1883623"/>
                </a:lnTo>
                <a:lnTo>
                  <a:pt x="4532214" y="1957551"/>
                </a:lnTo>
                <a:lnTo>
                  <a:pt x="4509875" y="2030349"/>
                </a:lnTo>
                <a:lnTo>
                  <a:pt x="4496953" y="2066301"/>
                </a:lnTo>
                <a:lnTo>
                  <a:pt x="4482882" y="2101942"/>
                </a:lnTo>
                <a:lnTo>
                  <a:pt x="4467674" y="2137262"/>
                </a:lnTo>
                <a:lnTo>
                  <a:pt x="4451345" y="2172252"/>
                </a:lnTo>
                <a:lnTo>
                  <a:pt x="4433909" y="2206903"/>
                </a:lnTo>
                <a:lnTo>
                  <a:pt x="4415379" y="2241205"/>
                </a:lnTo>
                <a:lnTo>
                  <a:pt x="4395769" y="2275148"/>
                </a:lnTo>
                <a:lnTo>
                  <a:pt x="4375095" y="2308723"/>
                </a:lnTo>
                <a:lnTo>
                  <a:pt x="4353369" y="2341921"/>
                </a:lnTo>
                <a:lnTo>
                  <a:pt x="4330606" y="2374731"/>
                </a:lnTo>
                <a:lnTo>
                  <a:pt x="4306820" y="2407145"/>
                </a:lnTo>
                <a:lnTo>
                  <a:pt x="4282026" y="2439153"/>
                </a:lnTo>
                <a:lnTo>
                  <a:pt x="4256236" y="2470745"/>
                </a:lnTo>
                <a:lnTo>
                  <a:pt x="4229466" y="2501911"/>
                </a:lnTo>
                <a:lnTo>
                  <a:pt x="4201729" y="2532643"/>
                </a:lnTo>
                <a:lnTo>
                  <a:pt x="4173040" y="2562931"/>
                </a:lnTo>
                <a:lnTo>
                  <a:pt x="4143412" y="2592765"/>
                </a:lnTo>
                <a:lnTo>
                  <a:pt x="4112859" y="2622136"/>
                </a:lnTo>
                <a:lnTo>
                  <a:pt x="4081396" y="2651033"/>
                </a:lnTo>
                <a:lnTo>
                  <a:pt x="4049037" y="2679449"/>
                </a:lnTo>
                <a:lnTo>
                  <a:pt x="4015796" y="2707372"/>
                </a:lnTo>
                <a:lnTo>
                  <a:pt x="3981687" y="2734795"/>
                </a:lnTo>
                <a:lnTo>
                  <a:pt x="3946724" y="2761706"/>
                </a:lnTo>
                <a:lnTo>
                  <a:pt x="3910921" y="2788097"/>
                </a:lnTo>
                <a:lnTo>
                  <a:pt x="3874292" y="2813957"/>
                </a:lnTo>
                <a:lnTo>
                  <a:pt x="3836851" y="2839279"/>
                </a:lnTo>
                <a:lnTo>
                  <a:pt x="3798613" y="2864051"/>
                </a:lnTo>
                <a:lnTo>
                  <a:pt x="3759591" y="2888265"/>
                </a:lnTo>
                <a:lnTo>
                  <a:pt x="3719799" y="2911911"/>
                </a:lnTo>
                <a:lnTo>
                  <a:pt x="3679252" y="2934979"/>
                </a:lnTo>
                <a:lnTo>
                  <a:pt x="3637964" y="2957460"/>
                </a:lnTo>
                <a:lnTo>
                  <a:pt x="3595949" y="2979344"/>
                </a:lnTo>
                <a:lnTo>
                  <a:pt x="3553220" y="3000622"/>
                </a:lnTo>
                <a:lnTo>
                  <a:pt x="3509792" y="3021285"/>
                </a:lnTo>
                <a:lnTo>
                  <a:pt x="3465680" y="3041322"/>
                </a:lnTo>
                <a:lnTo>
                  <a:pt x="3420896" y="3060725"/>
                </a:lnTo>
                <a:lnTo>
                  <a:pt x="3375456" y="3079484"/>
                </a:lnTo>
                <a:lnTo>
                  <a:pt x="3329373" y="3097588"/>
                </a:lnTo>
                <a:lnTo>
                  <a:pt x="3282661" y="3115030"/>
                </a:lnTo>
                <a:lnTo>
                  <a:pt x="3235335" y="3131798"/>
                </a:lnTo>
                <a:lnTo>
                  <a:pt x="3187408" y="3147884"/>
                </a:lnTo>
                <a:lnTo>
                  <a:pt x="3138894" y="3163279"/>
                </a:lnTo>
                <a:lnTo>
                  <a:pt x="3089809" y="3177972"/>
                </a:lnTo>
                <a:lnTo>
                  <a:pt x="3040165" y="3191954"/>
                </a:lnTo>
                <a:lnTo>
                  <a:pt x="2989977" y="3205215"/>
                </a:lnTo>
                <a:lnTo>
                  <a:pt x="2939259" y="3217747"/>
                </a:lnTo>
                <a:lnTo>
                  <a:pt x="2888025" y="3229539"/>
                </a:lnTo>
                <a:lnTo>
                  <a:pt x="2836289" y="3240582"/>
                </a:lnTo>
                <a:lnTo>
                  <a:pt x="2784065" y="3250867"/>
                </a:lnTo>
                <a:lnTo>
                  <a:pt x="2731367" y="3260383"/>
                </a:lnTo>
                <a:lnTo>
                  <a:pt x="2678210" y="3269122"/>
                </a:lnTo>
                <a:lnTo>
                  <a:pt x="2624608" y="3277074"/>
                </a:lnTo>
                <a:lnTo>
                  <a:pt x="2570573" y="3284230"/>
                </a:lnTo>
                <a:lnTo>
                  <a:pt x="2516122" y="3290579"/>
                </a:lnTo>
                <a:lnTo>
                  <a:pt x="2461267" y="3296113"/>
                </a:lnTo>
                <a:lnTo>
                  <a:pt x="2406022" y="3300821"/>
                </a:lnTo>
                <a:lnTo>
                  <a:pt x="2350403" y="3304694"/>
                </a:lnTo>
                <a:lnTo>
                  <a:pt x="2294423" y="3307724"/>
                </a:lnTo>
                <a:lnTo>
                  <a:pt x="2238095" y="3309900"/>
                </a:lnTo>
                <a:lnTo>
                  <a:pt x="2181435" y="3311212"/>
                </a:lnTo>
                <a:lnTo>
                  <a:pt x="2124456" y="3311652"/>
                </a:lnTo>
                <a:lnTo>
                  <a:pt x="2067477" y="3311212"/>
                </a:lnTo>
                <a:lnTo>
                  <a:pt x="2010817" y="3309900"/>
                </a:lnTo>
                <a:lnTo>
                  <a:pt x="1954490" y="3307724"/>
                </a:lnTo>
                <a:lnTo>
                  <a:pt x="1898510" y="3304694"/>
                </a:lnTo>
                <a:lnTo>
                  <a:pt x="1842891" y="3300821"/>
                </a:lnTo>
                <a:lnTo>
                  <a:pt x="1787647" y="3296113"/>
                </a:lnTo>
                <a:lnTo>
                  <a:pt x="1732792" y="3290579"/>
                </a:lnTo>
                <a:lnTo>
                  <a:pt x="1678341" y="3284230"/>
                </a:lnTo>
                <a:lnTo>
                  <a:pt x="1624307" y="3277074"/>
                </a:lnTo>
                <a:lnTo>
                  <a:pt x="1570705" y="3269122"/>
                </a:lnTo>
                <a:lnTo>
                  <a:pt x="1517548" y="3260383"/>
                </a:lnTo>
                <a:lnTo>
                  <a:pt x="1464850" y="3250867"/>
                </a:lnTo>
                <a:lnTo>
                  <a:pt x="1412627" y="3240582"/>
                </a:lnTo>
                <a:lnTo>
                  <a:pt x="1360891" y="3229539"/>
                </a:lnTo>
                <a:lnTo>
                  <a:pt x="1309657" y="3217747"/>
                </a:lnTo>
                <a:lnTo>
                  <a:pt x="1258939" y="3205215"/>
                </a:lnTo>
                <a:lnTo>
                  <a:pt x="1208751" y="3191954"/>
                </a:lnTo>
                <a:lnTo>
                  <a:pt x="1159108" y="3177972"/>
                </a:lnTo>
                <a:lnTo>
                  <a:pt x="1110022" y="3163279"/>
                </a:lnTo>
                <a:lnTo>
                  <a:pt x="1061509" y="3147884"/>
                </a:lnTo>
                <a:lnTo>
                  <a:pt x="1013582" y="3131798"/>
                </a:lnTo>
                <a:lnTo>
                  <a:pt x="966256" y="3115030"/>
                </a:lnTo>
                <a:lnTo>
                  <a:pt x="919544" y="3097588"/>
                </a:lnTo>
                <a:lnTo>
                  <a:pt x="873461" y="3079484"/>
                </a:lnTo>
                <a:lnTo>
                  <a:pt x="828020" y="3060725"/>
                </a:lnTo>
                <a:lnTo>
                  <a:pt x="783237" y="3041322"/>
                </a:lnTo>
                <a:lnTo>
                  <a:pt x="739124" y="3021285"/>
                </a:lnTo>
                <a:lnTo>
                  <a:pt x="695696" y="3000622"/>
                </a:lnTo>
                <a:lnTo>
                  <a:pt x="652968" y="2979344"/>
                </a:lnTo>
                <a:lnTo>
                  <a:pt x="610952" y="2957460"/>
                </a:lnTo>
                <a:lnTo>
                  <a:pt x="569664" y="2934979"/>
                </a:lnTo>
                <a:lnTo>
                  <a:pt x="529117" y="2911911"/>
                </a:lnTo>
                <a:lnTo>
                  <a:pt x="489325" y="2888265"/>
                </a:lnTo>
                <a:lnTo>
                  <a:pt x="450303" y="2864051"/>
                </a:lnTo>
                <a:lnTo>
                  <a:pt x="412065" y="2839279"/>
                </a:lnTo>
                <a:lnTo>
                  <a:pt x="374624" y="2813957"/>
                </a:lnTo>
                <a:lnTo>
                  <a:pt x="337995" y="2788097"/>
                </a:lnTo>
                <a:lnTo>
                  <a:pt x="302192" y="2761706"/>
                </a:lnTo>
                <a:lnTo>
                  <a:pt x="267228" y="2734795"/>
                </a:lnTo>
                <a:lnTo>
                  <a:pt x="233119" y="2707372"/>
                </a:lnTo>
                <a:lnTo>
                  <a:pt x="199878" y="2679449"/>
                </a:lnTo>
                <a:lnTo>
                  <a:pt x="167518" y="2651033"/>
                </a:lnTo>
                <a:lnTo>
                  <a:pt x="136055" y="2622136"/>
                </a:lnTo>
                <a:lnTo>
                  <a:pt x="105503" y="2592765"/>
                </a:lnTo>
                <a:lnTo>
                  <a:pt x="75875" y="2562931"/>
                </a:lnTo>
                <a:lnTo>
                  <a:pt x="47185" y="2532643"/>
                </a:lnTo>
                <a:lnTo>
                  <a:pt x="19448" y="2501911"/>
                </a:lnTo>
                <a:lnTo>
                  <a:pt x="0" y="2479269"/>
                </a:lnTo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43200" y="2567941"/>
            <a:ext cx="556323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JAK NA </a:t>
            </a:r>
            <a:r>
              <a:rPr sz="4000" b="1" spc="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TO: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cs-CZ" sz="4000" b="1" spc="-1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Automatické kódování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705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965451" y="138811"/>
            <a:ext cx="463550" cy="370840"/>
            <a:chOff x="1965451" y="138811"/>
            <a:chExt cx="463550" cy="370840"/>
          </a:xfrm>
        </p:grpSpPr>
        <p:sp>
          <p:nvSpPr>
            <p:cNvPr id="5" name="object 5"/>
            <p:cNvSpPr/>
            <p:nvPr/>
          </p:nvSpPr>
          <p:spPr>
            <a:xfrm>
              <a:off x="1978151" y="151511"/>
              <a:ext cx="438150" cy="345440"/>
            </a:xfrm>
            <a:custGeom>
              <a:avLst/>
              <a:gdLst/>
              <a:ahLst/>
              <a:cxnLst/>
              <a:rect l="l" t="t" r="r" b="b"/>
              <a:pathLst>
                <a:path w="438150" h="345440">
                  <a:moveTo>
                    <a:pt x="192531" y="0"/>
                  </a:moveTo>
                  <a:lnTo>
                    <a:pt x="0" y="51562"/>
                  </a:lnTo>
                  <a:lnTo>
                    <a:pt x="51562" y="244094"/>
                  </a:lnTo>
                  <a:lnTo>
                    <a:pt x="86868" y="183007"/>
                  </a:lnTo>
                  <a:lnTo>
                    <a:pt x="367411" y="345186"/>
                  </a:lnTo>
                  <a:lnTo>
                    <a:pt x="437896" y="223139"/>
                  </a:lnTo>
                  <a:lnTo>
                    <a:pt x="157353" y="61087"/>
                  </a:lnTo>
                  <a:lnTo>
                    <a:pt x="1925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78151" y="151511"/>
              <a:ext cx="438150" cy="345440"/>
            </a:xfrm>
            <a:custGeom>
              <a:avLst/>
              <a:gdLst/>
              <a:ahLst/>
              <a:cxnLst/>
              <a:rect l="l" t="t" r="r" b="b"/>
              <a:pathLst>
                <a:path w="438150" h="345440">
                  <a:moveTo>
                    <a:pt x="367411" y="345186"/>
                  </a:moveTo>
                  <a:lnTo>
                    <a:pt x="86868" y="183007"/>
                  </a:lnTo>
                  <a:lnTo>
                    <a:pt x="51562" y="244094"/>
                  </a:lnTo>
                  <a:lnTo>
                    <a:pt x="0" y="51562"/>
                  </a:lnTo>
                  <a:lnTo>
                    <a:pt x="192531" y="0"/>
                  </a:lnTo>
                  <a:lnTo>
                    <a:pt x="157353" y="61087"/>
                  </a:lnTo>
                  <a:lnTo>
                    <a:pt x="437896" y="223139"/>
                  </a:lnTo>
                  <a:lnTo>
                    <a:pt x="367411" y="345186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649092" y="534416"/>
            <a:ext cx="463550" cy="370840"/>
            <a:chOff x="2649092" y="534416"/>
            <a:chExt cx="463550" cy="370840"/>
          </a:xfrm>
        </p:grpSpPr>
        <p:sp>
          <p:nvSpPr>
            <p:cNvPr id="8" name="object 8"/>
            <p:cNvSpPr/>
            <p:nvPr/>
          </p:nvSpPr>
          <p:spPr>
            <a:xfrm>
              <a:off x="2661792" y="547116"/>
              <a:ext cx="438150" cy="345440"/>
            </a:xfrm>
            <a:custGeom>
              <a:avLst/>
              <a:gdLst/>
              <a:ahLst/>
              <a:cxnLst/>
              <a:rect l="l" t="t" r="r" b="b"/>
              <a:pathLst>
                <a:path w="438150" h="345440">
                  <a:moveTo>
                    <a:pt x="192531" y="0"/>
                  </a:moveTo>
                  <a:lnTo>
                    <a:pt x="0" y="51562"/>
                  </a:lnTo>
                  <a:lnTo>
                    <a:pt x="51562" y="244094"/>
                  </a:lnTo>
                  <a:lnTo>
                    <a:pt x="86740" y="183134"/>
                  </a:lnTo>
                  <a:lnTo>
                    <a:pt x="367411" y="345186"/>
                  </a:lnTo>
                  <a:lnTo>
                    <a:pt x="437895" y="223138"/>
                  </a:lnTo>
                  <a:lnTo>
                    <a:pt x="157225" y="61087"/>
                  </a:lnTo>
                  <a:lnTo>
                    <a:pt x="19253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61792" y="547116"/>
              <a:ext cx="438150" cy="345440"/>
            </a:xfrm>
            <a:custGeom>
              <a:avLst/>
              <a:gdLst/>
              <a:ahLst/>
              <a:cxnLst/>
              <a:rect l="l" t="t" r="r" b="b"/>
              <a:pathLst>
                <a:path w="438150" h="345440">
                  <a:moveTo>
                    <a:pt x="367411" y="345186"/>
                  </a:moveTo>
                  <a:lnTo>
                    <a:pt x="86740" y="183134"/>
                  </a:lnTo>
                  <a:lnTo>
                    <a:pt x="51562" y="244094"/>
                  </a:lnTo>
                  <a:lnTo>
                    <a:pt x="0" y="51562"/>
                  </a:lnTo>
                  <a:lnTo>
                    <a:pt x="192531" y="0"/>
                  </a:lnTo>
                  <a:lnTo>
                    <a:pt x="157225" y="61087"/>
                  </a:lnTo>
                  <a:lnTo>
                    <a:pt x="437895" y="223138"/>
                  </a:lnTo>
                  <a:lnTo>
                    <a:pt x="367411" y="345186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899405" y="1182497"/>
            <a:ext cx="463550" cy="370840"/>
            <a:chOff x="4899405" y="1182497"/>
            <a:chExt cx="463550" cy="370840"/>
          </a:xfrm>
        </p:grpSpPr>
        <p:sp>
          <p:nvSpPr>
            <p:cNvPr id="11" name="object 11"/>
            <p:cNvSpPr/>
            <p:nvPr/>
          </p:nvSpPr>
          <p:spPr>
            <a:xfrm>
              <a:off x="4912105" y="1195197"/>
              <a:ext cx="438150" cy="345440"/>
            </a:xfrm>
            <a:custGeom>
              <a:avLst/>
              <a:gdLst/>
              <a:ahLst/>
              <a:cxnLst/>
              <a:rect l="l" t="t" r="r" b="b"/>
              <a:pathLst>
                <a:path w="438150" h="345440">
                  <a:moveTo>
                    <a:pt x="192532" y="0"/>
                  </a:moveTo>
                  <a:lnTo>
                    <a:pt x="0" y="51562"/>
                  </a:lnTo>
                  <a:lnTo>
                    <a:pt x="51435" y="244093"/>
                  </a:lnTo>
                  <a:lnTo>
                    <a:pt x="86741" y="183133"/>
                  </a:lnTo>
                  <a:lnTo>
                    <a:pt x="367284" y="345186"/>
                  </a:lnTo>
                  <a:lnTo>
                    <a:pt x="437896" y="223138"/>
                  </a:lnTo>
                  <a:lnTo>
                    <a:pt x="157226" y="61087"/>
                  </a:lnTo>
                  <a:lnTo>
                    <a:pt x="19253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12105" y="1195197"/>
              <a:ext cx="438150" cy="345440"/>
            </a:xfrm>
            <a:custGeom>
              <a:avLst/>
              <a:gdLst/>
              <a:ahLst/>
              <a:cxnLst/>
              <a:rect l="l" t="t" r="r" b="b"/>
              <a:pathLst>
                <a:path w="438150" h="345440">
                  <a:moveTo>
                    <a:pt x="367284" y="345186"/>
                  </a:moveTo>
                  <a:lnTo>
                    <a:pt x="86741" y="183133"/>
                  </a:lnTo>
                  <a:lnTo>
                    <a:pt x="51435" y="244093"/>
                  </a:lnTo>
                  <a:lnTo>
                    <a:pt x="0" y="51562"/>
                  </a:lnTo>
                  <a:lnTo>
                    <a:pt x="192532" y="0"/>
                  </a:lnTo>
                  <a:lnTo>
                    <a:pt x="157226" y="61087"/>
                  </a:lnTo>
                  <a:lnTo>
                    <a:pt x="437896" y="223138"/>
                  </a:lnTo>
                  <a:lnTo>
                    <a:pt x="367284" y="345186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6264655" y="2529458"/>
            <a:ext cx="896619" cy="687070"/>
            <a:chOff x="6264655" y="2529458"/>
            <a:chExt cx="896619" cy="687070"/>
          </a:xfrm>
        </p:grpSpPr>
        <p:sp>
          <p:nvSpPr>
            <p:cNvPr id="5" name="object 5"/>
            <p:cNvSpPr/>
            <p:nvPr/>
          </p:nvSpPr>
          <p:spPr>
            <a:xfrm>
              <a:off x="6277355" y="2542158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69">
                  <a:moveTo>
                    <a:pt x="331089" y="0"/>
                  </a:moveTo>
                  <a:lnTo>
                    <a:pt x="0" y="88518"/>
                  </a:lnTo>
                  <a:lnTo>
                    <a:pt x="88646" y="419607"/>
                  </a:lnTo>
                  <a:lnTo>
                    <a:pt x="149225" y="314705"/>
                  </a:lnTo>
                  <a:lnTo>
                    <a:pt x="750062" y="661669"/>
                  </a:lnTo>
                  <a:lnTo>
                    <a:pt x="871220" y="451865"/>
                  </a:lnTo>
                  <a:lnTo>
                    <a:pt x="270510" y="104901"/>
                  </a:lnTo>
                  <a:lnTo>
                    <a:pt x="33108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77355" y="2542158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69">
                  <a:moveTo>
                    <a:pt x="750062" y="661669"/>
                  </a:moveTo>
                  <a:lnTo>
                    <a:pt x="149225" y="314705"/>
                  </a:lnTo>
                  <a:lnTo>
                    <a:pt x="88646" y="419607"/>
                  </a:lnTo>
                  <a:lnTo>
                    <a:pt x="0" y="88518"/>
                  </a:lnTo>
                  <a:lnTo>
                    <a:pt x="331089" y="0"/>
                  </a:lnTo>
                  <a:lnTo>
                    <a:pt x="270510" y="104901"/>
                  </a:lnTo>
                  <a:lnTo>
                    <a:pt x="871220" y="451865"/>
                  </a:lnTo>
                  <a:lnTo>
                    <a:pt x="750062" y="661669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632827" y="3404615"/>
            <a:ext cx="896619" cy="687705"/>
            <a:chOff x="7632827" y="3404615"/>
            <a:chExt cx="896619" cy="687705"/>
          </a:xfrm>
        </p:grpSpPr>
        <p:sp>
          <p:nvSpPr>
            <p:cNvPr id="5" name="object 5"/>
            <p:cNvSpPr/>
            <p:nvPr/>
          </p:nvSpPr>
          <p:spPr>
            <a:xfrm>
              <a:off x="7645527" y="3417315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9" y="0"/>
                  </a:moveTo>
                  <a:lnTo>
                    <a:pt x="0" y="88519"/>
                  </a:lnTo>
                  <a:lnTo>
                    <a:pt x="88646" y="419608"/>
                  </a:lnTo>
                  <a:lnTo>
                    <a:pt x="149225" y="314706"/>
                  </a:lnTo>
                  <a:lnTo>
                    <a:pt x="749934" y="661797"/>
                  </a:lnTo>
                  <a:lnTo>
                    <a:pt x="871220" y="451866"/>
                  </a:lnTo>
                  <a:lnTo>
                    <a:pt x="270382" y="104901"/>
                  </a:lnTo>
                  <a:lnTo>
                    <a:pt x="33108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45527" y="3417315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49934" y="661797"/>
                  </a:moveTo>
                  <a:lnTo>
                    <a:pt x="149225" y="314706"/>
                  </a:lnTo>
                  <a:lnTo>
                    <a:pt x="88646" y="419608"/>
                  </a:lnTo>
                  <a:lnTo>
                    <a:pt x="0" y="88519"/>
                  </a:lnTo>
                  <a:lnTo>
                    <a:pt x="331089" y="0"/>
                  </a:lnTo>
                  <a:lnTo>
                    <a:pt x="270382" y="104901"/>
                  </a:lnTo>
                  <a:lnTo>
                    <a:pt x="871220" y="451866"/>
                  </a:lnTo>
                  <a:lnTo>
                    <a:pt x="749934" y="661797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264655" y="2960623"/>
            <a:ext cx="896619" cy="687705"/>
            <a:chOff x="6264655" y="2960623"/>
            <a:chExt cx="896619" cy="687705"/>
          </a:xfrm>
        </p:grpSpPr>
        <p:sp>
          <p:nvSpPr>
            <p:cNvPr id="8" name="object 8"/>
            <p:cNvSpPr/>
            <p:nvPr/>
          </p:nvSpPr>
          <p:spPr>
            <a:xfrm>
              <a:off x="6277355" y="2973323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9" y="0"/>
                  </a:moveTo>
                  <a:lnTo>
                    <a:pt x="0" y="88646"/>
                  </a:lnTo>
                  <a:lnTo>
                    <a:pt x="88646" y="419608"/>
                  </a:lnTo>
                  <a:lnTo>
                    <a:pt x="149225" y="314705"/>
                  </a:lnTo>
                  <a:lnTo>
                    <a:pt x="750062" y="661796"/>
                  </a:lnTo>
                  <a:lnTo>
                    <a:pt x="871220" y="451992"/>
                  </a:lnTo>
                  <a:lnTo>
                    <a:pt x="270510" y="104901"/>
                  </a:lnTo>
                  <a:lnTo>
                    <a:pt x="33108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277355" y="2973323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50062" y="661796"/>
                  </a:moveTo>
                  <a:lnTo>
                    <a:pt x="149225" y="314705"/>
                  </a:lnTo>
                  <a:lnTo>
                    <a:pt x="88646" y="419608"/>
                  </a:lnTo>
                  <a:lnTo>
                    <a:pt x="0" y="88646"/>
                  </a:lnTo>
                  <a:lnTo>
                    <a:pt x="331089" y="0"/>
                  </a:lnTo>
                  <a:lnTo>
                    <a:pt x="270510" y="104901"/>
                  </a:lnTo>
                  <a:lnTo>
                    <a:pt x="871220" y="451992"/>
                  </a:lnTo>
                  <a:lnTo>
                    <a:pt x="750062" y="661796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914391" y="2862198"/>
            <a:ext cx="896619" cy="687705"/>
            <a:chOff x="4914391" y="2862198"/>
            <a:chExt cx="896619" cy="687705"/>
          </a:xfrm>
        </p:grpSpPr>
        <p:sp>
          <p:nvSpPr>
            <p:cNvPr id="5" name="object 5"/>
            <p:cNvSpPr/>
            <p:nvPr/>
          </p:nvSpPr>
          <p:spPr>
            <a:xfrm>
              <a:off x="4927091" y="2874898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0962" y="0"/>
                  </a:moveTo>
                  <a:lnTo>
                    <a:pt x="0" y="88646"/>
                  </a:lnTo>
                  <a:lnTo>
                    <a:pt x="88646" y="419608"/>
                  </a:lnTo>
                  <a:lnTo>
                    <a:pt x="149225" y="314705"/>
                  </a:lnTo>
                  <a:lnTo>
                    <a:pt x="749935" y="661797"/>
                  </a:lnTo>
                  <a:lnTo>
                    <a:pt x="871220" y="451992"/>
                  </a:lnTo>
                  <a:lnTo>
                    <a:pt x="270383" y="104901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27091" y="2874898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49935" y="661797"/>
                  </a:moveTo>
                  <a:lnTo>
                    <a:pt x="149225" y="314705"/>
                  </a:lnTo>
                  <a:lnTo>
                    <a:pt x="88646" y="419608"/>
                  </a:lnTo>
                  <a:lnTo>
                    <a:pt x="0" y="88646"/>
                  </a:lnTo>
                  <a:lnTo>
                    <a:pt x="330962" y="0"/>
                  </a:lnTo>
                  <a:lnTo>
                    <a:pt x="270383" y="104901"/>
                  </a:lnTo>
                  <a:lnTo>
                    <a:pt x="871220" y="451992"/>
                  </a:lnTo>
                  <a:lnTo>
                    <a:pt x="749935" y="661797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192646" y="3609466"/>
            <a:ext cx="896619" cy="687705"/>
            <a:chOff x="6192646" y="3609466"/>
            <a:chExt cx="896619" cy="687705"/>
          </a:xfrm>
        </p:grpSpPr>
        <p:sp>
          <p:nvSpPr>
            <p:cNvPr id="8" name="object 8"/>
            <p:cNvSpPr/>
            <p:nvPr/>
          </p:nvSpPr>
          <p:spPr>
            <a:xfrm>
              <a:off x="6205346" y="3622166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8" y="0"/>
                  </a:moveTo>
                  <a:lnTo>
                    <a:pt x="0" y="88645"/>
                  </a:lnTo>
                  <a:lnTo>
                    <a:pt x="88645" y="419734"/>
                  </a:lnTo>
                  <a:lnTo>
                    <a:pt x="149225" y="314832"/>
                  </a:lnTo>
                  <a:lnTo>
                    <a:pt x="750061" y="661796"/>
                  </a:lnTo>
                  <a:lnTo>
                    <a:pt x="871220" y="451992"/>
                  </a:lnTo>
                  <a:lnTo>
                    <a:pt x="270510" y="104901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205346" y="3622166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50061" y="661796"/>
                  </a:moveTo>
                  <a:lnTo>
                    <a:pt x="149225" y="314832"/>
                  </a:lnTo>
                  <a:lnTo>
                    <a:pt x="88645" y="419734"/>
                  </a:lnTo>
                  <a:lnTo>
                    <a:pt x="0" y="88645"/>
                  </a:lnTo>
                  <a:lnTo>
                    <a:pt x="331088" y="0"/>
                  </a:lnTo>
                  <a:lnTo>
                    <a:pt x="270510" y="104901"/>
                  </a:lnTo>
                  <a:lnTo>
                    <a:pt x="871220" y="451992"/>
                  </a:lnTo>
                  <a:lnTo>
                    <a:pt x="750061" y="661796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68161" y="1064513"/>
            <a:ext cx="2520950" cy="3949065"/>
          </a:xfrm>
          <a:custGeom>
            <a:avLst/>
            <a:gdLst/>
            <a:ahLst/>
            <a:cxnLst/>
            <a:rect l="l" t="t" r="r" b="b"/>
            <a:pathLst>
              <a:path w="2520950" h="3949065">
                <a:moveTo>
                  <a:pt x="0" y="1974341"/>
                </a:moveTo>
                <a:lnTo>
                  <a:pt x="537" y="1916127"/>
                </a:lnTo>
                <a:lnTo>
                  <a:pt x="2139" y="1858332"/>
                </a:lnTo>
                <a:lnTo>
                  <a:pt x="4791" y="1800977"/>
                </a:lnTo>
                <a:lnTo>
                  <a:pt x="8479" y="1744087"/>
                </a:lnTo>
                <a:lnTo>
                  <a:pt x="13186" y="1687685"/>
                </a:lnTo>
                <a:lnTo>
                  <a:pt x="18900" y="1631794"/>
                </a:lnTo>
                <a:lnTo>
                  <a:pt x="25605" y="1576436"/>
                </a:lnTo>
                <a:lnTo>
                  <a:pt x="33285" y="1521636"/>
                </a:lnTo>
                <a:lnTo>
                  <a:pt x="41927" y="1467416"/>
                </a:lnTo>
                <a:lnTo>
                  <a:pt x="51516" y="1413799"/>
                </a:lnTo>
                <a:lnTo>
                  <a:pt x="62037" y="1360809"/>
                </a:lnTo>
                <a:lnTo>
                  <a:pt x="73474" y="1308468"/>
                </a:lnTo>
                <a:lnTo>
                  <a:pt x="85814" y="1256801"/>
                </a:lnTo>
                <a:lnTo>
                  <a:pt x="99042" y="1205829"/>
                </a:lnTo>
                <a:lnTo>
                  <a:pt x="113142" y="1155576"/>
                </a:lnTo>
                <a:lnTo>
                  <a:pt x="128100" y="1106066"/>
                </a:lnTo>
                <a:lnTo>
                  <a:pt x="143901" y="1057321"/>
                </a:lnTo>
                <a:lnTo>
                  <a:pt x="160531" y="1009364"/>
                </a:lnTo>
                <a:lnTo>
                  <a:pt x="177974" y="962220"/>
                </a:lnTo>
                <a:lnTo>
                  <a:pt x="196217" y="915910"/>
                </a:lnTo>
                <a:lnTo>
                  <a:pt x="215243" y="870458"/>
                </a:lnTo>
                <a:lnTo>
                  <a:pt x="235039" y="825887"/>
                </a:lnTo>
                <a:lnTo>
                  <a:pt x="255589" y="782221"/>
                </a:lnTo>
                <a:lnTo>
                  <a:pt x="276879" y="739482"/>
                </a:lnTo>
                <a:lnTo>
                  <a:pt x="298894" y="697693"/>
                </a:lnTo>
                <a:lnTo>
                  <a:pt x="321619" y="656878"/>
                </a:lnTo>
                <a:lnTo>
                  <a:pt x="345040" y="617060"/>
                </a:lnTo>
                <a:lnTo>
                  <a:pt x="369141" y="578262"/>
                </a:lnTo>
                <a:lnTo>
                  <a:pt x="393908" y="540507"/>
                </a:lnTo>
                <a:lnTo>
                  <a:pt x="419326" y="503819"/>
                </a:lnTo>
                <a:lnTo>
                  <a:pt x="445381" y="468220"/>
                </a:lnTo>
                <a:lnTo>
                  <a:pt x="472057" y="433733"/>
                </a:lnTo>
                <a:lnTo>
                  <a:pt x="499340" y="400382"/>
                </a:lnTo>
                <a:lnTo>
                  <a:pt x="527216" y="368190"/>
                </a:lnTo>
                <a:lnTo>
                  <a:pt x="555668" y="337180"/>
                </a:lnTo>
                <a:lnTo>
                  <a:pt x="584683" y="307375"/>
                </a:lnTo>
                <a:lnTo>
                  <a:pt x="614245" y="278799"/>
                </a:lnTo>
                <a:lnTo>
                  <a:pt x="644341" y="251473"/>
                </a:lnTo>
                <a:lnTo>
                  <a:pt x="674954" y="225423"/>
                </a:lnTo>
                <a:lnTo>
                  <a:pt x="706071" y="200670"/>
                </a:lnTo>
                <a:lnTo>
                  <a:pt x="737677" y="177238"/>
                </a:lnTo>
                <a:lnTo>
                  <a:pt x="769756" y="155150"/>
                </a:lnTo>
                <a:lnTo>
                  <a:pt x="802295" y="134429"/>
                </a:lnTo>
                <a:lnTo>
                  <a:pt x="835278" y="115098"/>
                </a:lnTo>
                <a:lnTo>
                  <a:pt x="902517" y="80701"/>
                </a:lnTo>
                <a:lnTo>
                  <a:pt x="971356" y="52142"/>
                </a:lnTo>
                <a:lnTo>
                  <a:pt x="1041677" y="29607"/>
                </a:lnTo>
                <a:lnTo>
                  <a:pt x="1113361" y="13282"/>
                </a:lnTo>
                <a:lnTo>
                  <a:pt x="1186291" y="3351"/>
                </a:lnTo>
                <a:lnTo>
                  <a:pt x="1260347" y="0"/>
                </a:lnTo>
                <a:lnTo>
                  <a:pt x="1297509" y="841"/>
                </a:lnTo>
                <a:lnTo>
                  <a:pt x="1371017" y="7506"/>
                </a:lnTo>
                <a:lnTo>
                  <a:pt x="1443339" y="20657"/>
                </a:lnTo>
                <a:lnTo>
                  <a:pt x="1514356" y="40110"/>
                </a:lnTo>
                <a:lnTo>
                  <a:pt x="1583951" y="65680"/>
                </a:lnTo>
                <a:lnTo>
                  <a:pt x="1652005" y="97181"/>
                </a:lnTo>
                <a:lnTo>
                  <a:pt x="1718400" y="134429"/>
                </a:lnTo>
                <a:lnTo>
                  <a:pt x="1750939" y="155150"/>
                </a:lnTo>
                <a:lnTo>
                  <a:pt x="1783018" y="177238"/>
                </a:lnTo>
                <a:lnTo>
                  <a:pt x="1814624" y="200670"/>
                </a:lnTo>
                <a:lnTo>
                  <a:pt x="1845741" y="225423"/>
                </a:lnTo>
                <a:lnTo>
                  <a:pt x="1876354" y="251473"/>
                </a:lnTo>
                <a:lnTo>
                  <a:pt x="1906450" y="278799"/>
                </a:lnTo>
                <a:lnTo>
                  <a:pt x="1936012" y="307375"/>
                </a:lnTo>
                <a:lnTo>
                  <a:pt x="1965027" y="337180"/>
                </a:lnTo>
                <a:lnTo>
                  <a:pt x="1993479" y="368190"/>
                </a:lnTo>
                <a:lnTo>
                  <a:pt x="2021355" y="400382"/>
                </a:lnTo>
                <a:lnTo>
                  <a:pt x="2048638" y="433733"/>
                </a:lnTo>
                <a:lnTo>
                  <a:pt x="2075314" y="468220"/>
                </a:lnTo>
                <a:lnTo>
                  <a:pt x="2101369" y="503819"/>
                </a:lnTo>
                <a:lnTo>
                  <a:pt x="2126787" y="540507"/>
                </a:lnTo>
                <a:lnTo>
                  <a:pt x="2151554" y="578262"/>
                </a:lnTo>
                <a:lnTo>
                  <a:pt x="2175655" y="617060"/>
                </a:lnTo>
                <a:lnTo>
                  <a:pt x="2199076" y="656878"/>
                </a:lnTo>
                <a:lnTo>
                  <a:pt x="2221801" y="697693"/>
                </a:lnTo>
                <a:lnTo>
                  <a:pt x="2243816" y="739482"/>
                </a:lnTo>
                <a:lnTo>
                  <a:pt x="2265106" y="782221"/>
                </a:lnTo>
                <a:lnTo>
                  <a:pt x="2285656" y="825887"/>
                </a:lnTo>
                <a:lnTo>
                  <a:pt x="2305452" y="870458"/>
                </a:lnTo>
                <a:lnTo>
                  <a:pt x="2324478" y="915910"/>
                </a:lnTo>
                <a:lnTo>
                  <a:pt x="2342721" y="962220"/>
                </a:lnTo>
                <a:lnTo>
                  <a:pt x="2360164" y="1009364"/>
                </a:lnTo>
                <a:lnTo>
                  <a:pt x="2376794" y="1057321"/>
                </a:lnTo>
                <a:lnTo>
                  <a:pt x="2392595" y="1106066"/>
                </a:lnTo>
                <a:lnTo>
                  <a:pt x="2407553" y="1155576"/>
                </a:lnTo>
                <a:lnTo>
                  <a:pt x="2421653" y="1205829"/>
                </a:lnTo>
                <a:lnTo>
                  <a:pt x="2434881" y="1256801"/>
                </a:lnTo>
                <a:lnTo>
                  <a:pt x="2447221" y="1308468"/>
                </a:lnTo>
                <a:lnTo>
                  <a:pt x="2458658" y="1360809"/>
                </a:lnTo>
                <a:lnTo>
                  <a:pt x="2469179" y="1413799"/>
                </a:lnTo>
                <a:lnTo>
                  <a:pt x="2478768" y="1467416"/>
                </a:lnTo>
                <a:lnTo>
                  <a:pt x="2487410" y="1521636"/>
                </a:lnTo>
                <a:lnTo>
                  <a:pt x="2495090" y="1576436"/>
                </a:lnTo>
                <a:lnTo>
                  <a:pt x="2501795" y="1631794"/>
                </a:lnTo>
                <a:lnTo>
                  <a:pt x="2507509" y="1687685"/>
                </a:lnTo>
                <a:lnTo>
                  <a:pt x="2512216" y="1744087"/>
                </a:lnTo>
                <a:lnTo>
                  <a:pt x="2515904" y="1800977"/>
                </a:lnTo>
                <a:lnTo>
                  <a:pt x="2518556" y="1858332"/>
                </a:lnTo>
                <a:lnTo>
                  <a:pt x="2520158" y="1916127"/>
                </a:lnTo>
                <a:lnTo>
                  <a:pt x="2520695" y="1974341"/>
                </a:lnTo>
                <a:lnTo>
                  <a:pt x="2520158" y="2032556"/>
                </a:lnTo>
                <a:lnTo>
                  <a:pt x="2518556" y="2090351"/>
                </a:lnTo>
                <a:lnTo>
                  <a:pt x="2515904" y="2147706"/>
                </a:lnTo>
                <a:lnTo>
                  <a:pt x="2512216" y="2204596"/>
                </a:lnTo>
                <a:lnTo>
                  <a:pt x="2507509" y="2260998"/>
                </a:lnTo>
                <a:lnTo>
                  <a:pt x="2501795" y="2316889"/>
                </a:lnTo>
                <a:lnTo>
                  <a:pt x="2495090" y="2372247"/>
                </a:lnTo>
                <a:lnTo>
                  <a:pt x="2487410" y="2427047"/>
                </a:lnTo>
                <a:lnTo>
                  <a:pt x="2478768" y="2481267"/>
                </a:lnTo>
                <a:lnTo>
                  <a:pt x="2469179" y="2534884"/>
                </a:lnTo>
                <a:lnTo>
                  <a:pt x="2458658" y="2587874"/>
                </a:lnTo>
                <a:lnTo>
                  <a:pt x="2447221" y="2640215"/>
                </a:lnTo>
                <a:lnTo>
                  <a:pt x="2434881" y="2691882"/>
                </a:lnTo>
                <a:lnTo>
                  <a:pt x="2421653" y="2742854"/>
                </a:lnTo>
                <a:lnTo>
                  <a:pt x="2407553" y="2793107"/>
                </a:lnTo>
                <a:lnTo>
                  <a:pt x="2392595" y="2842617"/>
                </a:lnTo>
                <a:lnTo>
                  <a:pt x="2376794" y="2891362"/>
                </a:lnTo>
                <a:lnTo>
                  <a:pt x="2360164" y="2939319"/>
                </a:lnTo>
                <a:lnTo>
                  <a:pt x="2342721" y="2986463"/>
                </a:lnTo>
                <a:lnTo>
                  <a:pt x="2324478" y="3032773"/>
                </a:lnTo>
                <a:lnTo>
                  <a:pt x="2305452" y="3078225"/>
                </a:lnTo>
                <a:lnTo>
                  <a:pt x="2285656" y="3122796"/>
                </a:lnTo>
                <a:lnTo>
                  <a:pt x="2265106" y="3166462"/>
                </a:lnTo>
                <a:lnTo>
                  <a:pt x="2243816" y="3209201"/>
                </a:lnTo>
                <a:lnTo>
                  <a:pt x="2221801" y="3250990"/>
                </a:lnTo>
                <a:lnTo>
                  <a:pt x="2199076" y="3291805"/>
                </a:lnTo>
                <a:lnTo>
                  <a:pt x="2175655" y="3331623"/>
                </a:lnTo>
                <a:lnTo>
                  <a:pt x="2151554" y="3370421"/>
                </a:lnTo>
                <a:lnTo>
                  <a:pt x="2126787" y="3408176"/>
                </a:lnTo>
                <a:lnTo>
                  <a:pt x="2101369" y="3444864"/>
                </a:lnTo>
                <a:lnTo>
                  <a:pt x="2075314" y="3480463"/>
                </a:lnTo>
                <a:lnTo>
                  <a:pt x="2048638" y="3514950"/>
                </a:lnTo>
                <a:lnTo>
                  <a:pt x="2021355" y="3548301"/>
                </a:lnTo>
                <a:lnTo>
                  <a:pt x="1993479" y="3580493"/>
                </a:lnTo>
                <a:lnTo>
                  <a:pt x="1965027" y="3611503"/>
                </a:lnTo>
                <a:lnTo>
                  <a:pt x="1936012" y="3641308"/>
                </a:lnTo>
                <a:lnTo>
                  <a:pt x="1906450" y="3669884"/>
                </a:lnTo>
                <a:lnTo>
                  <a:pt x="1876354" y="3697210"/>
                </a:lnTo>
                <a:lnTo>
                  <a:pt x="1845741" y="3723260"/>
                </a:lnTo>
                <a:lnTo>
                  <a:pt x="1814624" y="3748013"/>
                </a:lnTo>
                <a:lnTo>
                  <a:pt x="1783018" y="3771445"/>
                </a:lnTo>
                <a:lnTo>
                  <a:pt x="1750939" y="3793533"/>
                </a:lnTo>
                <a:lnTo>
                  <a:pt x="1718400" y="3814254"/>
                </a:lnTo>
                <a:lnTo>
                  <a:pt x="1685417" y="3833585"/>
                </a:lnTo>
                <a:lnTo>
                  <a:pt x="1618178" y="3867982"/>
                </a:lnTo>
                <a:lnTo>
                  <a:pt x="1549339" y="3896541"/>
                </a:lnTo>
                <a:lnTo>
                  <a:pt x="1479018" y="3919076"/>
                </a:lnTo>
                <a:lnTo>
                  <a:pt x="1407334" y="3935401"/>
                </a:lnTo>
                <a:lnTo>
                  <a:pt x="1334404" y="3945332"/>
                </a:lnTo>
                <a:lnTo>
                  <a:pt x="1260347" y="3948684"/>
                </a:lnTo>
                <a:lnTo>
                  <a:pt x="1223186" y="3947842"/>
                </a:lnTo>
                <a:lnTo>
                  <a:pt x="1149678" y="3941177"/>
                </a:lnTo>
                <a:lnTo>
                  <a:pt x="1077356" y="3928026"/>
                </a:lnTo>
                <a:lnTo>
                  <a:pt x="1006339" y="3908573"/>
                </a:lnTo>
                <a:lnTo>
                  <a:pt x="936744" y="3883003"/>
                </a:lnTo>
                <a:lnTo>
                  <a:pt x="868690" y="3851502"/>
                </a:lnTo>
                <a:lnTo>
                  <a:pt x="802295" y="3814254"/>
                </a:lnTo>
                <a:lnTo>
                  <a:pt x="769756" y="3793533"/>
                </a:lnTo>
                <a:lnTo>
                  <a:pt x="737677" y="3771445"/>
                </a:lnTo>
                <a:lnTo>
                  <a:pt x="706071" y="3748013"/>
                </a:lnTo>
                <a:lnTo>
                  <a:pt x="674954" y="3723260"/>
                </a:lnTo>
                <a:lnTo>
                  <a:pt x="644341" y="3697210"/>
                </a:lnTo>
                <a:lnTo>
                  <a:pt x="614245" y="3669884"/>
                </a:lnTo>
                <a:lnTo>
                  <a:pt x="584683" y="3641308"/>
                </a:lnTo>
                <a:lnTo>
                  <a:pt x="555668" y="3611503"/>
                </a:lnTo>
                <a:lnTo>
                  <a:pt x="527216" y="3580493"/>
                </a:lnTo>
                <a:lnTo>
                  <a:pt x="499340" y="3548301"/>
                </a:lnTo>
                <a:lnTo>
                  <a:pt x="472057" y="3514950"/>
                </a:lnTo>
                <a:lnTo>
                  <a:pt x="445381" y="3480463"/>
                </a:lnTo>
                <a:lnTo>
                  <a:pt x="419326" y="3444864"/>
                </a:lnTo>
                <a:lnTo>
                  <a:pt x="393908" y="3408176"/>
                </a:lnTo>
                <a:lnTo>
                  <a:pt x="369141" y="3370421"/>
                </a:lnTo>
                <a:lnTo>
                  <a:pt x="345040" y="3331623"/>
                </a:lnTo>
                <a:lnTo>
                  <a:pt x="321619" y="3291805"/>
                </a:lnTo>
                <a:lnTo>
                  <a:pt x="298894" y="3250990"/>
                </a:lnTo>
                <a:lnTo>
                  <a:pt x="276879" y="3209201"/>
                </a:lnTo>
                <a:lnTo>
                  <a:pt x="255589" y="3166462"/>
                </a:lnTo>
                <a:lnTo>
                  <a:pt x="235039" y="3122796"/>
                </a:lnTo>
                <a:lnTo>
                  <a:pt x="215243" y="3078225"/>
                </a:lnTo>
                <a:lnTo>
                  <a:pt x="196217" y="3032773"/>
                </a:lnTo>
                <a:lnTo>
                  <a:pt x="177974" y="2986463"/>
                </a:lnTo>
                <a:lnTo>
                  <a:pt x="160531" y="2939319"/>
                </a:lnTo>
                <a:lnTo>
                  <a:pt x="143901" y="2891362"/>
                </a:lnTo>
                <a:lnTo>
                  <a:pt x="128100" y="2842617"/>
                </a:lnTo>
                <a:lnTo>
                  <a:pt x="113142" y="2793107"/>
                </a:lnTo>
                <a:lnTo>
                  <a:pt x="99042" y="2742854"/>
                </a:lnTo>
                <a:lnTo>
                  <a:pt x="85814" y="2691882"/>
                </a:lnTo>
                <a:lnTo>
                  <a:pt x="73474" y="2640215"/>
                </a:lnTo>
                <a:lnTo>
                  <a:pt x="62037" y="2587874"/>
                </a:lnTo>
                <a:lnTo>
                  <a:pt x="51516" y="2534884"/>
                </a:lnTo>
                <a:lnTo>
                  <a:pt x="41927" y="2481267"/>
                </a:lnTo>
                <a:lnTo>
                  <a:pt x="33285" y="2427047"/>
                </a:lnTo>
                <a:lnTo>
                  <a:pt x="25605" y="2372247"/>
                </a:lnTo>
                <a:lnTo>
                  <a:pt x="18900" y="2316889"/>
                </a:lnTo>
                <a:lnTo>
                  <a:pt x="13186" y="2260998"/>
                </a:lnTo>
                <a:lnTo>
                  <a:pt x="8479" y="2204596"/>
                </a:lnTo>
                <a:lnTo>
                  <a:pt x="4791" y="2147706"/>
                </a:lnTo>
                <a:lnTo>
                  <a:pt x="2139" y="2090351"/>
                </a:lnTo>
                <a:lnTo>
                  <a:pt x="537" y="2032556"/>
                </a:lnTo>
                <a:lnTo>
                  <a:pt x="0" y="1974341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43200" y="2567941"/>
            <a:ext cx="556323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JAK NA </a:t>
            </a:r>
            <a:r>
              <a:rPr sz="4000" b="1" spc="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TO: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cs-CZ" sz="4000" b="1" spc="-1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Výstupy – seznam citací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413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64082" y="4905628"/>
            <a:ext cx="897255" cy="687705"/>
            <a:chOff x="864082" y="4905628"/>
            <a:chExt cx="897255" cy="687705"/>
          </a:xfrm>
        </p:grpSpPr>
        <p:sp>
          <p:nvSpPr>
            <p:cNvPr id="5" name="object 5"/>
            <p:cNvSpPr/>
            <p:nvPr/>
          </p:nvSpPr>
          <p:spPr>
            <a:xfrm>
              <a:off x="876782" y="4918328"/>
              <a:ext cx="871855" cy="662305"/>
            </a:xfrm>
            <a:custGeom>
              <a:avLst/>
              <a:gdLst/>
              <a:ahLst/>
              <a:cxnLst/>
              <a:rect l="l" t="t" r="r" b="b"/>
              <a:pathLst>
                <a:path w="871855" h="662304">
                  <a:moveTo>
                    <a:pt x="331025" y="0"/>
                  </a:moveTo>
                  <a:lnTo>
                    <a:pt x="0" y="88646"/>
                  </a:lnTo>
                  <a:lnTo>
                    <a:pt x="88620" y="419735"/>
                  </a:lnTo>
                  <a:lnTo>
                    <a:pt x="149225" y="314706"/>
                  </a:lnTo>
                  <a:lnTo>
                    <a:pt x="749960" y="661797"/>
                  </a:lnTo>
                  <a:lnTo>
                    <a:pt x="871245" y="451993"/>
                  </a:lnTo>
                  <a:lnTo>
                    <a:pt x="270433" y="104902"/>
                  </a:lnTo>
                  <a:lnTo>
                    <a:pt x="33102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6782" y="4918328"/>
              <a:ext cx="871855" cy="662305"/>
            </a:xfrm>
            <a:custGeom>
              <a:avLst/>
              <a:gdLst/>
              <a:ahLst/>
              <a:cxnLst/>
              <a:rect l="l" t="t" r="r" b="b"/>
              <a:pathLst>
                <a:path w="871855" h="662304">
                  <a:moveTo>
                    <a:pt x="749960" y="661797"/>
                  </a:moveTo>
                  <a:lnTo>
                    <a:pt x="149225" y="314706"/>
                  </a:lnTo>
                  <a:lnTo>
                    <a:pt x="88620" y="419735"/>
                  </a:lnTo>
                  <a:lnTo>
                    <a:pt x="0" y="88646"/>
                  </a:lnTo>
                  <a:lnTo>
                    <a:pt x="331025" y="0"/>
                  </a:lnTo>
                  <a:lnTo>
                    <a:pt x="270433" y="104902"/>
                  </a:lnTo>
                  <a:lnTo>
                    <a:pt x="871245" y="451993"/>
                  </a:lnTo>
                  <a:lnTo>
                    <a:pt x="749960" y="661797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917064" y="190880"/>
            <a:ext cx="896619" cy="687705"/>
            <a:chOff x="1917064" y="190880"/>
            <a:chExt cx="896619" cy="687705"/>
          </a:xfrm>
        </p:grpSpPr>
        <p:sp>
          <p:nvSpPr>
            <p:cNvPr id="8" name="object 8"/>
            <p:cNvSpPr/>
            <p:nvPr/>
          </p:nvSpPr>
          <p:spPr>
            <a:xfrm>
              <a:off x="1929764" y="203580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19" h="662305">
                  <a:moveTo>
                    <a:pt x="331089" y="0"/>
                  </a:moveTo>
                  <a:lnTo>
                    <a:pt x="0" y="88646"/>
                  </a:lnTo>
                  <a:lnTo>
                    <a:pt x="88646" y="419735"/>
                  </a:lnTo>
                  <a:lnTo>
                    <a:pt x="149225" y="314833"/>
                  </a:lnTo>
                  <a:lnTo>
                    <a:pt x="749935" y="661797"/>
                  </a:lnTo>
                  <a:lnTo>
                    <a:pt x="871220" y="451993"/>
                  </a:lnTo>
                  <a:lnTo>
                    <a:pt x="270383" y="104901"/>
                  </a:lnTo>
                  <a:lnTo>
                    <a:pt x="33108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29764" y="203580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19" h="662305">
                  <a:moveTo>
                    <a:pt x="749935" y="661797"/>
                  </a:moveTo>
                  <a:lnTo>
                    <a:pt x="149225" y="314833"/>
                  </a:lnTo>
                  <a:lnTo>
                    <a:pt x="88646" y="419735"/>
                  </a:lnTo>
                  <a:lnTo>
                    <a:pt x="0" y="88646"/>
                  </a:lnTo>
                  <a:lnTo>
                    <a:pt x="331089" y="0"/>
                  </a:lnTo>
                  <a:lnTo>
                    <a:pt x="270383" y="104901"/>
                  </a:lnTo>
                  <a:lnTo>
                    <a:pt x="871220" y="451993"/>
                  </a:lnTo>
                  <a:lnTo>
                    <a:pt x="749935" y="661797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423536" y="2673350"/>
            <a:ext cx="896619" cy="687705"/>
            <a:chOff x="4423536" y="2673350"/>
            <a:chExt cx="896619" cy="687705"/>
          </a:xfrm>
        </p:grpSpPr>
        <p:sp>
          <p:nvSpPr>
            <p:cNvPr id="11" name="object 11"/>
            <p:cNvSpPr/>
            <p:nvPr/>
          </p:nvSpPr>
          <p:spPr>
            <a:xfrm>
              <a:off x="4436236" y="2686050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8" y="0"/>
                  </a:moveTo>
                  <a:lnTo>
                    <a:pt x="0" y="88646"/>
                  </a:lnTo>
                  <a:lnTo>
                    <a:pt x="88646" y="419735"/>
                  </a:lnTo>
                  <a:lnTo>
                    <a:pt x="149225" y="314833"/>
                  </a:lnTo>
                  <a:lnTo>
                    <a:pt x="750062" y="661797"/>
                  </a:lnTo>
                  <a:lnTo>
                    <a:pt x="871220" y="451992"/>
                  </a:lnTo>
                  <a:lnTo>
                    <a:pt x="270510" y="105028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36236" y="2686050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50062" y="661797"/>
                  </a:moveTo>
                  <a:lnTo>
                    <a:pt x="149225" y="314833"/>
                  </a:lnTo>
                  <a:lnTo>
                    <a:pt x="88646" y="419735"/>
                  </a:lnTo>
                  <a:lnTo>
                    <a:pt x="0" y="88646"/>
                  </a:lnTo>
                  <a:lnTo>
                    <a:pt x="331088" y="0"/>
                  </a:lnTo>
                  <a:lnTo>
                    <a:pt x="270510" y="105028"/>
                  </a:lnTo>
                  <a:lnTo>
                    <a:pt x="871220" y="451992"/>
                  </a:lnTo>
                  <a:lnTo>
                    <a:pt x="750062" y="661797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184521" y="3465448"/>
            <a:ext cx="896619" cy="687705"/>
            <a:chOff x="5184521" y="3465448"/>
            <a:chExt cx="896619" cy="687705"/>
          </a:xfrm>
        </p:grpSpPr>
        <p:sp>
          <p:nvSpPr>
            <p:cNvPr id="4" name="object 4"/>
            <p:cNvSpPr/>
            <p:nvPr/>
          </p:nvSpPr>
          <p:spPr>
            <a:xfrm>
              <a:off x="5197221" y="3478148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8" y="0"/>
                  </a:moveTo>
                  <a:lnTo>
                    <a:pt x="0" y="88646"/>
                  </a:lnTo>
                  <a:lnTo>
                    <a:pt x="88645" y="419734"/>
                  </a:lnTo>
                  <a:lnTo>
                    <a:pt x="149225" y="314832"/>
                  </a:lnTo>
                  <a:lnTo>
                    <a:pt x="750062" y="661796"/>
                  </a:lnTo>
                  <a:lnTo>
                    <a:pt x="871219" y="451993"/>
                  </a:lnTo>
                  <a:lnTo>
                    <a:pt x="270509" y="104901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97221" y="3478148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50062" y="661796"/>
                  </a:moveTo>
                  <a:lnTo>
                    <a:pt x="149225" y="314832"/>
                  </a:lnTo>
                  <a:lnTo>
                    <a:pt x="88645" y="419734"/>
                  </a:lnTo>
                  <a:lnTo>
                    <a:pt x="0" y="88646"/>
                  </a:lnTo>
                  <a:lnTo>
                    <a:pt x="331088" y="0"/>
                  </a:lnTo>
                  <a:lnTo>
                    <a:pt x="270509" y="104901"/>
                  </a:lnTo>
                  <a:lnTo>
                    <a:pt x="871219" y="451993"/>
                  </a:lnTo>
                  <a:lnTo>
                    <a:pt x="750062" y="661796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9800" y="0"/>
            <a:ext cx="54102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cs-CZ" sz="4800" spc="10" dirty="0"/>
              <a:t>Jaké jsou výstupy</a:t>
            </a:r>
            <a:br>
              <a:rPr lang="cs-CZ" sz="4800" spc="10" dirty="0"/>
            </a:br>
            <a:r>
              <a:rPr sz="4800" spc="-15" dirty="0"/>
              <a:t>Atlas</a:t>
            </a:r>
            <a:r>
              <a:rPr lang="cs-CZ" sz="4800" spc="-15" dirty="0"/>
              <a:t>.TI</a:t>
            </a:r>
            <a:r>
              <a:rPr sz="4800" spc="-15" dirty="0"/>
              <a:t>?</a:t>
            </a:r>
            <a:endParaRPr sz="4800" dirty="0"/>
          </a:p>
        </p:txBody>
      </p:sp>
      <p:sp>
        <p:nvSpPr>
          <p:cNvPr id="3" name="object 3"/>
          <p:cNvSpPr/>
          <p:nvPr/>
        </p:nvSpPr>
        <p:spPr>
          <a:xfrm>
            <a:off x="0" y="3860291"/>
            <a:ext cx="9144000" cy="2997835"/>
          </a:xfrm>
          <a:custGeom>
            <a:avLst/>
            <a:gdLst/>
            <a:ahLst/>
            <a:cxnLst/>
            <a:rect l="l" t="t" r="r" b="b"/>
            <a:pathLst>
              <a:path w="9144000" h="2997834">
                <a:moveTo>
                  <a:pt x="9144000" y="0"/>
                </a:moveTo>
                <a:lnTo>
                  <a:pt x="0" y="0"/>
                </a:lnTo>
                <a:lnTo>
                  <a:pt x="0" y="2997704"/>
                </a:lnTo>
                <a:lnTo>
                  <a:pt x="9144000" y="2997704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8" y="4380331"/>
            <a:ext cx="5331461" cy="1659429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40"/>
              </a:spcBef>
              <a:buFont typeface="Wingdings"/>
              <a:buChar char=""/>
              <a:tabLst>
                <a:tab pos="355600" algn="l"/>
              </a:tabLst>
            </a:pPr>
            <a:r>
              <a:rPr lang="cs-CZ" sz="2000" b="1" spc="-105" dirty="0">
                <a:solidFill>
                  <a:srgbClr val="FFFFFF"/>
                </a:solidFill>
                <a:latin typeface="Arial"/>
                <a:cs typeface="Arial"/>
              </a:rPr>
              <a:t>Prezentace výstupů na základě dat</a:t>
            </a:r>
            <a:r>
              <a:rPr sz="20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90" dirty="0">
                <a:solidFill>
                  <a:srgbClr val="FFFFFF"/>
                </a:solidFill>
                <a:latin typeface="Arial"/>
                <a:cs typeface="Arial"/>
              </a:rPr>
              <a:t>(outputs)</a:t>
            </a:r>
            <a:endParaRPr sz="20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84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cs-CZ" sz="2000" b="1" spc="-180" dirty="0">
                <a:solidFill>
                  <a:srgbClr val="FFFFFF"/>
                </a:solidFill>
                <a:latin typeface="Arial"/>
                <a:cs typeface="Arial"/>
              </a:rPr>
              <a:t>Seznamy</a:t>
            </a:r>
            <a:endParaRPr sz="20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84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000" b="1" spc="-135" dirty="0" err="1">
                <a:solidFill>
                  <a:srgbClr val="FFFFFF"/>
                </a:solidFill>
                <a:latin typeface="Arial"/>
                <a:cs typeface="Arial"/>
              </a:rPr>
              <a:t>Fre</a:t>
            </a:r>
            <a:r>
              <a:rPr lang="cs-CZ" sz="2000" b="1" spc="-135" dirty="0" err="1">
                <a:solidFill>
                  <a:srgbClr val="FFFFFF"/>
                </a:solidFill>
                <a:latin typeface="Arial"/>
                <a:cs typeface="Arial"/>
              </a:rPr>
              <a:t>kv</a:t>
            </a:r>
            <a:r>
              <a:rPr sz="2000" b="1" spc="-135" dirty="0" err="1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lang="cs-CZ" sz="2000" b="1" spc="-135" dirty="0" err="1">
                <a:solidFill>
                  <a:srgbClr val="FFFFFF"/>
                </a:solidFill>
                <a:latin typeface="Arial"/>
                <a:cs typeface="Arial"/>
              </a:rPr>
              <a:t>ce</a:t>
            </a:r>
            <a:endParaRPr sz="20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84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cs-CZ" sz="2000" b="1" spc="-95" dirty="0">
                <a:solidFill>
                  <a:srgbClr val="FFFFFF"/>
                </a:solidFill>
                <a:latin typeface="Arial"/>
                <a:cs typeface="Arial"/>
              </a:rPr>
              <a:t>Sítě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01289" y="2422398"/>
            <a:ext cx="5328285" cy="2952115"/>
          </a:xfrm>
          <a:custGeom>
            <a:avLst/>
            <a:gdLst/>
            <a:ahLst/>
            <a:cxnLst/>
            <a:rect l="l" t="t" r="r" b="b"/>
            <a:pathLst>
              <a:path w="5328284" h="2952115">
                <a:moveTo>
                  <a:pt x="0" y="1475994"/>
                </a:moveTo>
                <a:lnTo>
                  <a:pt x="2741" y="1408427"/>
                </a:lnTo>
                <a:lnTo>
                  <a:pt x="10886" y="1341641"/>
                </a:lnTo>
                <a:lnTo>
                  <a:pt x="24318" y="1275701"/>
                </a:lnTo>
                <a:lnTo>
                  <a:pt x="42918" y="1210670"/>
                </a:lnTo>
                <a:lnTo>
                  <a:pt x="66570" y="1146615"/>
                </a:lnTo>
                <a:lnTo>
                  <a:pt x="95156" y="1083601"/>
                </a:lnTo>
                <a:lnTo>
                  <a:pt x="128558" y="1021692"/>
                </a:lnTo>
                <a:lnTo>
                  <a:pt x="166659" y="960954"/>
                </a:lnTo>
                <a:lnTo>
                  <a:pt x="209341" y="901451"/>
                </a:lnTo>
                <a:lnTo>
                  <a:pt x="256487" y="843250"/>
                </a:lnTo>
                <a:lnTo>
                  <a:pt x="281697" y="814658"/>
                </a:lnTo>
                <a:lnTo>
                  <a:pt x="307979" y="786415"/>
                </a:lnTo>
                <a:lnTo>
                  <a:pt x="335318" y="758530"/>
                </a:lnTo>
                <a:lnTo>
                  <a:pt x="363699" y="731011"/>
                </a:lnTo>
                <a:lnTo>
                  <a:pt x="393109" y="703867"/>
                </a:lnTo>
                <a:lnTo>
                  <a:pt x="423531" y="677104"/>
                </a:lnTo>
                <a:lnTo>
                  <a:pt x="454951" y="650732"/>
                </a:lnTo>
                <a:lnTo>
                  <a:pt x="487356" y="624758"/>
                </a:lnTo>
                <a:lnTo>
                  <a:pt x="520729" y="599191"/>
                </a:lnTo>
                <a:lnTo>
                  <a:pt x="555057" y="574039"/>
                </a:lnTo>
                <a:lnTo>
                  <a:pt x="590324" y="549309"/>
                </a:lnTo>
                <a:lnTo>
                  <a:pt x="626516" y="525011"/>
                </a:lnTo>
                <a:lnTo>
                  <a:pt x="663618" y="501152"/>
                </a:lnTo>
                <a:lnTo>
                  <a:pt x="701616" y="477740"/>
                </a:lnTo>
                <a:lnTo>
                  <a:pt x="740495" y="454784"/>
                </a:lnTo>
                <a:lnTo>
                  <a:pt x="780240" y="432292"/>
                </a:lnTo>
                <a:lnTo>
                  <a:pt x="820836" y="410271"/>
                </a:lnTo>
                <a:lnTo>
                  <a:pt x="862269" y="388730"/>
                </a:lnTo>
                <a:lnTo>
                  <a:pt x="904524" y="367677"/>
                </a:lnTo>
                <a:lnTo>
                  <a:pt x="947587" y="347120"/>
                </a:lnTo>
                <a:lnTo>
                  <a:pt x="991442" y="327068"/>
                </a:lnTo>
                <a:lnTo>
                  <a:pt x="1036075" y="307528"/>
                </a:lnTo>
                <a:lnTo>
                  <a:pt x="1081471" y="288509"/>
                </a:lnTo>
                <a:lnTo>
                  <a:pt x="1127616" y="270018"/>
                </a:lnTo>
                <a:lnTo>
                  <a:pt x="1174495" y="252064"/>
                </a:lnTo>
                <a:lnTo>
                  <a:pt x="1222093" y="234656"/>
                </a:lnTo>
                <a:lnTo>
                  <a:pt x="1270396" y="217800"/>
                </a:lnTo>
                <a:lnTo>
                  <a:pt x="1319388" y="201506"/>
                </a:lnTo>
                <a:lnTo>
                  <a:pt x="1369056" y="185781"/>
                </a:lnTo>
                <a:lnTo>
                  <a:pt x="1419384" y="170634"/>
                </a:lnTo>
                <a:lnTo>
                  <a:pt x="1470358" y="156073"/>
                </a:lnTo>
                <a:lnTo>
                  <a:pt x="1521962" y="142105"/>
                </a:lnTo>
                <a:lnTo>
                  <a:pt x="1574184" y="128740"/>
                </a:lnTo>
                <a:lnTo>
                  <a:pt x="1627006" y="115984"/>
                </a:lnTo>
                <a:lnTo>
                  <a:pt x="1680416" y="103847"/>
                </a:lnTo>
                <a:lnTo>
                  <a:pt x="1734398" y="92336"/>
                </a:lnTo>
                <a:lnTo>
                  <a:pt x="1788938" y="81460"/>
                </a:lnTo>
                <a:lnTo>
                  <a:pt x="1844020" y="71227"/>
                </a:lnTo>
                <a:lnTo>
                  <a:pt x="1899631" y="61644"/>
                </a:lnTo>
                <a:lnTo>
                  <a:pt x="1955755" y="52720"/>
                </a:lnTo>
                <a:lnTo>
                  <a:pt x="2012378" y="44464"/>
                </a:lnTo>
                <a:lnTo>
                  <a:pt x="2069486" y="36883"/>
                </a:lnTo>
                <a:lnTo>
                  <a:pt x="2127062" y="29985"/>
                </a:lnTo>
                <a:lnTo>
                  <a:pt x="2185094" y="23778"/>
                </a:lnTo>
                <a:lnTo>
                  <a:pt x="2243565" y="18272"/>
                </a:lnTo>
                <a:lnTo>
                  <a:pt x="2302462" y="13473"/>
                </a:lnTo>
                <a:lnTo>
                  <a:pt x="2361769" y="9390"/>
                </a:lnTo>
                <a:lnTo>
                  <a:pt x="2421472" y="6031"/>
                </a:lnTo>
                <a:lnTo>
                  <a:pt x="2481557" y="3404"/>
                </a:lnTo>
                <a:lnTo>
                  <a:pt x="2542008" y="1518"/>
                </a:lnTo>
                <a:lnTo>
                  <a:pt x="2602811" y="381"/>
                </a:lnTo>
                <a:lnTo>
                  <a:pt x="2663952" y="0"/>
                </a:lnTo>
                <a:lnTo>
                  <a:pt x="2725092" y="381"/>
                </a:lnTo>
                <a:lnTo>
                  <a:pt x="2785895" y="1518"/>
                </a:lnTo>
                <a:lnTo>
                  <a:pt x="2846346" y="3404"/>
                </a:lnTo>
                <a:lnTo>
                  <a:pt x="2906431" y="6031"/>
                </a:lnTo>
                <a:lnTo>
                  <a:pt x="2966134" y="9390"/>
                </a:lnTo>
                <a:lnTo>
                  <a:pt x="3025441" y="13473"/>
                </a:lnTo>
                <a:lnTo>
                  <a:pt x="3084338" y="18272"/>
                </a:lnTo>
                <a:lnTo>
                  <a:pt x="3142809" y="23778"/>
                </a:lnTo>
                <a:lnTo>
                  <a:pt x="3200841" y="29985"/>
                </a:lnTo>
                <a:lnTo>
                  <a:pt x="3258417" y="36883"/>
                </a:lnTo>
                <a:lnTo>
                  <a:pt x="3315525" y="44464"/>
                </a:lnTo>
                <a:lnTo>
                  <a:pt x="3372148" y="52720"/>
                </a:lnTo>
                <a:lnTo>
                  <a:pt x="3428272" y="61644"/>
                </a:lnTo>
                <a:lnTo>
                  <a:pt x="3483883" y="71227"/>
                </a:lnTo>
                <a:lnTo>
                  <a:pt x="3538965" y="81460"/>
                </a:lnTo>
                <a:lnTo>
                  <a:pt x="3593505" y="92336"/>
                </a:lnTo>
                <a:lnTo>
                  <a:pt x="3647487" y="103847"/>
                </a:lnTo>
                <a:lnTo>
                  <a:pt x="3700897" y="115984"/>
                </a:lnTo>
                <a:lnTo>
                  <a:pt x="3753719" y="128740"/>
                </a:lnTo>
                <a:lnTo>
                  <a:pt x="3805941" y="142105"/>
                </a:lnTo>
                <a:lnTo>
                  <a:pt x="3857545" y="156073"/>
                </a:lnTo>
                <a:lnTo>
                  <a:pt x="3908519" y="170634"/>
                </a:lnTo>
                <a:lnTo>
                  <a:pt x="3958847" y="185781"/>
                </a:lnTo>
                <a:lnTo>
                  <a:pt x="4008515" y="201506"/>
                </a:lnTo>
                <a:lnTo>
                  <a:pt x="4057507" y="217800"/>
                </a:lnTo>
                <a:lnTo>
                  <a:pt x="4105810" y="234656"/>
                </a:lnTo>
                <a:lnTo>
                  <a:pt x="4153408" y="252064"/>
                </a:lnTo>
                <a:lnTo>
                  <a:pt x="4200287" y="270018"/>
                </a:lnTo>
                <a:lnTo>
                  <a:pt x="4246432" y="288509"/>
                </a:lnTo>
                <a:lnTo>
                  <a:pt x="4291828" y="307528"/>
                </a:lnTo>
                <a:lnTo>
                  <a:pt x="4336461" y="327068"/>
                </a:lnTo>
                <a:lnTo>
                  <a:pt x="4380316" y="347120"/>
                </a:lnTo>
                <a:lnTo>
                  <a:pt x="4423379" y="367677"/>
                </a:lnTo>
                <a:lnTo>
                  <a:pt x="4465634" y="388730"/>
                </a:lnTo>
                <a:lnTo>
                  <a:pt x="4507067" y="410271"/>
                </a:lnTo>
                <a:lnTo>
                  <a:pt x="4547663" y="432292"/>
                </a:lnTo>
                <a:lnTo>
                  <a:pt x="4587408" y="454784"/>
                </a:lnTo>
                <a:lnTo>
                  <a:pt x="4626287" y="477740"/>
                </a:lnTo>
                <a:lnTo>
                  <a:pt x="4664285" y="501152"/>
                </a:lnTo>
                <a:lnTo>
                  <a:pt x="4701387" y="525011"/>
                </a:lnTo>
                <a:lnTo>
                  <a:pt x="4737579" y="549309"/>
                </a:lnTo>
                <a:lnTo>
                  <a:pt x="4772846" y="574039"/>
                </a:lnTo>
                <a:lnTo>
                  <a:pt x="4807174" y="599191"/>
                </a:lnTo>
                <a:lnTo>
                  <a:pt x="4840547" y="624758"/>
                </a:lnTo>
                <a:lnTo>
                  <a:pt x="4872952" y="650732"/>
                </a:lnTo>
                <a:lnTo>
                  <a:pt x="4904372" y="677104"/>
                </a:lnTo>
                <a:lnTo>
                  <a:pt x="4934794" y="703867"/>
                </a:lnTo>
                <a:lnTo>
                  <a:pt x="4964204" y="731012"/>
                </a:lnTo>
                <a:lnTo>
                  <a:pt x="4992585" y="758530"/>
                </a:lnTo>
                <a:lnTo>
                  <a:pt x="5019924" y="786415"/>
                </a:lnTo>
                <a:lnTo>
                  <a:pt x="5046206" y="814658"/>
                </a:lnTo>
                <a:lnTo>
                  <a:pt x="5071416" y="843250"/>
                </a:lnTo>
                <a:lnTo>
                  <a:pt x="5118562" y="901451"/>
                </a:lnTo>
                <a:lnTo>
                  <a:pt x="5161244" y="960954"/>
                </a:lnTo>
                <a:lnTo>
                  <a:pt x="5199345" y="1021692"/>
                </a:lnTo>
                <a:lnTo>
                  <a:pt x="5232747" y="1083601"/>
                </a:lnTo>
                <a:lnTo>
                  <a:pt x="5261333" y="1146615"/>
                </a:lnTo>
                <a:lnTo>
                  <a:pt x="5284985" y="1210670"/>
                </a:lnTo>
                <a:lnTo>
                  <a:pt x="5303585" y="1275701"/>
                </a:lnTo>
                <a:lnTo>
                  <a:pt x="5317017" y="1341641"/>
                </a:lnTo>
                <a:lnTo>
                  <a:pt x="5325162" y="1408427"/>
                </a:lnTo>
                <a:lnTo>
                  <a:pt x="5327904" y="1475994"/>
                </a:lnTo>
                <a:lnTo>
                  <a:pt x="5327216" y="1509870"/>
                </a:lnTo>
                <a:lnTo>
                  <a:pt x="5321758" y="1577054"/>
                </a:lnTo>
                <a:lnTo>
                  <a:pt x="5310955" y="1643426"/>
                </a:lnTo>
                <a:lnTo>
                  <a:pt x="5294924" y="1708919"/>
                </a:lnTo>
                <a:lnTo>
                  <a:pt x="5273783" y="1773470"/>
                </a:lnTo>
                <a:lnTo>
                  <a:pt x="5247649" y="1837013"/>
                </a:lnTo>
                <a:lnTo>
                  <a:pt x="5216641" y="1899483"/>
                </a:lnTo>
                <a:lnTo>
                  <a:pt x="5180874" y="1960815"/>
                </a:lnTo>
                <a:lnTo>
                  <a:pt x="5140468" y="2020943"/>
                </a:lnTo>
                <a:lnTo>
                  <a:pt x="5095540" y="2079803"/>
                </a:lnTo>
                <a:lnTo>
                  <a:pt x="5046206" y="2137329"/>
                </a:lnTo>
                <a:lnTo>
                  <a:pt x="5019924" y="2165572"/>
                </a:lnTo>
                <a:lnTo>
                  <a:pt x="4992585" y="2193457"/>
                </a:lnTo>
                <a:lnTo>
                  <a:pt x="4964204" y="2220976"/>
                </a:lnTo>
                <a:lnTo>
                  <a:pt x="4934794" y="2248120"/>
                </a:lnTo>
                <a:lnTo>
                  <a:pt x="4904372" y="2274883"/>
                </a:lnTo>
                <a:lnTo>
                  <a:pt x="4872952" y="2301255"/>
                </a:lnTo>
                <a:lnTo>
                  <a:pt x="4840547" y="2327229"/>
                </a:lnTo>
                <a:lnTo>
                  <a:pt x="4807174" y="2352796"/>
                </a:lnTo>
                <a:lnTo>
                  <a:pt x="4772846" y="2377948"/>
                </a:lnTo>
                <a:lnTo>
                  <a:pt x="4737579" y="2402678"/>
                </a:lnTo>
                <a:lnTo>
                  <a:pt x="4701387" y="2426976"/>
                </a:lnTo>
                <a:lnTo>
                  <a:pt x="4664285" y="2450835"/>
                </a:lnTo>
                <a:lnTo>
                  <a:pt x="4626287" y="2474247"/>
                </a:lnTo>
                <a:lnTo>
                  <a:pt x="4587408" y="2497203"/>
                </a:lnTo>
                <a:lnTo>
                  <a:pt x="4547663" y="2519695"/>
                </a:lnTo>
                <a:lnTo>
                  <a:pt x="4507067" y="2541716"/>
                </a:lnTo>
                <a:lnTo>
                  <a:pt x="4465634" y="2563257"/>
                </a:lnTo>
                <a:lnTo>
                  <a:pt x="4423379" y="2584310"/>
                </a:lnTo>
                <a:lnTo>
                  <a:pt x="4380316" y="2604867"/>
                </a:lnTo>
                <a:lnTo>
                  <a:pt x="4336461" y="2624919"/>
                </a:lnTo>
                <a:lnTo>
                  <a:pt x="4291828" y="2644459"/>
                </a:lnTo>
                <a:lnTo>
                  <a:pt x="4246432" y="2663478"/>
                </a:lnTo>
                <a:lnTo>
                  <a:pt x="4200287" y="2681969"/>
                </a:lnTo>
                <a:lnTo>
                  <a:pt x="4153408" y="2699923"/>
                </a:lnTo>
                <a:lnTo>
                  <a:pt x="4105810" y="2717331"/>
                </a:lnTo>
                <a:lnTo>
                  <a:pt x="4057507" y="2734187"/>
                </a:lnTo>
                <a:lnTo>
                  <a:pt x="4008515" y="2750481"/>
                </a:lnTo>
                <a:lnTo>
                  <a:pt x="3958847" y="2766206"/>
                </a:lnTo>
                <a:lnTo>
                  <a:pt x="3908519" y="2781353"/>
                </a:lnTo>
                <a:lnTo>
                  <a:pt x="3857545" y="2795914"/>
                </a:lnTo>
                <a:lnTo>
                  <a:pt x="3805941" y="2809882"/>
                </a:lnTo>
                <a:lnTo>
                  <a:pt x="3753719" y="2823247"/>
                </a:lnTo>
                <a:lnTo>
                  <a:pt x="3700897" y="2836003"/>
                </a:lnTo>
                <a:lnTo>
                  <a:pt x="3647487" y="2848140"/>
                </a:lnTo>
                <a:lnTo>
                  <a:pt x="3593505" y="2859651"/>
                </a:lnTo>
                <a:lnTo>
                  <a:pt x="3538965" y="2870527"/>
                </a:lnTo>
                <a:lnTo>
                  <a:pt x="3483883" y="2880760"/>
                </a:lnTo>
                <a:lnTo>
                  <a:pt x="3428272" y="2890343"/>
                </a:lnTo>
                <a:lnTo>
                  <a:pt x="3372148" y="2899267"/>
                </a:lnTo>
                <a:lnTo>
                  <a:pt x="3315525" y="2907523"/>
                </a:lnTo>
                <a:lnTo>
                  <a:pt x="3258417" y="2915104"/>
                </a:lnTo>
                <a:lnTo>
                  <a:pt x="3200841" y="2922002"/>
                </a:lnTo>
                <a:lnTo>
                  <a:pt x="3142809" y="2928209"/>
                </a:lnTo>
                <a:lnTo>
                  <a:pt x="3084338" y="2933715"/>
                </a:lnTo>
                <a:lnTo>
                  <a:pt x="3025441" y="2938514"/>
                </a:lnTo>
                <a:lnTo>
                  <a:pt x="2966134" y="2942597"/>
                </a:lnTo>
                <a:lnTo>
                  <a:pt x="2906431" y="2945956"/>
                </a:lnTo>
                <a:lnTo>
                  <a:pt x="2846346" y="2948583"/>
                </a:lnTo>
                <a:lnTo>
                  <a:pt x="2785895" y="2950469"/>
                </a:lnTo>
                <a:lnTo>
                  <a:pt x="2725092" y="2951606"/>
                </a:lnTo>
                <a:lnTo>
                  <a:pt x="2663952" y="2951988"/>
                </a:lnTo>
                <a:lnTo>
                  <a:pt x="2602811" y="2951606"/>
                </a:lnTo>
                <a:lnTo>
                  <a:pt x="2542008" y="2950469"/>
                </a:lnTo>
                <a:lnTo>
                  <a:pt x="2481557" y="2948583"/>
                </a:lnTo>
                <a:lnTo>
                  <a:pt x="2421472" y="2945956"/>
                </a:lnTo>
                <a:lnTo>
                  <a:pt x="2361769" y="2942597"/>
                </a:lnTo>
                <a:lnTo>
                  <a:pt x="2302462" y="2938514"/>
                </a:lnTo>
                <a:lnTo>
                  <a:pt x="2243565" y="2933715"/>
                </a:lnTo>
                <a:lnTo>
                  <a:pt x="2185094" y="2928209"/>
                </a:lnTo>
                <a:lnTo>
                  <a:pt x="2127062" y="2922002"/>
                </a:lnTo>
                <a:lnTo>
                  <a:pt x="2069486" y="2915104"/>
                </a:lnTo>
                <a:lnTo>
                  <a:pt x="2012378" y="2907523"/>
                </a:lnTo>
                <a:lnTo>
                  <a:pt x="1955755" y="2899267"/>
                </a:lnTo>
                <a:lnTo>
                  <a:pt x="1899631" y="2890343"/>
                </a:lnTo>
                <a:lnTo>
                  <a:pt x="1844020" y="2880760"/>
                </a:lnTo>
                <a:lnTo>
                  <a:pt x="1788938" y="2870527"/>
                </a:lnTo>
                <a:lnTo>
                  <a:pt x="1734398" y="2859651"/>
                </a:lnTo>
                <a:lnTo>
                  <a:pt x="1680416" y="2848140"/>
                </a:lnTo>
                <a:lnTo>
                  <a:pt x="1627006" y="2836003"/>
                </a:lnTo>
                <a:lnTo>
                  <a:pt x="1574184" y="2823247"/>
                </a:lnTo>
                <a:lnTo>
                  <a:pt x="1521962" y="2809882"/>
                </a:lnTo>
                <a:lnTo>
                  <a:pt x="1470358" y="2795914"/>
                </a:lnTo>
                <a:lnTo>
                  <a:pt x="1419384" y="2781353"/>
                </a:lnTo>
                <a:lnTo>
                  <a:pt x="1369056" y="2766206"/>
                </a:lnTo>
                <a:lnTo>
                  <a:pt x="1319388" y="2750481"/>
                </a:lnTo>
                <a:lnTo>
                  <a:pt x="1270396" y="2734187"/>
                </a:lnTo>
                <a:lnTo>
                  <a:pt x="1222093" y="2717331"/>
                </a:lnTo>
                <a:lnTo>
                  <a:pt x="1174495" y="2699923"/>
                </a:lnTo>
                <a:lnTo>
                  <a:pt x="1127616" y="2681969"/>
                </a:lnTo>
                <a:lnTo>
                  <a:pt x="1081471" y="2663478"/>
                </a:lnTo>
                <a:lnTo>
                  <a:pt x="1036075" y="2644459"/>
                </a:lnTo>
                <a:lnTo>
                  <a:pt x="991442" y="2624919"/>
                </a:lnTo>
                <a:lnTo>
                  <a:pt x="947587" y="2604867"/>
                </a:lnTo>
                <a:lnTo>
                  <a:pt x="904524" y="2584310"/>
                </a:lnTo>
                <a:lnTo>
                  <a:pt x="862269" y="2563257"/>
                </a:lnTo>
                <a:lnTo>
                  <a:pt x="820836" y="2541716"/>
                </a:lnTo>
                <a:lnTo>
                  <a:pt x="780240" y="2519695"/>
                </a:lnTo>
                <a:lnTo>
                  <a:pt x="740495" y="2497203"/>
                </a:lnTo>
                <a:lnTo>
                  <a:pt x="701616" y="2474247"/>
                </a:lnTo>
                <a:lnTo>
                  <a:pt x="663618" y="2450835"/>
                </a:lnTo>
                <a:lnTo>
                  <a:pt x="626516" y="2426976"/>
                </a:lnTo>
                <a:lnTo>
                  <a:pt x="590324" y="2402678"/>
                </a:lnTo>
                <a:lnTo>
                  <a:pt x="555057" y="2377948"/>
                </a:lnTo>
                <a:lnTo>
                  <a:pt x="520729" y="2352796"/>
                </a:lnTo>
                <a:lnTo>
                  <a:pt x="487356" y="2327229"/>
                </a:lnTo>
                <a:lnTo>
                  <a:pt x="454951" y="2301255"/>
                </a:lnTo>
                <a:lnTo>
                  <a:pt x="423531" y="2274883"/>
                </a:lnTo>
                <a:lnTo>
                  <a:pt x="393109" y="2248120"/>
                </a:lnTo>
                <a:lnTo>
                  <a:pt x="363699" y="2220975"/>
                </a:lnTo>
                <a:lnTo>
                  <a:pt x="335318" y="2193457"/>
                </a:lnTo>
                <a:lnTo>
                  <a:pt x="307979" y="2165572"/>
                </a:lnTo>
                <a:lnTo>
                  <a:pt x="281697" y="2137329"/>
                </a:lnTo>
                <a:lnTo>
                  <a:pt x="256487" y="2108737"/>
                </a:lnTo>
                <a:lnTo>
                  <a:pt x="209341" y="2050536"/>
                </a:lnTo>
                <a:lnTo>
                  <a:pt x="166659" y="1991033"/>
                </a:lnTo>
                <a:lnTo>
                  <a:pt x="128558" y="1930295"/>
                </a:lnTo>
                <a:lnTo>
                  <a:pt x="95156" y="1868386"/>
                </a:lnTo>
                <a:lnTo>
                  <a:pt x="66570" y="1805372"/>
                </a:lnTo>
                <a:lnTo>
                  <a:pt x="42918" y="1741317"/>
                </a:lnTo>
                <a:lnTo>
                  <a:pt x="24318" y="1676286"/>
                </a:lnTo>
                <a:lnTo>
                  <a:pt x="10886" y="1610346"/>
                </a:lnTo>
                <a:lnTo>
                  <a:pt x="2741" y="1543560"/>
                </a:lnTo>
                <a:lnTo>
                  <a:pt x="0" y="1475994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43200" y="2567941"/>
            <a:ext cx="556323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JAK NA </a:t>
            </a:r>
            <a:r>
              <a:rPr sz="4000" b="1" spc="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TO: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cs-CZ" sz="4000" b="1" spc="-1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Výstupy – sítě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83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96161" y="4833620"/>
            <a:ext cx="896619" cy="687705"/>
            <a:chOff x="1296161" y="4833620"/>
            <a:chExt cx="896619" cy="687705"/>
          </a:xfrm>
        </p:grpSpPr>
        <p:sp>
          <p:nvSpPr>
            <p:cNvPr id="5" name="object 5"/>
            <p:cNvSpPr/>
            <p:nvPr/>
          </p:nvSpPr>
          <p:spPr>
            <a:xfrm>
              <a:off x="1308861" y="4846320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19" h="662304">
                  <a:moveTo>
                    <a:pt x="330962" y="0"/>
                  </a:moveTo>
                  <a:lnTo>
                    <a:pt x="0" y="88645"/>
                  </a:lnTo>
                  <a:lnTo>
                    <a:pt x="88646" y="419734"/>
                  </a:lnTo>
                  <a:lnTo>
                    <a:pt x="149225" y="314705"/>
                  </a:lnTo>
                  <a:lnTo>
                    <a:pt x="749935" y="661796"/>
                  </a:lnTo>
                  <a:lnTo>
                    <a:pt x="871093" y="451992"/>
                  </a:lnTo>
                  <a:lnTo>
                    <a:pt x="270382" y="104901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08861" y="4846320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19" h="662304">
                  <a:moveTo>
                    <a:pt x="749935" y="661796"/>
                  </a:moveTo>
                  <a:lnTo>
                    <a:pt x="149225" y="314705"/>
                  </a:lnTo>
                  <a:lnTo>
                    <a:pt x="88646" y="419734"/>
                  </a:lnTo>
                  <a:lnTo>
                    <a:pt x="0" y="88645"/>
                  </a:lnTo>
                  <a:lnTo>
                    <a:pt x="330962" y="0"/>
                  </a:lnTo>
                  <a:lnTo>
                    <a:pt x="270382" y="104901"/>
                  </a:lnTo>
                  <a:lnTo>
                    <a:pt x="871093" y="451992"/>
                  </a:lnTo>
                  <a:lnTo>
                    <a:pt x="749935" y="661796"/>
                  </a:lnTo>
                  <a:close/>
                </a:path>
              </a:pathLst>
            </a:custGeom>
            <a:ln w="253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944242" y="108457"/>
            <a:ext cx="896619" cy="687705"/>
            <a:chOff x="1944242" y="108457"/>
            <a:chExt cx="896619" cy="687705"/>
          </a:xfrm>
        </p:grpSpPr>
        <p:sp>
          <p:nvSpPr>
            <p:cNvPr id="8" name="object 8"/>
            <p:cNvSpPr/>
            <p:nvPr/>
          </p:nvSpPr>
          <p:spPr>
            <a:xfrm>
              <a:off x="1956942" y="121157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19" h="662305">
                  <a:moveTo>
                    <a:pt x="330962" y="0"/>
                  </a:moveTo>
                  <a:lnTo>
                    <a:pt x="0" y="88646"/>
                  </a:lnTo>
                  <a:lnTo>
                    <a:pt x="88518" y="419735"/>
                  </a:lnTo>
                  <a:lnTo>
                    <a:pt x="149225" y="314833"/>
                  </a:lnTo>
                  <a:lnTo>
                    <a:pt x="749934" y="661797"/>
                  </a:lnTo>
                  <a:lnTo>
                    <a:pt x="871093" y="451993"/>
                  </a:lnTo>
                  <a:lnTo>
                    <a:pt x="270382" y="104901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56942" y="121157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19" h="662305">
                  <a:moveTo>
                    <a:pt x="749934" y="661797"/>
                  </a:moveTo>
                  <a:lnTo>
                    <a:pt x="149225" y="314833"/>
                  </a:lnTo>
                  <a:lnTo>
                    <a:pt x="88518" y="419735"/>
                  </a:lnTo>
                  <a:lnTo>
                    <a:pt x="0" y="88646"/>
                  </a:lnTo>
                  <a:lnTo>
                    <a:pt x="330962" y="0"/>
                  </a:lnTo>
                  <a:lnTo>
                    <a:pt x="270382" y="104901"/>
                  </a:lnTo>
                  <a:lnTo>
                    <a:pt x="871093" y="451993"/>
                  </a:lnTo>
                  <a:lnTo>
                    <a:pt x="749934" y="661797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808351" y="1326133"/>
            <a:ext cx="896619" cy="687070"/>
            <a:chOff x="2808351" y="1326133"/>
            <a:chExt cx="896619" cy="687070"/>
          </a:xfrm>
        </p:grpSpPr>
        <p:sp>
          <p:nvSpPr>
            <p:cNvPr id="11" name="object 11"/>
            <p:cNvSpPr/>
            <p:nvPr/>
          </p:nvSpPr>
          <p:spPr>
            <a:xfrm>
              <a:off x="2821051" y="1338833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69">
                  <a:moveTo>
                    <a:pt x="330962" y="0"/>
                  </a:moveTo>
                  <a:lnTo>
                    <a:pt x="0" y="88518"/>
                  </a:lnTo>
                  <a:lnTo>
                    <a:pt x="88518" y="419607"/>
                  </a:lnTo>
                  <a:lnTo>
                    <a:pt x="149225" y="314705"/>
                  </a:lnTo>
                  <a:lnTo>
                    <a:pt x="749935" y="661669"/>
                  </a:lnTo>
                  <a:lnTo>
                    <a:pt x="871093" y="451865"/>
                  </a:lnTo>
                  <a:lnTo>
                    <a:pt x="270382" y="104901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21051" y="1338833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69">
                  <a:moveTo>
                    <a:pt x="749935" y="661669"/>
                  </a:moveTo>
                  <a:lnTo>
                    <a:pt x="149225" y="314705"/>
                  </a:lnTo>
                  <a:lnTo>
                    <a:pt x="88518" y="419607"/>
                  </a:lnTo>
                  <a:lnTo>
                    <a:pt x="0" y="88518"/>
                  </a:lnTo>
                  <a:lnTo>
                    <a:pt x="330962" y="0"/>
                  </a:lnTo>
                  <a:lnTo>
                    <a:pt x="270382" y="104901"/>
                  </a:lnTo>
                  <a:lnTo>
                    <a:pt x="871093" y="451865"/>
                  </a:lnTo>
                  <a:lnTo>
                    <a:pt x="749935" y="661669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4702" y="813053"/>
            <a:ext cx="6768465" cy="5473065"/>
          </a:xfrm>
          <a:custGeom>
            <a:avLst/>
            <a:gdLst/>
            <a:ahLst/>
            <a:cxnLst/>
            <a:rect l="l" t="t" r="r" b="b"/>
            <a:pathLst>
              <a:path w="6768465" h="5473065">
                <a:moveTo>
                  <a:pt x="0" y="2736342"/>
                </a:moveTo>
                <a:lnTo>
                  <a:pt x="411" y="2693240"/>
                </a:lnTo>
                <a:lnTo>
                  <a:pt x="1641" y="2650300"/>
                </a:lnTo>
                <a:lnTo>
                  <a:pt x="3683" y="2607524"/>
                </a:lnTo>
                <a:lnTo>
                  <a:pt x="6532" y="2564920"/>
                </a:lnTo>
                <a:lnTo>
                  <a:pt x="10181" y="2522490"/>
                </a:lnTo>
                <a:lnTo>
                  <a:pt x="14625" y="2480241"/>
                </a:lnTo>
                <a:lnTo>
                  <a:pt x="19857" y="2438176"/>
                </a:lnTo>
                <a:lnTo>
                  <a:pt x="25871" y="2396302"/>
                </a:lnTo>
                <a:lnTo>
                  <a:pt x="32662" y="2354622"/>
                </a:lnTo>
                <a:lnTo>
                  <a:pt x="40224" y="2313142"/>
                </a:lnTo>
                <a:lnTo>
                  <a:pt x="48550" y="2271866"/>
                </a:lnTo>
                <a:lnTo>
                  <a:pt x="57634" y="2230799"/>
                </a:lnTo>
                <a:lnTo>
                  <a:pt x="67470" y="2189947"/>
                </a:lnTo>
                <a:lnTo>
                  <a:pt x="78053" y="2149314"/>
                </a:lnTo>
                <a:lnTo>
                  <a:pt x="89376" y="2108904"/>
                </a:lnTo>
                <a:lnTo>
                  <a:pt x="101433" y="2068724"/>
                </a:lnTo>
                <a:lnTo>
                  <a:pt x="114218" y="2028777"/>
                </a:lnTo>
                <a:lnTo>
                  <a:pt x="127726" y="1989068"/>
                </a:lnTo>
                <a:lnTo>
                  <a:pt x="141950" y="1949603"/>
                </a:lnTo>
                <a:lnTo>
                  <a:pt x="156884" y="1910386"/>
                </a:lnTo>
                <a:lnTo>
                  <a:pt x="172522" y="1871423"/>
                </a:lnTo>
                <a:lnTo>
                  <a:pt x="188859" y="1832717"/>
                </a:lnTo>
                <a:lnTo>
                  <a:pt x="205887" y="1794274"/>
                </a:lnTo>
                <a:lnTo>
                  <a:pt x="223602" y="1756099"/>
                </a:lnTo>
                <a:lnTo>
                  <a:pt x="241997" y="1718196"/>
                </a:lnTo>
                <a:lnTo>
                  <a:pt x="261066" y="1680571"/>
                </a:lnTo>
                <a:lnTo>
                  <a:pt x="280803" y="1643228"/>
                </a:lnTo>
                <a:lnTo>
                  <a:pt x="301202" y="1606172"/>
                </a:lnTo>
                <a:lnTo>
                  <a:pt x="322256" y="1569408"/>
                </a:lnTo>
                <a:lnTo>
                  <a:pt x="343961" y="1532941"/>
                </a:lnTo>
                <a:lnTo>
                  <a:pt x="366310" y="1496776"/>
                </a:lnTo>
                <a:lnTo>
                  <a:pt x="389297" y="1460918"/>
                </a:lnTo>
                <a:lnTo>
                  <a:pt x="412916" y="1425371"/>
                </a:lnTo>
                <a:lnTo>
                  <a:pt x="437161" y="1390140"/>
                </a:lnTo>
                <a:lnTo>
                  <a:pt x="462025" y="1355231"/>
                </a:lnTo>
                <a:lnTo>
                  <a:pt x="487504" y="1320647"/>
                </a:lnTo>
                <a:lnTo>
                  <a:pt x="513590" y="1286395"/>
                </a:lnTo>
                <a:lnTo>
                  <a:pt x="540279" y="1252478"/>
                </a:lnTo>
                <a:lnTo>
                  <a:pt x="567563" y="1218902"/>
                </a:lnTo>
                <a:lnTo>
                  <a:pt x="595437" y="1185672"/>
                </a:lnTo>
                <a:lnTo>
                  <a:pt x="623894" y="1152792"/>
                </a:lnTo>
                <a:lnTo>
                  <a:pt x="652930" y="1120268"/>
                </a:lnTo>
                <a:lnTo>
                  <a:pt x="682537" y="1088103"/>
                </a:lnTo>
                <a:lnTo>
                  <a:pt x="712710" y="1056304"/>
                </a:lnTo>
                <a:lnTo>
                  <a:pt x="743443" y="1024874"/>
                </a:lnTo>
                <a:lnTo>
                  <a:pt x="774729" y="993819"/>
                </a:lnTo>
                <a:lnTo>
                  <a:pt x="806563" y="963144"/>
                </a:lnTo>
                <a:lnTo>
                  <a:pt x="838939" y="932853"/>
                </a:lnTo>
                <a:lnTo>
                  <a:pt x="871850" y="902952"/>
                </a:lnTo>
                <a:lnTo>
                  <a:pt x="905291" y="873444"/>
                </a:lnTo>
                <a:lnTo>
                  <a:pt x="939256" y="844336"/>
                </a:lnTo>
                <a:lnTo>
                  <a:pt x="973738" y="815632"/>
                </a:lnTo>
                <a:lnTo>
                  <a:pt x="1008731" y="787337"/>
                </a:lnTo>
                <a:lnTo>
                  <a:pt x="1044231" y="759455"/>
                </a:lnTo>
                <a:lnTo>
                  <a:pt x="1080229" y="731992"/>
                </a:lnTo>
                <a:lnTo>
                  <a:pt x="1116722" y="704952"/>
                </a:lnTo>
                <a:lnTo>
                  <a:pt x="1153701" y="678340"/>
                </a:lnTo>
                <a:lnTo>
                  <a:pt x="1191163" y="652162"/>
                </a:lnTo>
                <a:lnTo>
                  <a:pt x="1229099" y="626422"/>
                </a:lnTo>
                <a:lnTo>
                  <a:pt x="1267505" y="601124"/>
                </a:lnTo>
                <a:lnTo>
                  <a:pt x="1306375" y="576274"/>
                </a:lnTo>
                <a:lnTo>
                  <a:pt x="1345702" y="551877"/>
                </a:lnTo>
                <a:lnTo>
                  <a:pt x="1385480" y="527937"/>
                </a:lnTo>
                <a:lnTo>
                  <a:pt x="1425704" y="504460"/>
                </a:lnTo>
                <a:lnTo>
                  <a:pt x="1466367" y="481450"/>
                </a:lnTo>
                <a:lnTo>
                  <a:pt x="1507463" y="458912"/>
                </a:lnTo>
                <a:lnTo>
                  <a:pt x="1548987" y="436851"/>
                </a:lnTo>
                <a:lnTo>
                  <a:pt x="1590931" y="415271"/>
                </a:lnTo>
                <a:lnTo>
                  <a:pt x="1633291" y="394178"/>
                </a:lnTo>
                <a:lnTo>
                  <a:pt x="1676061" y="373577"/>
                </a:lnTo>
                <a:lnTo>
                  <a:pt x="1719233" y="353472"/>
                </a:lnTo>
                <a:lnTo>
                  <a:pt x="1762803" y="333869"/>
                </a:lnTo>
                <a:lnTo>
                  <a:pt x="1806764" y="314771"/>
                </a:lnTo>
                <a:lnTo>
                  <a:pt x="1851110" y="296185"/>
                </a:lnTo>
                <a:lnTo>
                  <a:pt x="1895836" y="278114"/>
                </a:lnTo>
                <a:lnTo>
                  <a:pt x="1940934" y="260564"/>
                </a:lnTo>
                <a:lnTo>
                  <a:pt x="1986399" y="243540"/>
                </a:lnTo>
                <a:lnTo>
                  <a:pt x="2032226" y="227046"/>
                </a:lnTo>
                <a:lnTo>
                  <a:pt x="2078408" y="211087"/>
                </a:lnTo>
                <a:lnTo>
                  <a:pt x="2124938" y="195669"/>
                </a:lnTo>
                <a:lnTo>
                  <a:pt x="2171812" y="180795"/>
                </a:lnTo>
                <a:lnTo>
                  <a:pt x="2219023" y="166472"/>
                </a:lnTo>
                <a:lnTo>
                  <a:pt x="2266565" y="152703"/>
                </a:lnTo>
                <a:lnTo>
                  <a:pt x="2314431" y="139494"/>
                </a:lnTo>
                <a:lnTo>
                  <a:pt x="2362617" y="126850"/>
                </a:lnTo>
                <a:lnTo>
                  <a:pt x="2411116" y="114775"/>
                </a:lnTo>
                <a:lnTo>
                  <a:pt x="2459921" y="103274"/>
                </a:lnTo>
                <a:lnTo>
                  <a:pt x="2509027" y="92352"/>
                </a:lnTo>
                <a:lnTo>
                  <a:pt x="2558429" y="82014"/>
                </a:lnTo>
                <a:lnTo>
                  <a:pt x="2608119" y="72265"/>
                </a:lnTo>
                <a:lnTo>
                  <a:pt x="2658092" y="63110"/>
                </a:lnTo>
                <a:lnTo>
                  <a:pt x="2708342" y="54553"/>
                </a:lnTo>
                <a:lnTo>
                  <a:pt x="2758862" y="46600"/>
                </a:lnTo>
                <a:lnTo>
                  <a:pt x="2809648" y="39255"/>
                </a:lnTo>
                <a:lnTo>
                  <a:pt x="2860692" y="32523"/>
                </a:lnTo>
                <a:lnTo>
                  <a:pt x="2911989" y="26409"/>
                </a:lnTo>
                <a:lnTo>
                  <a:pt x="2963532" y="20918"/>
                </a:lnTo>
                <a:lnTo>
                  <a:pt x="3015317" y="16055"/>
                </a:lnTo>
                <a:lnTo>
                  <a:pt x="3067336" y="11825"/>
                </a:lnTo>
                <a:lnTo>
                  <a:pt x="3119584" y="8232"/>
                </a:lnTo>
                <a:lnTo>
                  <a:pt x="3172054" y="5281"/>
                </a:lnTo>
                <a:lnTo>
                  <a:pt x="3224741" y="2978"/>
                </a:lnTo>
                <a:lnTo>
                  <a:pt x="3277639" y="1326"/>
                </a:lnTo>
                <a:lnTo>
                  <a:pt x="3330741" y="332"/>
                </a:lnTo>
                <a:lnTo>
                  <a:pt x="3384042" y="0"/>
                </a:lnTo>
                <a:lnTo>
                  <a:pt x="3437342" y="332"/>
                </a:lnTo>
                <a:lnTo>
                  <a:pt x="3490444" y="1326"/>
                </a:lnTo>
                <a:lnTo>
                  <a:pt x="3543342" y="2978"/>
                </a:lnTo>
                <a:lnTo>
                  <a:pt x="3596029" y="5281"/>
                </a:lnTo>
                <a:lnTo>
                  <a:pt x="3648499" y="8232"/>
                </a:lnTo>
                <a:lnTo>
                  <a:pt x="3700747" y="11825"/>
                </a:lnTo>
                <a:lnTo>
                  <a:pt x="3752766" y="16055"/>
                </a:lnTo>
                <a:lnTo>
                  <a:pt x="3804551" y="20918"/>
                </a:lnTo>
                <a:lnTo>
                  <a:pt x="3856094" y="26409"/>
                </a:lnTo>
                <a:lnTo>
                  <a:pt x="3907391" y="32523"/>
                </a:lnTo>
                <a:lnTo>
                  <a:pt x="3958435" y="39255"/>
                </a:lnTo>
                <a:lnTo>
                  <a:pt x="4009221" y="46600"/>
                </a:lnTo>
                <a:lnTo>
                  <a:pt x="4059741" y="54553"/>
                </a:lnTo>
                <a:lnTo>
                  <a:pt x="4109991" y="63110"/>
                </a:lnTo>
                <a:lnTo>
                  <a:pt x="4159964" y="72265"/>
                </a:lnTo>
                <a:lnTo>
                  <a:pt x="4209654" y="82014"/>
                </a:lnTo>
                <a:lnTo>
                  <a:pt x="4259056" y="92352"/>
                </a:lnTo>
                <a:lnTo>
                  <a:pt x="4308162" y="103274"/>
                </a:lnTo>
                <a:lnTo>
                  <a:pt x="4356967" y="114775"/>
                </a:lnTo>
                <a:lnTo>
                  <a:pt x="4405466" y="126850"/>
                </a:lnTo>
                <a:lnTo>
                  <a:pt x="4453652" y="139494"/>
                </a:lnTo>
                <a:lnTo>
                  <a:pt x="4501518" y="152703"/>
                </a:lnTo>
                <a:lnTo>
                  <a:pt x="4549060" y="166472"/>
                </a:lnTo>
                <a:lnTo>
                  <a:pt x="4596271" y="180795"/>
                </a:lnTo>
                <a:lnTo>
                  <a:pt x="4643145" y="195669"/>
                </a:lnTo>
                <a:lnTo>
                  <a:pt x="4689675" y="211087"/>
                </a:lnTo>
                <a:lnTo>
                  <a:pt x="4735857" y="227046"/>
                </a:lnTo>
                <a:lnTo>
                  <a:pt x="4781684" y="243540"/>
                </a:lnTo>
                <a:lnTo>
                  <a:pt x="4827149" y="260564"/>
                </a:lnTo>
                <a:lnTo>
                  <a:pt x="4872247" y="278114"/>
                </a:lnTo>
                <a:lnTo>
                  <a:pt x="4916973" y="296185"/>
                </a:lnTo>
                <a:lnTo>
                  <a:pt x="4961319" y="314771"/>
                </a:lnTo>
                <a:lnTo>
                  <a:pt x="5005280" y="333869"/>
                </a:lnTo>
                <a:lnTo>
                  <a:pt x="5048850" y="353472"/>
                </a:lnTo>
                <a:lnTo>
                  <a:pt x="5092022" y="373577"/>
                </a:lnTo>
                <a:lnTo>
                  <a:pt x="5134792" y="394178"/>
                </a:lnTo>
                <a:lnTo>
                  <a:pt x="5177152" y="415271"/>
                </a:lnTo>
                <a:lnTo>
                  <a:pt x="5219096" y="436851"/>
                </a:lnTo>
                <a:lnTo>
                  <a:pt x="5260620" y="458912"/>
                </a:lnTo>
                <a:lnTo>
                  <a:pt x="5301716" y="481450"/>
                </a:lnTo>
                <a:lnTo>
                  <a:pt x="5342379" y="504460"/>
                </a:lnTo>
                <a:lnTo>
                  <a:pt x="5382603" y="527937"/>
                </a:lnTo>
                <a:lnTo>
                  <a:pt x="5422381" y="551877"/>
                </a:lnTo>
                <a:lnTo>
                  <a:pt x="5461708" y="576274"/>
                </a:lnTo>
                <a:lnTo>
                  <a:pt x="5500578" y="601124"/>
                </a:lnTo>
                <a:lnTo>
                  <a:pt x="5538984" y="626422"/>
                </a:lnTo>
                <a:lnTo>
                  <a:pt x="5576920" y="652162"/>
                </a:lnTo>
                <a:lnTo>
                  <a:pt x="5614382" y="678340"/>
                </a:lnTo>
                <a:lnTo>
                  <a:pt x="5651361" y="704952"/>
                </a:lnTo>
                <a:lnTo>
                  <a:pt x="5687854" y="731992"/>
                </a:lnTo>
                <a:lnTo>
                  <a:pt x="5723852" y="759455"/>
                </a:lnTo>
                <a:lnTo>
                  <a:pt x="5759352" y="787337"/>
                </a:lnTo>
                <a:lnTo>
                  <a:pt x="5794345" y="815632"/>
                </a:lnTo>
                <a:lnTo>
                  <a:pt x="5828827" y="844336"/>
                </a:lnTo>
                <a:lnTo>
                  <a:pt x="5862792" y="873444"/>
                </a:lnTo>
                <a:lnTo>
                  <a:pt x="5896233" y="902952"/>
                </a:lnTo>
                <a:lnTo>
                  <a:pt x="5929144" y="932853"/>
                </a:lnTo>
                <a:lnTo>
                  <a:pt x="5961520" y="963144"/>
                </a:lnTo>
                <a:lnTo>
                  <a:pt x="5993354" y="993819"/>
                </a:lnTo>
                <a:lnTo>
                  <a:pt x="6024640" y="1024874"/>
                </a:lnTo>
                <a:lnTo>
                  <a:pt x="6055373" y="1056304"/>
                </a:lnTo>
                <a:lnTo>
                  <a:pt x="6085546" y="1088103"/>
                </a:lnTo>
                <a:lnTo>
                  <a:pt x="6115153" y="1120268"/>
                </a:lnTo>
                <a:lnTo>
                  <a:pt x="6144189" y="1152792"/>
                </a:lnTo>
                <a:lnTo>
                  <a:pt x="6172646" y="1185672"/>
                </a:lnTo>
                <a:lnTo>
                  <a:pt x="6200520" y="1218902"/>
                </a:lnTo>
                <a:lnTo>
                  <a:pt x="6227804" y="1252478"/>
                </a:lnTo>
                <a:lnTo>
                  <a:pt x="6254493" y="1286395"/>
                </a:lnTo>
                <a:lnTo>
                  <a:pt x="6280579" y="1320647"/>
                </a:lnTo>
                <a:lnTo>
                  <a:pt x="6306058" y="1355231"/>
                </a:lnTo>
                <a:lnTo>
                  <a:pt x="6330922" y="1390140"/>
                </a:lnTo>
                <a:lnTo>
                  <a:pt x="6355167" y="1425371"/>
                </a:lnTo>
                <a:lnTo>
                  <a:pt x="6378786" y="1460918"/>
                </a:lnTo>
                <a:lnTo>
                  <a:pt x="6401773" y="1496776"/>
                </a:lnTo>
                <a:lnTo>
                  <a:pt x="6424122" y="1532941"/>
                </a:lnTo>
                <a:lnTo>
                  <a:pt x="6445827" y="1569408"/>
                </a:lnTo>
                <a:lnTo>
                  <a:pt x="6466881" y="1606172"/>
                </a:lnTo>
                <a:lnTo>
                  <a:pt x="6487280" y="1643228"/>
                </a:lnTo>
                <a:lnTo>
                  <a:pt x="6507017" y="1680571"/>
                </a:lnTo>
                <a:lnTo>
                  <a:pt x="6526086" y="1718196"/>
                </a:lnTo>
                <a:lnTo>
                  <a:pt x="6544481" y="1756099"/>
                </a:lnTo>
                <a:lnTo>
                  <a:pt x="6562196" y="1794274"/>
                </a:lnTo>
                <a:lnTo>
                  <a:pt x="6579224" y="1832717"/>
                </a:lnTo>
                <a:lnTo>
                  <a:pt x="6595561" y="1871423"/>
                </a:lnTo>
                <a:lnTo>
                  <a:pt x="6611199" y="1910386"/>
                </a:lnTo>
                <a:lnTo>
                  <a:pt x="6626133" y="1949603"/>
                </a:lnTo>
                <a:lnTo>
                  <a:pt x="6640357" y="1989068"/>
                </a:lnTo>
                <a:lnTo>
                  <a:pt x="6653865" y="2028777"/>
                </a:lnTo>
                <a:lnTo>
                  <a:pt x="6666650" y="2068724"/>
                </a:lnTo>
                <a:lnTo>
                  <a:pt x="6678707" y="2108904"/>
                </a:lnTo>
                <a:lnTo>
                  <a:pt x="6690030" y="2149314"/>
                </a:lnTo>
                <a:lnTo>
                  <a:pt x="6700613" y="2189947"/>
                </a:lnTo>
                <a:lnTo>
                  <a:pt x="6710449" y="2230799"/>
                </a:lnTo>
                <a:lnTo>
                  <a:pt x="6719533" y="2271866"/>
                </a:lnTo>
                <a:lnTo>
                  <a:pt x="6727859" y="2313142"/>
                </a:lnTo>
                <a:lnTo>
                  <a:pt x="6735421" y="2354622"/>
                </a:lnTo>
                <a:lnTo>
                  <a:pt x="6742212" y="2396302"/>
                </a:lnTo>
                <a:lnTo>
                  <a:pt x="6748226" y="2438176"/>
                </a:lnTo>
                <a:lnTo>
                  <a:pt x="6753458" y="2480241"/>
                </a:lnTo>
                <a:lnTo>
                  <a:pt x="6757902" y="2522490"/>
                </a:lnTo>
                <a:lnTo>
                  <a:pt x="6761551" y="2564920"/>
                </a:lnTo>
                <a:lnTo>
                  <a:pt x="6764400" y="2607524"/>
                </a:lnTo>
                <a:lnTo>
                  <a:pt x="6766442" y="2650300"/>
                </a:lnTo>
                <a:lnTo>
                  <a:pt x="6767672" y="2693240"/>
                </a:lnTo>
                <a:lnTo>
                  <a:pt x="6768083" y="2736342"/>
                </a:lnTo>
                <a:lnTo>
                  <a:pt x="6767672" y="2779443"/>
                </a:lnTo>
                <a:lnTo>
                  <a:pt x="6766442" y="2822383"/>
                </a:lnTo>
                <a:lnTo>
                  <a:pt x="6764400" y="2865159"/>
                </a:lnTo>
                <a:lnTo>
                  <a:pt x="6761551" y="2907763"/>
                </a:lnTo>
                <a:lnTo>
                  <a:pt x="6757902" y="2950193"/>
                </a:lnTo>
                <a:lnTo>
                  <a:pt x="6753458" y="2992442"/>
                </a:lnTo>
                <a:lnTo>
                  <a:pt x="6748226" y="3034507"/>
                </a:lnTo>
                <a:lnTo>
                  <a:pt x="6742212" y="3076381"/>
                </a:lnTo>
                <a:lnTo>
                  <a:pt x="6735421" y="3118061"/>
                </a:lnTo>
                <a:lnTo>
                  <a:pt x="6727859" y="3159541"/>
                </a:lnTo>
                <a:lnTo>
                  <a:pt x="6719533" y="3200817"/>
                </a:lnTo>
                <a:lnTo>
                  <a:pt x="6710449" y="3241884"/>
                </a:lnTo>
                <a:lnTo>
                  <a:pt x="6700613" y="3282736"/>
                </a:lnTo>
                <a:lnTo>
                  <a:pt x="6690030" y="3323369"/>
                </a:lnTo>
                <a:lnTo>
                  <a:pt x="6678707" y="3363779"/>
                </a:lnTo>
                <a:lnTo>
                  <a:pt x="6666650" y="3403959"/>
                </a:lnTo>
                <a:lnTo>
                  <a:pt x="6653865" y="3443906"/>
                </a:lnTo>
                <a:lnTo>
                  <a:pt x="6640357" y="3483615"/>
                </a:lnTo>
                <a:lnTo>
                  <a:pt x="6626133" y="3523080"/>
                </a:lnTo>
                <a:lnTo>
                  <a:pt x="6611199" y="3562297"/>
                </a:lnTo>
                <a:lnTo>
                  <a:pt x="6595561" y="3601260"/>
                </a:lnTo>
                <a:lnTo>
                  <a:pt x="6579224" y="3639966"/>
                </a:lnTo>
                <a:lnTo>
                  <a:pt x="6562196" y="3678409"/>
                </a:lnTo>
                <a:lnTo>
                  <a:pt x="6544481" y="3716584"/>
                </a:lnTo>
                <a:lnTo>
                  <a:pt x="6526086" y="3754487"/>
                </a:lnTo>
                <a:lnTo>
                  <a:pt x="6507017" y="3792112"/>
                </a:lnTo>
                <a:lnTo>
                  <a:pt x="6487280" y="3829455"/>
                </a:lnTo>
                <a:lnTo>
                  <a:pt x="6466881" y="3866511"/>
                </a:lnTo>
                <a:lnTo>
                  <a:pt x="6445827" y="3903275"/>
                </a:lnTo>
                <a:lnTo>
                  <a:pt x="6424122" y="3939742"/>
                </a:lnTo>
                <a:lnTo>
                  <a:pt x="6401773" y="3975907"/>
                </a:lnTo>
                <a:lnTo>
                  <a:pt x="6378786" y="4011765"/>
                </a:lnTo>
                <a:lnTo>
                  <a:pt x="6355167" y="4047312"/>
                </a:lnTo>
                <a:lnTo>
                  <a:pt x="6330922" y="4082543"/>
                </a:lnTo>
                <a:lnTo>
                  <a:pt x="6306057" y="4117452"/>
                </a:lnTo>
                <a:lnTo>
                  <a:pt x="6280579" y="4152036"/>
                </a:lnTo>
                <a:lnTo>
                  <a:pt x="6254493" y="4186288"/>
                </a:lnTo>
                <a:lnTo>
                  <a:pt x="6227804" y="4220205"/>
                </a:lnTo>
                <a:lnTo>
                  <a:pt x="6200520" y="4253781"/>
                </a:lnTo>
                <a:lnTo>
                  <a:pt x="6172646" y="4287011"/>
                </a:lnTo>
                <a:lnTo>
                  <a:pt x="6144189" y="4319891"/>
                </a:lnTo>
                <a:lnTo>
                  <a:pt x="6115153" y="4352415"/>
                </a:lnTo>
                <a:lnTo>
                  <a:pt x="6085546" y="4384580"/>
                </a:lnTo>
                <a:lnTo>
                  <a:pt x="6055373" y="4416379"/>
                </a:lnTo>
                <a:lnTo>
                  <a:pt x="6024640" y="4447809"/>
                </a:lnTo>
                <a:lnTo>
                  <a:pt x="5993354" y="4478864"/>
                </a:lnTo>
                <a:lnTo>
                  <a:pt x="5961520" y="4509539"/>
                </a:lnTo>
                <a:lnTo>
                  <a:pt x="5929144" y="4539830"/>
                </a:lnTo>
                <a:lnTo>
                  <a:pt x="5896233" y="4569731"/>
                </a:lnTo>
                <a:lnTo>
                  <a:pt x="5862792" y="4599239"/>
                </a:lnTo>
                <a:lnTo>
                  <a:pt x="5828827" y="4628347"/>
                </a:lnTo>
                <a:lnTo>
                  <a:pt x="5794345" y="4657051"/>
                </a:lnTo>
                <a:lnTo>
                  <a:pt x="5759352" y="4685346"/>
                </a:lnTo>
                <a:lnTo>
                  <a:pt x="5723852" y="4713228"/>
                </a:lnTo>
                <a:lnTo>
                  <a:pt x="5687854" y="4740691"/>
                </a:lnTo>
                <a:lnTo>
                  <a:pt x="5651361" y="4767731"/>
                </a:lnTo>
                <a:lnTo>
                  <a:pt x="5614382" y="4794343"/>
                </a:lnTo>
                <a:lnTo>
                  <a:pt x="5576920" y="4820521"/>
                </a:lnTo>
                <a:lnTo>
                  <a:pt x="5538984" y="4846261"/>
                </a:lnTo>
                <a:lnTo>
                  <a:pt x="5500578" y="4871559"/>
                </a:lnTo>
                <a:lnTo>
                  <a:pt x="5461708" y="4896409"/>
                </a:lnTo>
                <a:lnTo>
                  <a:pt x="5422381" y="4920806"/>
                </a:lnTo>
                <a:lnTo>
                  <a:pt x="5382603" y="4944746"/>
                </a:lnTo>
                <a:lnTo>
                  <a:pt x="5342379" y="4968223"/>
                </a:lnTo>
                <a:lnTo>
                  <a:pt x="5301716" y="4991233"/>
                </a:lnTo>
                <a:lnTo>
                  <a:pt x="5260620" y="5013771"/>
                </a:lnTo>
                <a:lnTo>
                  <a:pt x="5219096" y="5035832"/>
                </a:lnTo>
                <a:lnTo>
                  <a:pt x="5177152" y="5057412"/>
                </a:lnTo>
                <a:lnTo>
                  <a:pt x="5134792" y="5078505"/>
                </a:lnTo>
                <a:lnTo>
                  <a:pt x="5092022" y="5099106"/>
                </a:lnTo>
                <a:lnTo>
                  <a:pt x="5048850" y="5119211"/>
                </a:lnTo>
                <a:lnTo>
                  <a:pt x="5005280" y="5138814"/>
                </a:lnTo>
                <a:lnTo>
                  <a:pt x="4961319" y="5157912"/>
                </a:lnTo>
                <a:lnTo>
                  <a:pt x="4916973" y="5176498"/>
                </a:lnTo>
                <a:lnTo>
                  <a:pt x="4872247" y="5194569"/>
                </a:lnTo>
                <a:lnTo>
                  <a:pt x="4827149" y="5212119"/>
                </a:lnTo>
                <a:lnTo>
                  <a:pt x="4781684" y="5229143"/>
                </a:lnTo>
                <a:lnTo>
                  <a:pt x="4735857" y="5245637"/>
                </a:lnTo>
                <a:lnTo>
                  <a:pt x="4689675" y="5261596"/>
                </a:lnTo>
                <a:lnTo>
                  <a:pt x="4643145" y="5277014"/>
                </a:lnTo>
                <a:lnTo>
                  <a:pt x="4596271" y="5291888"/>
                </a:lnTo>
                <a:lnTo>
                  <a:pt x="4549060" y="5306211"/>
                </a:lnTo>
                <a:lnTo>
                  <a:pt x="4501518" y="5319980"/>
                </a:lnTo>
                <a:lnTo>
                  <a:pt x="4453652" y="5333189"/>
                </a:lnTo>
                <a:lnTo>
                  <a:pt x="4405466" y="5345833"/>
                </a:lnTo>
                <a:lnTo>
                  <a:pt x="4356967" y="5357908"/>
                </a:lnTo>
                <a:lnTo>
                  <a:pt x="4308162" y="5369409"/>
                </a:lnTo>
                <a:lnTo>
                  <a:pt x="4259056" y="5380331"/>
                </a:lnTo>
                <a:lnTo>
                  <a:pt x="4209654" y="5390669"/>
                </a:lnTo>
                <a:lnTo>
                  <a:pt x="4159964" y="5400418"/>
                </a:lnTo>
                <a:lnTo>
                  <a:pt x="4109991" y="5409573"/>
                </a:lnTo>
                <a:lnTo>
                  <a:pt x="4059741" y="5418130"/>
                </a:lnTo>
                <a:lnTo>
                  <a:pt x="4009221" y="5426083"/>
                </a:lnTo>
                <a:lnTo>
                  <a:pt x="3958435" y="5433428"/>
                </a:lnTo>
                <a:lnTo>
                  <a:pt x="3907391" y="5440160"/>
                </a:lnTo>
                <a:lnTo>
                  <a:pt x="3856094" y="5446274"/>
                </a:lnTo>
                <a:lnTo>
                  <a:pt x="3804551" y="5451765"/>
                </a:lnTo>
                <a:lnTo>
                  <a:pt x="3752766" y="5456628"/>
                </a:lnTo>
                <a:lnTo>
                  <a:pt x="3700747" y="5460858"/>
                </a:lnTo>
                <a:lnTo>
                  <a:pt x="3648499" y="5464451"/>
                </a:lnTo>
                <a:lnTo>
                  <a:pt x="3596029" y="5467402"/>
                </a:lnTo>
                <a:lnTo>
                  <a:pt x="3543342" y="5469705"/>
                </a:lnTo>
                <a:lnTo>
                  <a:pt x="3490444" y="5471357"/>
                </a:lnTo>
                <a:lnTo>
                  <a:pt x="3437342" y="5472351"/>
                </a:lnTo>
                <a:lnTo>
                  <a:pt x="3384042" y="5472684"/>
                </a:lnTo>
                <a:lnTo>
                  <a:pt x="3330741" y="5472351"/>
                </a:lnTo>
                <a:lnTo>
                  <a:pt x="3277639" y="5471357"/>
                </a:lnTo>
                <a:lnTo>
                  <a:pt x="3224741" y="5469705"/>
                </a:lnTo>
                <a:lnTo>
                  <a:pt x="3172054" y="5467402"/>
                </a:lnTo>
                <a:lnTo>
                  <a:pt x="3119584" y="5464451"/>
                </a:lnTo>
                <a:lnTo>
                  <a:pt x="3067336" y="5460858"/>
                </a:lnTo>
                <a:lnTo>
                  <a:pt x="3015317" y="5456628"/>
                </a:lnTo>
                <a:lnTo>
                  <a:pt x="2963532" y="5451765"/>
                </a:lnTo>
                <a:lnTo>
                  <a:pt x="2911989" y="5446274"/>
                </a:lnTo>
                <a:lnTo>
                  <a:pt x="2860692" y="5440160"/>
                </a:lnTo>
                <a:lnTo>
                  <a:pt x="2809648" y="5433428"/>
                </a:lnTo>
                <a:lnTo>
                  <a:pt x="2758862" y="5426083"/>
                </a:lnTo>
                <a:lnTo>
                  <a:pt x="2708342" y="5418130"/>
                </a:lnTo>
                <a:lnTo>
                  <a:pt x="2658092" y="5409573"/>
                </a:lnTo>
                <a:lnTo>
                  <a:pt x="2608119" y="5400418"/>
                </a:lnTo>
                <a:lnTo>
                  <a:pt x="2558429" y="5390669"/>
                </a:lnTo>
                <a:lnTo>
                  <a:pt x="2509027" y="5380331"/>
                </a:lnTo>
                <a:lnTo>
                  <a:pt x="2459921" y="5369409"/>
                </a:lnTo>
                <a:lnTo>
                  <a:pt x="2411116" y="5357908"/>
                </a:lnTo>
                <a:lnTo>
                  <a:pt x="2362617" y="5345833"/>
                </a:lnTo>
                <a:lnTo>
                  <a:pt x="2314431" y="5333189"/>
                </a:lnTo>
                <a:lnTo>
                  <a:pt x="2266565" y="5319980"/>
                </a:lnTo>
                <a:lnTo>
                  <a:pt x="2219023" y="5306211"/>
                </a:lnTo>
                <a:lnTo>
                  <a:pt x="2171812" y="5291888"/>
                </a:lnTo>
                <a:lnTo>
                  <a:pt x="2124938" y="5277014"/>
                </a:lnTo>
                <a:lnTo>
                  <a:pt x="2078408" y="5261596"/>
                </a:lnTo>
                <a:lnTo>
                  <a:pt x="2032226" y="5245637"/>
                </a:lnTo>
                <a:lnTo>
                  <a:pt x="1986399" y="5229143"/>
                </a:lnTo>
                <a:lnTo>
                  <a:pt x="1940934" y="5212119"/>
                </a:lnTo>
                <a:lnTo>
                  <a:pt x="1895836" y="5194569"/>
                </a:lnTo>
                <a:lnTo>
                  <a:pt x="1851110" y="5176498"/>
                </a:lnTo>
                <a:lnTo>
                  <a:pt x="1806764" y="5157912"/>
                </a:lnTo>
                <a:lnTo>
                  <a:pt x="1762803" y="5138814"/>
                </a:lnTo>
                <a:lnTo>
                  <a:pt x="1719233" y="5119211"/>
                </a:lnTo>
                <a:lnTo>
                  <a:pt x="1676061" y="5099106"/>
                </a:lnTo>
                <a:lnTo>
                  <a:pt x="1633291" y="5078505"/>
                </a:lnTo>
                <a:lnTo>
                  <a:pt x="1590931" y="5057412"/>
                </a:lnTo>
                <a:lnTo>
                  <a:pt x="1548987" y="5035832"/>
                </a:lnTo>
                <a:lnTo>
                  <a:pt x="1507463" y="5013771"/>
                </a:lnTo>
                <a:lnTo>
                  <a:pt x="1466367" y="4991233"/>
                </a:lnTo>
                <a:lnTo>
                  <a:pt x="1425704" y="4968223"/>
                </a:lnTo>
                <a:lnTo>
                  <a:pt x="1385480" y="4944746"/>
                </a:lnTo>
                <a:lnTo>
                  <a:pt x="1345702" y="4920806"/>
                </a:lnTo>
                <a:lnTo>
                  <a:pt x="1306375" y="4896409"/>
                </a:lnTo>
                <a:lnTo>
                  <a:pt x="1267505" y="4871559"/>
                </a:lnTo>
                <a:lnTo>
                  <a:pt x="1229099" y="4846261"/>
                </a:lnTo>
                <a:lnTo>
                  <a:pt x="1191163" y="4820521"/>
                </a:lnTo>
                <a:lnTo>
                  <a:pt x="1153701" y="4794343"/>
                </a:lnTo>
                <a:lnTo>
                  <a:pt x="1116722" y="4767731"/>
                </a:lnTo>
                <a:lnTo>
                  <a:pt x="1080229" y="4740691"/>
                </a:lnTo>
                <a:lnTo>
                  <a:pt x="1044231" y="4713228"/>
                </a:lnTo>
                <a:lnTo>
                  <a:pt x="1008731" y="4685346"/>
                </a:lnTo>
                <a:lnTo>
                  <a:pt x="973738" y="4657051"/>
                </a:lnTo>
                <a:lnTo>
                  <a:pt x="939256" y="4628347"/>
                </a:lnTo>
                <a:lnTo>
                  <a:pt x="905291" y="4599239"/>
                </a:lnTo>
                <a:lnTo>
                  <a:pt x="871850" y="4569731"/>
                </a:lnTo>
                <a:lnTo>
                  <a:pt x="838939" y="4539830"/>
                </a:lnTo>
                <a:lnTo>
                  <a:pt x="806563" y="4509539"/>
                </a:lnTo>
                <a:lnTo>
                  <a:pt x="774729" y="4478864"/>
                </a:lnTo>
                <a:lnTo>
                  <a:pt x="743443" y="4447809"/>
                </a:lnTo>
                <a:lnTo>
                  <a:pt x="712710" y="4416379"/>
                </a:lnTo>
                <a:lnTo>
                  <a:pt x="682537" y="4384580"/>
                </a:lnTo>
                <a:lnTo>
                  <a:pt x="652930" y="4352415"/>
                </a:lnTo>
                <a:lnTo>
                  <a:pt x="623894" y="4319891"/>
                </a:lnTo>
                <a:lnTo>
                  <a:pt x="595437" y="4287011"/>
                </a:lnTo>
                <a:lnTo>
                  <a:pt x="567563" y="4253781"/>
                </a:lnTo>
                <a:lnTo>
                  <a:pt x="540279" y="4220205"/>
                </a:lnTo>
                <a:lnTo>
                  <a:pt x="513590" y="4186288"/>
                </a:lnTo>
                <a:lnTo>
                  <a:pt x="487504" y="4152036"/>
                </a:lnTo>
                <a:lnTo>
                  <a:pt x="462025" y="4117452"/>
                </a:lnTo>
                <a:lnTo>
                  <a:pt x="437161" y="4082543"/>
                </a:lnTo>
                <a:lnTo>
                  <a:pt x="412916" y="4047312"/>
                </a:lnTo>
                <a:lnTo>
                  <a:pt x="389297" y="4011765"/>
                </a:lnTo>
                <a:lnTo>
                  <a:pt x="366310" y="3975907"/>
                </a:lnTo>
                <a:lnTo>
                  <a:pt x="343961" y="3939742"/>
                </a:lnTo>
                <a:lnTo>
                  <a:pt x="322256" y="3903275"/>
                </a:lnTo>
                <a:lnTo>
                  <a:pt x="301202" y="3866511"/>
                </a:lnTo>
                <a:lnTo>
                  <a:pt x="280803" y="3829455"/>
                </a:lnTo>
                <a:lnTo>
                  <a:pt x="261066" y="3792112"/>
                </a:lnTo>
                <a:lnTo>
                  <a:pt x="241997" y="3754487"/>
                </a:lnTo>
                <a:lnTo>
                  <a:pt x="223602" y="3716584"/>
                </a:lnTo>
                <a:lnTo>
                  <a:pt x="205887" y="3678409"/>
                </a:lnTo>
                <a:lnTo>
                  <a:pt x="188859" y="3639966"/>
                </a:lnTo>
                <a:lnTo>
                  <a:pt x="172522" y="3601260"/>
                </a:lnTo>
                <a:lnTo>
                  <a:pt x="156884" y="3562297"/>
                </a:lnTo>
                <a:lnTo>
                  <a:pt x="141950" y="3523080"/>
                </a:lnTo>
                <a:lnTo>
                  <a:pt x="127726" y="3483615"/>
                </a:lnTo>
                <a:lnTo>
                  <a:pt x="114218" y="3443906"/>
                </a:lnTo>
                <a:lnTo>
                  <a:pt x="101433" y="3403959"/>
                </a:lnTo>
                <a:lnTo>
                  <a:pt x="89376" y="3363779"/>
                </a:lnTo>
                <a:lnTo>
                  <a:pt x="78053" y="3323369"/>
                </a:lnTo>
                <a:lnTo>
                  <a:pt x="67470" y="3282736"/>
                </a:lnTo>
                <a:lnTo>
                  <a:pt x="57634" y="3241884"/>
                </a:lnTo>
                <a:lnTo>
                  <a:pt x="48550" y="3200817"/>
                </a:lnTo>
                <a:lnTo>
                  <a:pt x="40224" y="3159541"/>
                </a:lnTo>
                <a:lnTo>
                  <a:pt x="32662" y="3118061"/>
                </a:lnTo>
                <a:lnTo>
                  <a:pt x="25871" y="3076381"/>
                </a:lnTo>
                <a:lnTo>
                  <a:pt x="19857" y="3034507"/>
                </a:lnTo>
                <a:lnTo>
                  <a:pt x="14625" y="2992442"/>
                </a:lnTo>
                <a:lnTo>
                  <a:pt x="10181" y="2950193"/>
                </a:lnTo>
                <a:lnTo>
                  <a:pt x="6532" y="2907763"/>
                </a:lnTo>
                <a:lnTo>
                  <a:pt x="3683" y="2865159"/>
                </a:lnTo>
                <a:lnTo>
                  <a:pt x="1641" y="2822383"/>
                </a:lnTo>
                <a:lnTo>
                  <a:pt x="411" y="2779443"/>
                </a:lnTo>
                <a:lnTo>
                  <a:pt x="0" y="2736342"/>
                </a:lnTo>
                <a:close/>
              </a:path>
            </a:pathLst>
          </a:custGeom>
          <a:ln w="2590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536440" y="3681476"/>
            <a:ext cx="896619" cy="687705"/>
            <a:chOff x="4536440" y="3681476"/>
            <a:chExt cx="896619" cy="687705"/>
          </a:xfrm>
        </p:grpSpPr>
        <p:sp>
          <p:nvSpPr>
            <p:cNvPr id="5" name="object 5"/>
            <p:cNvSpPr/>
            <p:nvPr/>
          </p:nvSpPr>
          <p:spPr>
            <a:xfrm>
              <a:off x="4549140" y="3694176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8" y="0"/>
                  </a:moveTo>
                  <a:lnTo>
                    <a:pt x="0" y="88646"/>
                  </a:lnTo>
                  <a:lnTo>
                    <a:pt x="88646" y="419735"/>
                  </a:lnTo>
                  <a:lnTo>
                    <a:pt x="149225" y="314832"/>
                  </a:lnTo>
                  <a:lnTo>
                    <a:pt x="750062" y="661797"/>
                  </a:lnTo>
                  <a:lnTo>
                    <a:pt x="871220" y="451993"/>
                  </a:lnTo>
                  <a:lnTo>
                    <a:pt x="270510" y="104901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49140" y="3694176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50062" y="661797"/>
                  </a:moveTo>
                  <a:lnTo>
                    <a:pt x="149225" y="314832"/>
                  </a:lnTo>
                  <a:lnTo>
                    <a:pt x="88646" y="419735"/>
                  </a:lnTo>
                  <a:lnTo>
                    <a:pt x="0" y="88646"/>
                  </a:lnTo>
                  <a:lnTo>
                    <a:pt x="331088" y="0"/>
                  </a:lnTo>
                  <a:lnTo>
                    <a:pt x="270510" y="104901"/>
                  </a:lnTo>
                  <a:lnTo>
                    <a:pt x="871220" y="451993"/>
                  </a:lnTo>
                  <a:lnTo>
                    <a:pt x="750062" y="661797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5472557" y="4715383"/>
            <a:ext cx="896619" cy="687070"/>
            <a:chOff x="5472557" y="4715383"/>
            <a:chExt cx="896619" cy="687070"/>
          </a:xfrm>
        </p:grpSpPr>
        <p:sp>
          <p:nvSpPr>
            <p:cNvPr id="8" name="object 8"/>
            <p:cNvSpPr/>
            <p:nvPr/>
          </p:nvSpPr>
          <p:spPr>
            <a:xfrm>
              <a:off x="5485257" y="4728083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70">
                  <a:moveTo>
                    <a:pt x="331088" y="0"/>
                  </a:moveTo>
                  <a:lnTo>
                    <a:pt x="0" y="88519"/>
                  </a:lnTo>
                  <a:lnTo>
                    <a:pt x="88645" y="419608"/>
                  </a:lnTo>
                  <a:lnTo>
                    <a:pt x="149225" y="314706"/>
                  </a:lnTo>
                  <a:lnTo>
                    <a:pt x="750062" y="661670"/>
                  </a:lnTo>
                  <a:lnTo>
                    <a:pt x="871219" y="451866"/>
                  </a:lnTo>
                  <a:lnTo>
                    <a:pt x="270509" y="104902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85257" y="4728083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70">
                  <a:moveTo>
                    <a:pt x="750062" y="661670"/>
                  </a:moveTo>
                  <a:lnTo>
                    <a:pt x="149225" y="314706"/>
                  </a:lnTo>
                  <a:lnTo>
                    <a:pt x="88645" y="419608"/>
                  </a:lnTo>
                  <a:lnTo>
                    <a:pt x="0" y="88519"/>
                  </a:lnTo>
                  <a:lnTo>
                    <a:pt x="331088" y="0"/>
                  </a:lnTo>
                  <a:lnTo>
                    <a:pt x="270509" y="104902"/>
                  </a:lnTo>
                  <a:lnTo>
                    <a:pt x="871219" y="451866"/>
                  </a:lnTo>
                  <a:lnTo>
                    <a:pt x="750062" y="661670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488808" y="4715383"/>
            <a:ext cx="896619" cy="687070"/>
            <a:chOff x="7488808" y="4715383"/>
            <a:chExt cx="896619" cy="687070"/>
          </a:xfrm>
        </p:grpSpPr>
        <p:sp>
          <p:nvSpPr>
            <p:cNvPr id="11" name="object 11"/>
            <p:cNvSpPr/>
            <p:nvPr/>
          </p:nvSpPr>
          <p:spPr>
            <a:xfrm>
              <a:off x="7501508" y="4728083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70">
                  <a:moveTo>
                    <a:pt x="331089" y="0"/>
                  </a:moveTo>
                  <a:lnTo>
                    <a:pt x="0" y="88519"/>
                  </a:lnTo>
                  <a:lnTo>
                    <a:pt x="88646" y="419608"/>
                  </a:lnTo>
                  <a:lnTo>
                    <a:pt x="149225" y="314706"/>
                  </a:lnTo>
                  <a:lnTo>
                    <a:pt x="749935" y="661670"/>
                  </a:lnTo>
                  <a:lnTo>
                    <a:pt x="871220" y="451866"/>
                  </a:lnTo>
                  <a:lnTo>
                    <a:pt x="270383" y="104902"/>
                  </a:lnTo>
                  <a:lnTo>
                    <a:pt x="33108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01508" y="4728083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70">
                  <a:moveTo>
                    <a:pt x="749935" y="661670"/>
                  </a:moveTo>
                  <a:lnTo>
                    <a:pt x="149225" y="314706"/>
                  </a:lnTo>
                  <a:lnTo>
                    <a:pt x="88646" y="419608"/>
                  </a:lnTo>
                  <a:lnTo>
                    <a:pt x="0" y="88519"/>
                  </a:lnTo>
                  <a:lnTo>
                    <a:pt x="331089" y="0"/>
                  </a:lnTo>
                  <a:lnTo>
                    <a:pt x="270383" y="104902"/>
                  </a:lnTo>
                  <a:lnTo>
                    <a:pt x="871220" y="451866"/>
                  </a:lnTo>
                  <a:lnTo>
                    <a:pt x="749935" y="661670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65397" y="3141726"/>
            <a:ext cx="3599815" cy="2905125"/>
          </a:xfrm>
          <a:custGeom>
            <a:avLst/>
            <a:gdLst/>
            <a:ahLst/>
            <a:cxnLst/>
            <a:rect l="l" t="t" r="r" b="b"/>
            <a:pathLst>
              <a:path w="3599815" h="2905125">
                <a:moveTo>
                  <a:pt x="0" y="1452372"/>
                </a:moveTo>
                <a:lnTo>
                  <a:pt x="767" y="1409548"/>
                </a:lnTo>
                <a:lnTo>
                  <a:pt x="3055" y="1367033"/>
                </a:lnTo>
                <a:lnTo>
                  <a:pt x="6842" y="1324842"/>
                </a:lnTo>
                <a:lnTo>
                  <a:pt x="12108" y="1282993"/>
                </a:lnTo>
                <a:lnTo>
                  <a:pt x="18832" y="1241502"/>
                </a:lnTo>
                <a:lnTo>
                  <a:pt x="26991" y="1200387"/>
                </a:lnTo>
                <a:lnTo>
                  <a:pt x="36566" y="1159665"/>
                </a:lnTo>
                <a:lnTo>
                  <a:pt x="47535" y="1119353"/>
                </a:lnTo>
                <a:lnTo>
                  <a:pt x="59876" y="1079468"/>
                </a:lnTo>
                <a:lnTo>
                  <a:pt x="73570" y="1040026"/>
                </a:lnTo>
                <a:lnTo>
                  <a:pt x="88594" y="1001045"/>
                </a:lnTo>
                <a:lnTo>
                  <a:pt x="104928" y="962543"/>
                </a:lnTo>
                <a:lnTo>
                  <a:pt x="122550" y="924535"/>
                </a:lnTo>
                <a:lnTo>
                  <a:pt x="141440" y="887039"/>
                </a:lnTo>
                <a:lnTo>
                  <a:pt x="161576" y="850072"/>
                </a:lnTo>
                <a:lnTo>
                  <a:pt x="182937" y="813651"/>
                </a:lnTo>
                <a:lnTo>
                  <a:pt x="205503" y="777793"/>
                </a:lnTo>
                <a:lnTo>
                  <a:pt x="229251" y="742515"/>
                </a:lnTo>
                <a:lnTo>
                  <a:pt x="254162" y="707835"/>
                </a:lnTo>
                <a:lnTo>
                  <a:pt x="280213" y="673768"/>
                </a:lnTo>
                <a:lnTo>
                  <a:pt x="307384" y="640333"/>
                </a:lnTo>
                <a:lnTo>
                  <a:pt x="335654" y="607545"/>
                </a:lnTo>
                <a:lnTo>
                  <a:pt x="365001" y="575423"/>
                </a:lnTo>
                <a:lnTo>
                  <a:pt x="395404" y="543983"/>
                </a:lnTo>
                <a:lnTo>
                  <a:pt x="426843" y="513242"/>
                </a:lnTo>
                <a:lnTo>
                  <a:pt x="459296" y="483218"/>
                </a:lnTo>
                <a:lnTo>
                  <a:pt x="492742" y="453927"/>
                </a:lnTo>
                <a:lnTo>
                  <a:pt x="527161" y="425386"/>
                </a:lnTo>
                <a:lnTo>
                  <a:pt x="562530" y="397613"/>
                </a:lnTo>
                <a:lnTo>
                  <a:pt x="598829" y="370623"/>
                </a:lnTo>
                <a:lnTo>
                  <a:pt x="636036" y="344436"/>
                </a:lnTo>
                <a:lnTo>
                  <a:pt x="674132" y="319066"/>
                </a:lnTo>
                <a:lnTo>
                  <a:pt x="713094" y="294533"/>
                </a:lnTo>
                <a:lnTo>
                  <a:pt x="752901" y="270851"/>
                </a:lnTo>
                <a:lnTo>
                  <a:pt x="793532" y="248039"/>
                </a:lnTo>
                <a:lnTo>
                  <a:pt x="834967" y="226114"/>
                </a:lnTo>
                <a:lnTo>
                  <a:pt x="877184" y="205092"/>
                </a:lnTo>
                <a:lnTo>
                  <a:pt x="920162" y="184991"/>
                </a:lnTo>
                <a:lnTo>
                  <a:pt x="963880" y="165828"/>
                </a:lnTo>
                <a:lnTo>
                  <a:pt x="1008317" y="147619"/>
                </a:lnTo>
                <a:lnTo>
                  <a:pt x="1053451" y="130381"/>
                </a:lnTo>
                <a:lnTo>
                  <a:pt x="1099262" y="114133"/>
                </a:lnTo>
                <a:lnTo>
                  <a:pt x="1145728" y="98890"/>
                </a:lnTo>
                <a:lnTo>
                  <a:pt x="1192829" y="84670"/>
                </a:lnTo>
                <a:lnTo>
                  <a:pt x="1240543" y="71489"/>
                </a:lnTo>
                <a:lnTo>
                  <a:pt x="1288850" y="59366"/>
                </a:lnTo>
                <a:lnTo>
                  <a:pt x="1337727" y="48316"/>
                </a:lnTo>
                <a:lnTo>
                  <a:pt x="1387155" y="38357"/>
                </a:lnTo>
                <a:lnTo>
                  <a:pt x="1437111" y="29506"/>
                </a:lnTo>
                <a:lnTo>
                  <a:pt x="1487576" y="21780"/>
                </a:lnTo>
                <a:lnTo>
                  <a:pt x="1538527" y="15196"/>
                </a:lnTo>
                <a:lnTo>
                  <a:pt x="1589943" y="9771"/>
                </a:lnTo>
                <a:lnTo>
                  <a:pt x="1641804" y="5521"/>
                </a:lnTo>
                <a:lnTo>
                  <a:pt x="1694089" y="2465"/>
                </a:lnTo>
                <a:lnTo>
                  <a:pt x="1746776" y="619"/>
                </a:lnTo>
                <a:lnTo>
                  <a:pt x="1799843" y="0"/>
                </a:lnTo>
                <a:lnTo>
                  <a:pt x="1852911" y="619"/>
                </a:lnTo>
                <a:lnTo>
                  <a:pt x="1905598" y="2465"/>
                </a:lnTo>
                <a:lnTo>
                  <a:pt x="1957883" y="5521"/>
                </a:lnTo>
                <a:lnTo>
                  <a:pt x="2009744" y="9771"/>
                </a:lnTo>
                <a:lnTo>
                  <a:pt x="2061160" y="15196"/>
                </a:lnTo>
                <a:lnTo>
                  <a:pt x="2112111" y="21780"/>
                </a:lnTo>
                <a:lnTo>
                  <a:pt x="2162576" y="29506"/>
                </a:lnTo>
                <a:lnTo>
                  <a:pt x="2212532" y="38357"/>
                </a:lnTo>
                <a:lnTo>
                  <a:pt x="2261960" y="48316"/>
                </a:lnTo>
                <a:lnTo>
                  <a:pt x="2310837" y="59366"/>
                </a:lnTo>
                <a:lnTo>
                  <a:pt x="2359144" y="71489"/>
                </a:lnTo>
                <a:lnTo>
                  <a:pt x="2406858" y="84670"/>
                </a:lnTo>
                <a:lnTo>
                  <a:pt x="2453959" y="98890"/>
                </a:lnTo>
                <a:lnTo>
                  <a:pt x="2500425" y="114133"/>
                </a:lnTo>
                <a:lnTo>
                  <a:pt x="2546236" y="130381"/>
                </a:lnTo>
                <a:lnTo>
                  <a:pt x="2591370" y="147619"/>
                </a:lnTo>
                <a:lnTo>
                  <a:pt x="2635807" y="165828"/>
                </a:lnTo>
                <a:lnTo>
                  <a:pt x="2679525" y="184991"/>
                </a:lnTo>
                <a:lnTo>
                  <a:pt x="2722503" y="205092"/>
                </a:lnTo>
                <a:lnTo>
                  <a:pt x="2764720" y="226114"/>
                </a:lnTo>
                <a:lnTo>
                  <a:pt x="2806155" y="248039"/>
                </a:lnTo>
                <a:lnTo>
                  <a:pt x="2846786" y="270851"/>
                </a:lnTo>
                <a:lnTo>
                  <a:pt x="2886593" y="294533"/>
                </a:lnTo>
                <a:lnTo>
                  <a:pt x="2925555" y="319066"/>
                </a:lnTo>
                <a:lnTo>
                  <a:pt x="2963651" y="344436"/>
                </a:lnTo>
                <a:lnTo>
                  <a:pt x="3000858" y="370623"/>
                </a:lnTo>
                <a:lnTo>
                  <a:pt x="3037157" y="397613"/>
                </a:lnTo>
                <a:lnTo>
                  <a:pt x="3072526" y="425386"/>
                </a:lnTo>
                <a:lnTo>
                  <a:pt x="3106945" y="453927"/>
                </a:lnTo>
                <a:lnTo>
                  <a:pt x="3140391" y="483218"/>
                </a:lnTo>
                <a:lnTo>
                  <a:pt x="3172844" y="513242"/>
                </a:lnTo>
                <a:lnTo>
                  <a:pt x="3204283" y="543983"/>
                </a:lnTo>
                <a:lnTo>
                  <a:pt x="3234686" y="575423"/>
                </a:lnTo>
                <a:lnTo>
                  <a:pt x="3264033" y="607545"/>
                </a:lnTo>
                <a:lnTo>
                  <a:pt x="3292303" y="640333"/>
                </a:lnTo>
                <a:lnTo>
                  <a:pt x="3319474" y="673768"/>
                </a:lnTo>
                <a:lnTo>
                  <a:pt x="3345525" y="707835"/>
                </a:lnTo>
                <a:lnTo>
                  <a:pt x="3370436" y="742515"/>
                </a:lnTo>
                <a:lnTo>
                  <a:pt x="3394184" y="777793"/>
                </a:lnTo>
                <a:lnTo>
                  <a:pt x="3416750" y="813651"/>
                </a:lnTo>
                <a:lnTo>
                  <a:pt x="3438111" y="850072"/>
                </a:lnTo>
                <a:lnTo>
                  <a:pt x="3458247" y="887039"/>
                </a:lnTo>
                <a:lnTo>
                  <a:pt x="3477137" y="924535"/>
                </a:lnTo>
                <a:lnTo>
                  <a:pt x="3494759" y="962543"/>
                </a:lnTo>
                <a:lnTo>
                  <a:pt x="3511093" y="1001045"/>
                </a:lnTo>
                <a:lnTo>
                  <a:pt x="3526117" y="1040026"/>
                </a:lnTo>
                <a:lnTo>
                  <a:pt x="3539811" y="1079468"/>
                </a:lnTo>
                <a:lnTo>
                  <a:pt x="3552152" y="1119353"/>
                </a:lnTo>
                <a:lnTo>
                  <a:pt x="3563121" y="1159665"/>
                </a:lnTo>
                <a:lnTo>
                  <a:pt x="3572696" y="1200387"/>
                </a:lnTo>
                <a:lnTo>
                  <a:pt x="3580855" y="1241502"/>
                </a:lnTo>
                <a:lnTo>
                  <a:pt x="3587579" y="1282993"/>
                </a:lnTo>
                <a:lnTo>
                  <a:pt x="3592845" y="1324842"/>
                </a:lnTo>
                <a:lnTo>
                  <a:pt x="3596632" y="1367033"/>
                </a:lnTo>
                <a:lnTo>
                  <a:pt x="3598920" y="1409548"/>
                </a:lnTo>
                <a:lnTo>
                  <a:pt x="3599687" y="1452372"/>
                </a:lnTo>
                <a:lnTo>
                  <a:pt x="3598920" y="1495195"/>
                </a:lnTo>
                <a:lnTo>
                  <a:pt x="3596632" y="1537710"/>
                </a:lnTo>
                <a:lnTo>
                  <a:pt x="3592845" y="1579901"/>
                </a:lnTo>
                <a:lnTo>
                  <a:pt x="3587579" y="1621750"/>
                </a:lnTo>
                <a:lnTo>
                  <a:pt x="3580855" y="1663241"/>
                </a:lnTo>
                <a:lnTo>
                  <a:pt x="3572696" y="1704356"/>
                </a:lnTo>
                <a:lnTo>
                  <a:pt x="3563121" y="1745078"/>
                </a:lnTo>
                <a:lnTo>
                  <a:pt x="3552152" y="1785390"/>
                </a:lnTo>
                <a:lnTo>
                  <a:pt x="3539811" y="1825275"/>
                </a:lnTo>
                <a:lnTo>
                  <a:pt x="3526117" y="1864717"/>
                </a:lnTo>
                <a:lnTo>
                  <a:pt x="3511093" y="1903698"/>
                </a:lnTo>
                <a:lnTo>
                  <a:pt x="3494759" y="1942200"/>
                </a:lnTo>
                <a:lnTo>
                  <a:pt x="3477137" y="1980208"/>
                </a:lnTo>
                <a:lnTo>
                  <a:pt x="3458247" y="2017704"/>
                </a:lnTo>
                <a:lnTo>
                  <a:pt x="3438111" y="2054671"/>
                </a:lnTo>
                <a:lnTo>
                  <a:pt x="3416750" y="2091092"/>
                </a:lnTo>
                <a:lnTo>
                  <a:pt x="3394184" y="2126950"/>
                </a:lnTo>
                <a:lnTo>
                  <a:pt x="3370436" y="2162228"/>
                </a:lnTo>
                <a:lnTo>
                  <a:pt x="3345525" y="2196908"/>
                </a:lnTo>
                <a:lnTo>
                  <a:pt x="3319474" y="2230975"/>
                </a:lnTo>
                <a:lnTo>
                  <a:pt x="3292303" y="2264410"/>
                </a:lnTo>
                <a:lnTo>
                  <a:pt x="3264033" y="2297198"/>
                </a:lnTo>
                <a:lnTo>
                  <a:pt x="3234686" y="2329320"/>
                </a:lnTo>
                <a:lnTo>
                  <a:pt x="3204283" y="2360760"/>
                </a:lnTo>
                <a:lnTo>
                  <a:pt x="3172844" y="2391501"/>
                </a:lnTo>
                <a:lnTo>
                  <a:pt x="3140391" y="2421525"/>
                </a:lnTo>
                <a:lnTo>
                  <a:pt x="3106945" y="2450816"/>
                </a:lnTo>
                <a:lnTo>
                  <a:pt x="3072526" y="2479357"/>
                </a:lnTo>
                <a:lnTo>
                  <a:pt x="3037157" y="2507130"/>
                </a:lnTo>
                <a:lnTo>
                  <a:pt x="3000858" y="2534120"/>
                </a:lnTo>
                <a:lnTo>
                  <a:pt x="2963651" y="2560307"/>
                </a:lnTo>
                <a:lnTo>
                  <a:pt x="2925555" y="2585677"/>
                </a:lnTo>
                <a:lnTo>
                  <a:pt x="2886593" y="2610210"/>
                </a:lnTo>
                <a:lnTo>
                  <a:pt x="2846786" y="2633892"/>
                </a:lnTo>
                <a:lnTo>
                  <a:pt x="2806155" y="2656704"/>
                </a:lnTo>
                <a:lnTo>
                  <a:pt x="2764720" y="2678629"/>
                </a:lnTo>
                <a:lnTo>
                  <a:pt x="2722503" y="2699651"/>
                </a:lnTo>
                <a:lnTo>
                  <a:pt x="2679525" y="2719752"/>
                </a:lnTo>
                <a:lnTo>
                  <a:pt x="2635807" y="2738915"/>
                </a:lnTo>
                <a:lnTo>
                  <a:pt x="2591370" y="2757124"/>
                </a:lnTo>
                <a:lnTo>
                  <a:pt x="2546236" y="2774362"/>
                </a:lnTo>
                <a:lnTo>
                  <a:pt x="2500425" y="2790610"/>
                </a:lnTo>
                <a:lnTo>
                  <a:pt x="2453959" y="2805853"/>
                </a:lnTo>
                <a:lnTo>
                  <a:pt x="2406858" y="2820073"/>
                </a:lnTo>
                <a:lnTo>
                  <a:pt x="2359144" y="2833254"/>
                </a:lnTo>
                <a:lnTo>
                  <a:pt x="2310837" y="2845377"/>
                </a:lnTo>
                <a:lnTo>
                  <a:pt x="2261960" y="2856427"/>
                </a:lnTo>
                <a:lnTo>
                  <a:pt x="2212532" y="2866386"/>
                </a:lnTo>
                <a:lnTo>
                  <a:pt x="2162576" y="2875237"/>
                </a:lnTo>
                <a:lnTo>
                  <a:pt x="2112111" y="2882963"/>
                </a:lnTo>
                <a:lnTo>
                  <a:pt x="2061160" y="2889547"/>
                </a:lnTo>
                <a:lnTo>
                  <a:pt x="2009744" y="2894972"/>
                </a:lnTo>
                <a:lnTo>
                  <a:pt x="1957883" y="2899222"/>
                </a:lnTo>
                <a:lnTo>
                  <a:pt x="1905598" y="2902278"/>
                </a:lnTo>
                <a:lnTo>
                  <a:pt x="1852911" y="2904124"/>
                </a:lnTo>
                <a:lnTo>
                  <a:pt x="1799843" y="2904744"/>
                </a:lnTo>
                <a:lnTo>
                  <a:pt x="1746776" y="2904124"/>
                </a:lnTo>
                <a:lnTo>
                  <a:pt x="1694089" y="2902278"/>
                </a:lnTo>
                <a:lnTo>
                  <a:pt x="1641804" y="2899222"/>
                </a:lnTo>
                <a:lnTo>
                  <a:pt x="1589943" y="2894972"/>
                </a:lnTo>
                <a:lnTo>
                  <a:pt x="1538527" y="2889547"/>
                </a:lnTo>
                <a:lnTo>
                  <a:pt x="1487576" y="2882963"/>
                </a:lnTo>
                <a:lnTo>
                  <a:pt x="1437111" y="2875237"/>
                </a:lnTo>
                <a:lnTo>
                  <a:pt x="1387155" y="2866386"/>
                </a:lnTo>
                <a:lnTo>
                  <a:pt x="1337727" y="2856427"/>
                </a:lnTo>
                <a:lnTo>
                  <a:pt x="1288850" y="2845377"/>
                </a:lnTo>
                <a:lnTo>
                  <a:pt x="1240543" y="2833254"/>
                </a:lnTo>
                <a:lnTo>
                  <a:pt x="1192829" y="2820073"/>
                </a:lnTo>
                <a:lnTo>
                  <a:pt x="1145728" y="2805853"/>
                </a:lnTo>
                <a:lnTo>
                  <a:pt x="1099262" y="2790610"/>
                </a:lnTo>
                <a:lnTo>
                  <a:pt x="1053451" y="2774362"/>
                </a:lnTo>
                <a:lnTo>
                  <a:pt x="1008317" y="2757124"/>
                </a:lnTo>
                <a:lnTo>
                  <a:pt x="963880" y="2738915"/>
                </a:lnTo>
                <a:lnTo>
                  <a:pt x="920162" y="2719752"/>
                </a:lnTo>
                <a:lnTo>
                  <a:pt x="877184" y="2699651"/>
                </a:lnTo>
                <a:lnTo>
                  <a:pt x="834967" y="2678629"/>
                </a:lnTo>
                <a:lnTo>
                  <a:pt x="793532" y="2656704"/>
                </a:lnTo>
                <a:lnTo>
                  <a:pt x="752901" y="2633892"/>
                </a:lnTo>
                <a:lnTo>
                  <a:pt x="713094" y="2610210"/>
                </a:lnTo>
                <a:lnTo>
                  <a:pt x="674132" y="2585677"/>
                </a:lnTo>
                <a:lnTo>
                  <a:pt x="636036" y="2560307"/>
                </a:lnTo>
                <a:lnTo>
                  <a:pt x="598829" y="2534120"/>
                </a:lnTo>
                <a:lnTo>
                  <a:pt x="562530" y="2507130"/>
                </a:lnTo>
                <a:lnTo>
                  <a:pt x="527161" y="2479357"/>
                </a:lnTo>
                <a:lnTo>
                  <a:pt x="492742" y="2450816"/>
                </a:lnTo>
                <a:lnTo>
                  <a:pt x="459296" y="2421525"/>
                </a:lnTo>
                <a:lnTo>
                  <a:pt x="426843" y="2391501"/>
                </a:lnTo>
                <a:lnTo>
                  <a:pt x="395404" y="2360760"/>
                </a:lnTo>
                <a:lnTo>
                  <a:pt x="365001" y="2329320"/>
                </a:lnTo>
                <a:lnTo>
                  <a:pt x="335654" y="2297198"/>
                </a:lnTo>
                <a:lnTo>
                  <a:pt x="307384" y="2264410"/>
                </a:lnTo>
                <a:lnTo>
                  <a:pt x="280213" y="2230975"/>
                </a:lnTo>
                <a:lnTo>
                  <a:pt x="254162" y="2196908"/>
                </a:lnTo>
                <a:lnTo>
                  <a:pt x="229251" y="2162228"/>
                </a:lnTo>
                <a:lnTo>
                  <a:pt x="205503" y="2126950"/>
                </a:lnTo>
                <a:lnTo>
                  <a:pt x="182937" y="2091092"/>
                </a:lnTo>
                <a:lnTo>
                  <a:pt x="161576" y="2054671"/>
                </a:lnTo>
                <a:lnTo>
                  <a:pt x="141440" y="2017704"/>
                </a:lnTo>
                <a:lnTo>
                  <a:pt x="122550" y="1980208"/>
                </a:lnTo>
                <a:lnTo>
                  <a:pt x="104928" y="1942200"/>
                </a:lnTo>
                <a:lnTo>
                  <a:pt x="88594" y="1903698"/>
                </a:lnTo>
                <a:lnTo>
                  <a:pt x="73570" y="1864717"/>
                </a:lnTo>
                <a:lnTo>
                  <a:pt x="59876" y="1825275"/>
                </a:lnTo>
                <a:lnTo>
                  <a:pt x="47535" y="1785390"/>
                </a:lnTo>
                <a:lnTo>
                  <a:pt x="36566" y="1745078"/>
                </a:lnTo>
                <a:lnTo>
                  <a:pt x="26991" y="1704356"/>
                </a:lnTo>
                <a:lnTo>
                  <a:pt x="18832" y="1663241"/>
                </a:lnTo>
                <a:lnTo>
                  <a:pt x="12108" y="1621750"/>
                </a:lnTo>
                <a:lnTo>
                  <a:pt x="6842" y="1579901"/>
                </a:lnTo>
                <a:lnTo>
                  <a:pt x="3055" y="1537710"/>
                </a:lnTo>
                <a:lnTo>
                  <a:pt x="767" y="1495195"/>
                </a:lnTo>
                <a:lnTo>
                  <a:pt x="0" y="1452372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6624701" y="1521333"/>
            <a:ext cx="896619" cy="687070"/>
            <a:chOff x="6624701" y="1521333"/>
            <a:chExt cx="896619" cy="687070"/>
          </a:xfrm>
        </p:grpSpPr>
        <p:sp>
          <p:nvSpPr>
            <p:cNvPr id="6" name="object 6"/>
            <p:cNvSpPr/>
            <p:nvPr/>
          </p:nvSpPr>
          <p:spPr>
            <a:xfrm>
              <a:off x="6637401" y="1534033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69">
                  <a:moveTo>
                    <a:pt x="331089" y="0"/>
                  </a:moveTo>
                  <a:lnTo>
                    <a:pt x="0" y="88518"/>
                  </a:lnTo>
                  <a:lnTo>
                    <a:pt x="88646" y="419607"/>
                  </a:lnTo>
                  <a:lnTo>
                    <a:pt x="149225" y="314705"/>
                  </a:lnTo>
                  <a:lnTo>
                    <a:pt x="749934" y="661669"/>
                  </a:lnTo>
                  <a:lnTo>
                    <a:pt x="871220" y="451865"/>
                  </a:lnTo>
                  <a:lnTo>
                    <a:pt x="270509" y="104901"/>
                  </a:lnTo>
                  <a:lnTo>
                    <a:pt x="33108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37401" y="1534033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69">
                  <a:moveTo>
                    <a:pt x="749934" y="661669"/>
                  </a:moveTo>
                  <a:lnTo>
                    <a:pt x="149225" y="314705"/>
                  </a:lnTo>
                  <a:lnTo>
                    <a:pt x="88646" y="419607"/>
                  </a:lnTo>
                  <a:lnTo>
                    <a:pt x="0" y="88518"/>
                  </a:lnTo>
                  <a:lnTo>
                    <a:pt x="331089" y="0"/>
                  </a:lnTo>
                  <a:lnTo>
                    <a:pt x="270509" y="104901"/>
                  </a:lnTo>
                  <a:lnTo>
                    <a:pt x="871220" y="451865"/>
                  </a:lnTo>
                  <a:lnTo>
                    <a:pt x="749934" y="661669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253" y="3191255"/>
            <a:ext cx="2736850" cy="1946275"/>
          </a:xfrm>
          <a:custGeom>
            <a:avLst/>
            <a:gdLst/>
            <a:ahLst/>
            <a:cxnLst/>
            <a:rect l="l" t="t" r="r" b="b"/>
            <a:pathLst>
              <a:path w="2736850" h="1946275">
                <a:moveTo>
                  <a:pt x="2426980" y="1843229"/>
                </a:moveTo>
                <a:lnTo>
                  <a:pt x="2417445" y="1945894"/>
                </a:lnTo>
                <a:lnTo>
                  <a:pt x="2666761" y="1848866"/>
                </a:lnTo>
                <a:lnTo>
                  <a:pt x="2476880" y="1848866"/>
                </a:lnTo>
                <a:lnTo>
                  <a:pt x="2426980" y="1843229"/>
                </a:lnTo>
                <a:close/>
              </a:path>
              <a:path w="2736850" h="1946275">
                <a:moveTo>
                  <a:pt x="2436388" y="1741936"/>
                </a:moveTo>
                <a:lnTo>
                  <a:pt x="2426980" y="1843229"/>
                </a:lnTo>
                <a:lnTo>
                  <a:pt x="2476880" y="1848866"/>
                </a:lnTo>
                <a:lnTo>
                  <a:pt x="2488056" y="1747393"/>
                </a:lnTo>
                <a:lnTo>
                  <a:pt x="2436388" y="1741936"/>
                </a:lnTo>
                <a:close/>
              </a:path>
              <a:path w="2736850" h="1946275">
                <a:moveTo>
                  <a:pt x="2445766" y="1640967"/>
                </a:moveTo>
                <a:lnTo>
                  <a:pt x="2436388" y="1741936"/>
                </a:lnTo>
                <a:lnTo>
                  <a:pt x="2488056" y="1747393"/>
                </a:lnTo>
                <a:lnTo>
                  <a:pt x="2476880" y="1848866"/>
                </a:lnTo>
                <a:lnTo>
                  <a:pt x="2666761" y="1848866"/>
                </a:lnTo>
                <a:lnTo>
                  <a:pt x="2736596" y="1821688"/>
                </a:lnTo>
                <a:lnTo>
                  <a:pt x="2445766" y="1640967"/>
                </a:lnTo>
                <a:close/>
              </a:path>
              <a:path w="2736850" h="1946275">
                <a:moveTo>
                  <a:pt x="1016" y="0"/>
                </a:moveTo>
                <a:lnTo>
                  <a:pt x="0" y="102108"/>
                </a:lnTo>
                <a:lnTo>
                  <a:pt x="32131" y="102362"/>
                </a:lnTo>
                <a:lnTo>
                  <a:pt x="63119" y="103378"/>
                </a:lnTo>
                <a:lnTo>
                  <a:pt x="125095" y="107061"/>
                </a:lnTo>
                <a:lnTo>
                  <a:pt x="186817" y="113157"/>
                </a:lnTo>
                <a:lnTo>
                  <a:pt x="248412" y="121539"/>
                </a:lnTo>
                <a:lnTo>
                  <a:pt x="309880" y="132080"/>
                </a:lnTo>
                <a:lnTo>
                  <a:pt x="370332" y="144780"/>
                </a:lnTo>
                <a:lnTo>
                  <a:pt x="430022" y="159639"/>
                </a:lnTo>
                <a:lnTo>
                  <a:pt x="488950" y="176276"/>
                </a:lnTo>
                <a:lnTo>
                  <a:pt x="546862" y="194945"/>
                </a:lnTo>
                <a:lnTo>
                  <a:pt x="603758" y="215265"/>
                </a:lnTo>
                <a:lnTo>
                  <a:pt x="659384" y="237490"/>
                </a:lnTo>
                <a:lnTo>
                  <a:pt x="713486" y="261239"/>
                </a:lnTo>
                <a:lnTo>
                  <a:pt x="766191" y="286639"/>
                </a:lnTo>
                <a:lnTo>
                  <a:pt x="817372" y="313436"/>
                </a:lnTo>
                <a:lnTo>
                  <a:pt x="866648" y="341630"/>
                </a:lnTo>
                <a:lnTo>
                  <a:pt x="914273" y="371094"/>
                </a:lnTo>
                <a:lnTo>
                  <a:pt x="959612" y="401828"/>
                </a:lnTo>
                <a:lnTo>
                  <a:pt x="1002919" y="433705"/>
                </a:lnTo>
                <a:lnTo>
                  <a:pt x="1043559" y="466217"/>
                </a:lnTo>
                <a:lnTo>
                  <a:pt x="1082040" y="499872"/>
                </a:lnTo>
                <a:lnTo>
                  <a:pt x="1118108" y="534416"/>
                </a:lnTo>
                <a:lnTo>
                  <a:pt x="1151509" y="569595"/>
                </a:lnTo>
                <a:lnTo>
                  <a:pt x="1182370" y="605663"/>
                </a:lnTo>
                <a:lnTo>
                  <a:pt x="1210056" y="641858"/>
                </a:lnTo>
                <a:lnTo>
                  <a:pt x="1234821" y="678561"/>
                </a:lnTo>
                <a:lnTo>
                  <a:pt x="1256538" y="715645"/>
                </a:lnTo>
                <a:lnTo>
                  <a:pt x="1274953" y="752602"/>
                </a:lnTo>
                <a:lnTo>
                  <a:pt x="1290193" y="789940"/>
                </a:lnTo>
                <a:lnTo>
                  <a:pt x="1302131" y="827151"/>
                </a:lnTo>
                <a:lnTo>
                  <a:pt x="1313688" y="882650"/>
                </a:lnTo>
                <a:lnTo>
                  <a:pt x="1317498" y="937641"/>
                </a:lnTo>
                <a:lnTo>
                  <a:pt x="1318133" y="958977"/>
                </a:lnTo>
                <a:lnTo>
                  <a:pt x="1322451" y="1004824"/>
                </a:lnTo>
                <a:lnTo>
                  <a:pt x="1330960" y="1050798"/>
                </a:lnTo>
                <a:lnTo>
                  <a:pt x="1343406" y="1096010"/>
                </a:lnTo>
                <a:lnTo>
                  <a:pt x="1359844" y="1140714"/>
                </a:lnTo>
                <a:lnTo>
                  <a:pt x="1379728" y="1184529"/>
                </a:lnTo>
                <a:lnTo>
                  <a:pt x="1403223" y="1227836"/>
                </a:lnTo>
                <a:lnTo>
                  <a:pt x="1429893" y="1270127"/>
                </a:lnTo>
                <a:lnTo>
                  <a:pt x="1459865" y="1311656"/>
                </a:lnTo>
                <a:lnTo>
                  <a:pt x="1492504" y="1352169"/>
                </a:lnTo>
                <a:lnTo>
                  <a:pt x="1527937" y="1391412"/>
                </a:lnTo>
                <a:lnTo>
                  <a:pt x="1566164" y="1429893"/>
                </a:lnTo>
                <a:lnTo>
                  <a:pt x="1606931" y="1467104"/>
                </a:lnTo>
                <a:lnTo>
                  <a:pt x="1650238" y="1503299"/>
                </a:lnTo>
                <a:lnTo>
                  <a:pt x="1718945" y="1554734"/>
                </a:lnTo>
                <a:lnTo>
                  <a:pt x="1767586" y="1587627"/>
                </a:lnTo>
                <a:lnTo>
                  <a:pt x="1818386" y="1619250"/>
                </a:lnTo>
                <a:lnTo>
                  <a:pt x="1870964" y="1649222"/>
                </a:lnTo>
                <a:lnTo>
                  <a:pt x="1925320" y="1677797"/>
                </a:lnTo>
                <a:lnTo>
                  <a:pt x="1981073" y="1704594"/>
                </a:lnTo>
                <a:lnTo>
                  <a:pt x="2038730" y="1729867"/>
                </a:lnTo>
                <a:lnTo>
                  <a:pt x="2097404" y="1753235"/>
                </a:lnTo>
                <a:lnTo>
                  <a:pt x="2157603" y="1774825"/>
                </a:lnTo>
                <a:lnTo>
                  <a:pt x="2218817" y="1794510"/>
                </a:lnTo>
                <a:lnTo>
                  <a:pt x="2281047" y="1812163"/>
                </a:lnTo>
                <a:lnTo>
                  <a:pt x="2344293" y="1827657"/>
                </a:lnTo>
                <a:lnTo>
                  <a:pt x="2408301" y="1841119"/>
                </a:lnTo>
                <a:lnTo>
                  <a:pt x="2426980" y="1843229"/>
                </a:lnTo>
                <a:lnTo>
                  <a:pt x="2436388" y="1741936"/>
                </a:lnTo>
                <a:lnTo>
                  <a:pt x="2429129" y="1741170"/>
                </a:lnTo>
                <a:lnTo>
                  <a:pt x="2368550" y="1728597"/>
                </a:lnTo>
                <a:lnTo>
                  <a:pt x="2308860" y="1713992"/>
                </a:lnTo>
                <a:lnTo>
                  <a:pt x="2250059" y="1697355"/>
                </a:lnTo>
                <a:lnTo>
                  <a:pt x="2192020" y="1678686"/>
                </a:lnTo>
                <a:lnTo>
                  <a:pt x="2135251" y="1658366"/>
                </a:lnTo>
                <a:lnTo>
                  <a:pt x="2079625" y="1636268"/>
                </a:lnTo>
                <a:lnTo>
                  <a:pt x="2025396" y="1612519"/>
                </a:lnTo>
                <a:lnTo>
                  <a:pt x="1972564" y="1587246"/>
                </a:lnTo>
                <a:lnTo>
                  <a:pt x="1921637" y="1560703"/>
                </a:lnTo>
                <a:lnTo>
                  <a:pt x="1872234" y="1532382"/>
                </a:lnTo>
                <a:lnTo>
                  <a:pt x="1824736" y="1503045"/>
                </a:lnTo>
                <a:lnTo>
                  <a:pt x="1779270" y="1472438"/>
                </a:lnTo>
                <a:lnTo>
                  <a:pt x="1735709" y="1440434"/>
                </a:lnTo>
                <a:lnTo>
                  <a:pt x="1694688" y="1407795"/>
                </a:lnTo>
                <a:lnTo>
                  <a:pt x="1655953" y="1373886"/>
                </a:lnTo>
                <a:lnTo>
                  <a:pt x="1619885" y="1339596"/>
                </a:lnTo>
                <a:lnTo>
                  <a:pt x="1586484" y="1304417"/>
                </a:lnTo>
                <a:lnTo>
                  <a:pt x="1556004" y="1268857"/>
                </a:lnTo>
                <a:lnTo>
                  <a:pt x="1528064" y="1232535"/>
                </a:lnTo>
                <a:lnTo>
                  <a:pt x="1503299" y="1195959"/>
                </a:lnTo>
                <a:lnTo>
                  <a:pt x="1481582" y="1159129"/>
                </a:lnTo>
                <a:lnTo>
                  <a:pt x="1463040" y="1122045"/>
                </a:lnTo>
                <a:lnTo>
                  <a:pt x="1447673" y="1084961"/>
                </a:lnTo>
                <a:lnTo>
                  <a:pt x="1435608" y="1048258"/>
                </a:lnTo>
                <a:lnTo>
                  <a:pt x="1423797" y="992759"/>
                </a:lnTo>
                <a:lnTo>
                  <a:pt x="1419479" y="935355"/>
                </a:lnTo>
                <a:lnTo>
                  <a:pt x="1418971" y="911987"/>
                </a:lnTo>
                <a:lnTo>
                  <a:pt x="1417193" y="889254"/>
                </a:lnTo>
                <a:lnTo>
                  <a:pt x="1410589" y="843026"/>
                </a:lnTo>
                <a:lnTo>
                  <a:pt x="1399921" y="797687"/>
                </a:lnTo>
                <a:lnTo>
                  <a:pt x="1385443" y="752983"/>
                </a:lnTo>
                <a:lnTo>
                  <a:pt x="1367155" y="708660"/>
                </a:lnTo>
                <a:lnTo>
                  <a:pt x="1345311" y="665353"/>
                </a:lnTo>
                <a:lnTo>
                  <a:pt x="1320292" y="622808"/>
                </a:lnTo>
                <a:lnTo>
                  <a:pt x="1291971" y="580898"/>
                </a:lnTo>
                <a:lnTo>
                  <a:pt x="1260602" y="540004"/>
                </a:lnTo>
                <a:lnTo>
                  <a:pt x="1226566" y="500380"/>
                </a:lnTo>
                <a:lnTo>
                  <a:pt x="1189609" y="461518"/>
                </a:lnTo>
                <a:lnTo>
                  <a:pt x="1150112" y="423799"/>
                </a:lnTo>
                <a:lnTo>
                  <a:pt x="1108075" y="387096"/>
                </a:lnTo>
                <a:lnTo>
                  <a:pt x="1063244" y="351409"/>
                </a:lnTo>
                <a:lnTo>
                  <a:pt x="1016762" y="317246"/>
                </a:lnTo>
                <a:lnTo>
                  <a:pt x="967994" y="284353"/>
                </a:lnTo>
                <a:lnTo>
                  <a:pt x="917448" y="253111"/>
                </a:lnTo>
                <a:lnTo>
                  <a:pt x="864743" y="223012"/>
                </a:lnTo>
                <a:lnTo>
                  <a:pt x="810387" y="194564"/>
                </a:lnTo>
                <a:lnTo>
                  <a:pt x="754507" y="167767"/>
                </a:lnTo>
                <a:lnTo>
                  <a:pt x="697103" y="142621"/>
                </a:lnTo>
                <a:lnTo>
                  <a:pt x="638175" y="119253"/>
                </a:lnTo>
                <a:lnTo>
                  <a:pt x="578104" y="97663"/>
                </a:lnTo>
                <a:lnTo>
                  <a:pt x="516763" y="77978"/>
                </a:lnTo>
                <a:lnTo>
                  <a:pt x="454533" y="60452"/>
                </a:lnTo>
                <a:lnTo>
                  <a:pt x="391287" y="44958"/>
                </a:lnTo>
                <a:lnTo>
                  <a:pt x="327279" y="31496"/>
                </a:lnTo>
                <a:lnTo>
                  <a:pt x="263017" y="20447"/>
                </a:lnTo>
                <a:lnTo>
                  <a:pt x="197866" y="11684"/>
                </a:lnTo>
                <a:lnTo>
                  <a:pt x="132080" y="5207"/>
                </a:lnTo>
                <a:lnTo>
                  <a:pt x="66167" y="1270"/>
                </a:lnTo>
                <a:lnTo>
                  <a:pt x="33020" y="254"/>
                </a:lnTo>
                <a:lnTo>
                  <a:pt x="10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248403" y="4617592"/>
            <a:ext cx="896619" cy="687705"/>
            <a:chOff x="4248403" y="4617592"/>
            <a:chExt cx="896619" cy="687705"/>
          </a:xfrm>
        </p:grpSpPr>
        <p:sp>
          <p:nvSpPr>
            <p:cNvPr id="4" name="object 4"/>
            <p:cNvSpPr/>
            <p:nvPr/>
          </p:nvSpPr>
          <p:spPr>
            <a:xfrm>
              <a:off x="4261103" y="4630292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8" y="0"/>
                  </a:moveTo>
                  <a:lnTo>
                    <a:pt x="0" y="88645"/>
                  </a:lnTo>
                  <a:lnTo>
                    <a:pt x="88646" y="419734"/>
                  </a:lnTo>
                  <a:lnTo>
                    <a:pt x="149225" y="314705"/>
                  </a:lnTo>
                  <a:lnTo>
                    <a:pt x="750062" y="661796"/>
                  </a:lnTo>
                  <a:lnTo>
                    <a:pt x="871220" y="451992"/>
                  </a:lnTo>
                  <a:lnTo>
                    <a:pt x="270510" y="104901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61103" y="4630292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50062" y="661796"/>
                  </a:moveTo>
                  <a:lnTo>
                    <a:pt x="149225" y="314705"/>
                  </a:lnTo>
                  <a:lnTo>
                    <a:pt x="88646" y="419734"/>
                  </a:lnTo>
                  <a:lnTo>
                    <a:pt x="0" y="88645"/>
                  </a:lnTo>
                  <a:lnTo>
                    <a:pt x="331088" y="0"/>
                  </a:lnTo>
                  <a:lnTo>
                    <a:pt x="270510" y="104901"/>
                  </a:lnTo>
                  <a:lnTo>
                    <a:pt x="871220" y="451992"/>
                  </a:lnTo>
                  <a:lnTo>
                    <a:pt x="750062" y="661796"/>
                  </a:lnTo>
                  <a:close/>
                </a:path>
              </a:pathLst>
            </a:custGeom>
            <a:ln w="253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400547" y="3325114"/>
            <a:ext cx="896619" cy="687070"/>
            <a:chOff x="5400547" y="3325114"/>
            <a:chExt cx="896619" cy="687070"/>
          </a:xfrm>
        </p:grpSpPr>
        <p:sp>
          <p:nvSpPr>
            <p:cNvPr id="7" name="object 7"/>
            <p:cNvSpPr/>
            <p:nvPr/>
          </p:nvSpPr>
          <p:spPr>
            <a:xfrm>
              <a:off x="5413247" y="3337814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70">
                  <a:moveTo>
                    <a:pt x="331088" y="0"/>
                  </a:moveTo>
                  <a:lnTo>
                    <a:pt x="0" y="88519"/>
                  </a:lnTo>
                  <a:lnTo>
                    <a:pt x="88646" y="419608"/>
                  </a:lnTo>
                  <a:lnTo>
                    <a:pt x="149225" y="314706"/>
                  </a:lnTo>
                  <a:lnTo>
                    <a:pt x="750062" y="661669"/>
                  </a:lnTo>
                  <a:lnTo>
                    <a:pt x="871219" y="451866"/>
                  </a:lnTo>
                  <a:lnTo>
                    <a:pt x="270510" y="104901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413247" y="3337814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70">
                  <a:moveTo>
                    <a:pt x="750062" y="661669"/>
                  </a:moveTo>
                  <a:lnTo>
                    <a:pt x="149225" y="314706"/>
                  </a:lnTo>
                  <a:lnTo>
                    <a:pt x="88646" y="419608"/>
                  </a:lnTo>
                  <a:lnTo>
                    <a:pt x="0" y="88519"/>
                  </a:lnTo>
                  <a:lnTo>
                    <a:pt x="331088" y="0"/>
                  </a:lnTo>
                  <a:lnTo>
                    <a:pt x="270510" y="104901"/>
                  </a:lnTo>
                  <a:lnTo>
                    <a:pt x="871219" y="451866"/>
                  </a:lnTo>
                  <a:lnTo>
                    <a:pt x="750062" y="661669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254367" y="3791711"/>
            <a:ext cx="896619" cy="687705"/>
            <a:chOff x="7254367" y="3791711"/>
            <a:chExt cx="896619" cy="687705"/>
          </a:xfrm>
        </p:grpSpPr>
        <p:sp>
          <p:nvSpPr>
            <p:cNvPr id="10" name="object 10"/>
            <p:cNvSpPr/>
            <p:nvPr/>
          </p:nvSpPr>
          <p:spPr>
            <a:xfrm>
              <a:off x="7267067" y="3804411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0961" y="0"/>
                  </a:moveTo>
                  <a:lnTo>
                    <a:pt x="0" y="88645"/>
                  </a:lnTo>
                  <a:lnTo>
                    <a:pt x="88518" y="419735"/>
                  </a:lnTo>
                  <a:lnTo>
                    <a:pt x="149225" y="314832"/>
                  </a:lnTo>
                  <a:lnTo>
                    <a:pt x="749934" y="661796"/>
                  </a:lnTo>
                  <a:lnTo>
                    <a:pt x="871092" y="451993"/>
                  </a:lnTo>
                  <a:lnTo>
                    <a:pt x="270382" y="104901"/>
                  </a:lnTo>
                  <a:lnTo>
                    <a:pt x="33096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67067" y="3804411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49934" y="661796"/>
                  </a:moveTo>
                  <a:lnTo>
                    <a:pt x="149225" y="314832"/>
                  </a:lnTo>
                  <a:lnTo>
                    <a:pt x="88518" y="419735"/>
                  </a:lnTo>
                  <a:lnTo>
                    <a:pt x="0" y="88645"/>
                  </a:lnTo>
                  <a:lnTo>
                    <a:pt x="330961" y="0"/>
                  </a:lnTo>
                  <a:lnTo>
                    <a:pt x="270382" y="104901"/>
                  </a:lnTo>
                  <a:lnTo>
                    <a:pt x="871092" y="451993"/>
                  </a:lnTo>
                  <a:lnTo>
                    <a:pt x="749934" y="661796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70197" y="5013197"/>
            <a:ext cx="1945005" cy="1440180"/>
          </a:xfrm>
          <a:custGeom>
            <a:avLst/>
            <a:gdLst/>
            <a:ahLst/>
            <a:cxnLst/>
            <a:rect l="l" t="t" r="r" b="b"/>
            <a:pathLst>
              <a:path w="1945004" h="1440179">
                <a:moveTo>
                  <a:pt x="0" y="720089"/>
                </a:moveTo>
                <a:lnTo>
                  <a:pt x="1539" y="679233"/>
                </a:lnTo>
                <a:lnTo>
                  <a:pt x="6102" y="638974"/>
                </a:lnTo>
                <a:lnTo>
                  <a:pt x="13607" y="599372"/>
                </a:lnTo>
                <a:lnTo>
                  <a:pt x="23972" y="560490"/>
                </a:lnTo>
                <a:lnTo>
                  <a:pt x="37114" y="522387"/>
                </a:lnTo>
                <a:lnTo>
                  <a:pt x="52951" y="485125"/>
                </a:lnTo>
                <a:lnTo>
                  <a:pt x="71402" y="448765"/>
                </a:lnTo>
                <a:lnTo>
                  <a:pt x="92385" y="413366"/>
                </a:lnTo>
                <a:lnTo>
                  <a:pt x="115816" y="378991"/>
                </a:lnTo>
                <a:lnTo>
                  <a:pt x="141614" y="345699"/>
                </a:lnTo>
                <a:lnTo>
                  <a:pt x="169697" y="313552"/>
                </a:lnTo>
                <a:lnTo>
                  <a:pt x="199983" y="282611"/>
                </a:lnTo>
                <a:lnTo>
                  <a:pt x="232390" y="252936"/>
                </a:lnTo>
                <a:lnTo>
                  <a:pt x="266836" y="224588"/>
                </a:lnTo>
                <a:lnTo>
                  <a:pt x="303237" y="197628"/>
                </a:lnTo>
                <a:lnTo>
                  <a:pt x="341513" y="172117"/>
                </a:lnTo>
                <a:lnTo>
                  <a:pt x="381582" y="148116"/>
                </a:lnTo>
                <a:lnTo>
                  <a:pt x="423360" y="125685"/>
                </a:lnTo>
                <a:lnTo>
                  <a:pt x="466767" y="104886"/>
                </a:lnTo>
                <a:lnTo>
                  <a:pt x="511720" y="85779"/>
                </a:lnTo>
                <a:lnTo>
                  <a:pt x="558136" y="68424"/>
                </a:lnTo>
                <a:lnTo>
                  <a:pt x="605934" y="52884"/>
                </a:lnTo>
                <a:lnTo>
                  <a:pt x="655032" y="39219"/>
                </a:lnTo>
                <a:lnTo>
                  <a:pt x="705347" y="27488"/>
                </a:lnTo>
                <a:lnTo>
                  <a:pt x="756797" y="17755"/>
                </a:lnTo>
                <a:lnTo>
                  <a:pt x="809301" y="10078"/>
                </a:lnTo>
                <a:lnTo>
                  <a:pt x="862776" y="4519"/>
                </a:lnTo>
                <a:lnTo>
                  <a:pt x="917140" y="1140"/>
                </a:lnTo>
                <a:lnTo>
                  <a:pt x="972312" y="0"/>
                </a:lnTo>
                <a:lnTo>
                  <a:pt x="1027483" y="1140"/>
                </a:lnTo>
                <a:lnTo>
                  <a:pt x="1081847" y="4519"/>
                </a:lnTo>
                <a:lnTo>
                  <a:pt x="1135322" y="10078"/>
                </a:lnTo>
                <a:lnTo>
                  <a:pt x="1187826" y="17755"/>
                </a:lnTo>
                <a:lnTo>
                  <a:pt x="1239276" y="27488"/>
                </a:lnTo>
                <a:lnTo>
                  <a:pt x="1289591" y="39219"/>
                </a:lnTo>
                <a:lnTo>
                  <a:pt x="1338689" y="52884"/>
                </a:lnTo>
                <a:lnTo>
                  <a:pt x="1386487" y="68424"/>
                </a:lnTo>
                <a:lnTo>
                  <a:pt x="1432903" y="85779"/>
                </a:lnTo>
                <a:lnTo>
                  <a:pt x="1477856" y="104886"/>
                </a:lnTo>
                <a:lnTo>
                  <a:pt x="1521263" y="125685"/>
                </a:lnTo>
                <a:lnTo>
                  <a:pt x="1563041" y="148116"/>
                </a:lnTo>
                <a:lnTo>
                  <a:pt x="1603110" y="172117"/>
                </a:lnTo>
                <a:lnTo>
                  <a:pt x="1641386" y="197628"/>
                </a:lnTo>
                <a:lnTo>
                  <a:pt x="1677787" y="224588"/>
                </a:lnTo>
                <a:lnTo>
                  <a:pt x="1712233" y="252936"/>
                </a:lnTo>
                <a:lnTo>
                  <a:pt x="1744640" y="282611"/>
                </a:lnTo>
                <a:lnTo>
                  <a:pt x="1774926" y="313552"/>
                </a:lnTo>
                <a:lnTo>
                  <a:pt x="1803009" y="345699"/>
                </a:lnTo>
                <a:lnTo>
                  <a:pt x="1828807" y="378991"/>
                </a:lnTo>
                <a:lnTo>
                  <a:pt x="1852238" y="413366"/>
                </a:lnTo>
                <a:lnTo>
                  <a:pt x="1873221" y="448765"/>
                </a:lnTo>
                <a:lnTo>
                  <a:pt x="1891672" y="485125"/>
                </a:lnTo>
                <a:lnTo>
                  <a:pt x="1907509" y="522387"/>
                </a:lnTo>
                <a:lnTo>
                  <a:pt x="1920651" y="560490"/>
                </a:lnTo>
                <a:lnTo>
                  <a:pt x="1931016" y="599372"/>
                </a:lnTo>
                <a:lnTo>
                  <a:pt x="1938521" y="638974"/>
                </a:lnTo>
                <a:lnTo>
                  <a:pt x="1943084" y="679233"/>
                </a:lnTo>
                <a:lnTo>
                  <a:pt x="1944624" y="720089"/>
                </a:lnTo>
                <a:lnTo>
                  <a:pt x="1943084" y="760952"/>
                </a:lnTo>
                <a:lnTo>
                  <a:pt x="1938521" y="801217"/>
                </a:lnTo>
                <a:lnTo>
                  <a:pt x="1931016" y="840822"/>
                </a:lnTo>
                <a:lnTo>
                  <a:pt x="1920651" y="879708"/>
                </a:lnTo>
                <a:lnTo>
                  <a:pt x="1907509" y="917814"/>
                </a:lnTo>
                <a:lnTo>
                  <a:pt x="1891672" y="955079"/>
                </a:lnTo>
                <a:lnTo>
                  <a:pt x="1873221" y="991441"/>
                </a:lnTo>
                <a:lnTo>
                  <a:pt x="1852238" y="1026841"/>
                </a:lnTo>
                <a:lnTo>
                  <a:pt x="1828807" y="1061217"/>
                </a:lnTo>
                <a:lnTo>
                  <a:pt x="1803009" y="1094508"/>
                </a:lnTo>
                <a:lnTo>
                  <a:pt x="1774926" y="1126655"/>
                </a:lnTo>
                <a:lnTo>
                  <a:pt x="1744640" y="1157595"/>
                </a:lnTo>
                <a:lnTo>
                  <a:pt x="1712233" y="1187269"/>
                </a:lnTo>
                <a:lnTo>
                  <a:pt x="1677787" y="1215616"/>
                </a:lnTo>
                <a:lnTo>
                  <a:pt x="1641386" y="1242574"/>
                </a:lnTo>
                <a:lnTo>
                  <a:pt x="1603110" y="1268083"/>
                </a:lnTo>
                <a:lnTo>
                  <a:pt x="1563041" y="1292082"/>
                </a:lnTo>
                <a:lnTo>
                  <a:pt x="1521263" y="1314511"/>
                </a:lnTo>
                <a:lnTo>
                  <a:pt x="1477856" y="1335308"/>
                </a:lnTo>
                <a:lnTo>
                  <a:pt x="1432903" y="1354413"/>
                </a:lnTo>
                <a:lnTo>
                  <a:pt x="1386487" y="1371765"/>
                </a:lnTo>
                <a:lnTo>
                  <a:pt x="1338689" y="1387303"/>
                </a:lnTo>
                <a:lnTo>
                  <a:pt x="1289591" y="1400967"/>
                </a:lnTo>
                <a:lnTo>
                  <a:pt x="1239276" y="1412695"/>
                </a:lnTo>
                <a:lnTo>
                  <a:pt x="1187826" y="1422428"/>
                </a:lnTo>
                <a:lnTo>
                  <a:pt x="1135322" y="1430103"/>
                </a:lnTo>
                <a:lnTo>
                  <a:pt x="1081847" y="1435660"/>
                </a:lnTo>
                <a:lnTo>
                  <a:pt x="1027483" y="1439040"/>
                </a:lnTo>
                <a:lnTo>
                  <a:pt x="972312" y="1440180"/>
                </a:lnTo>
                <a:lnTo>
                  <a:pt x="917140" y="1439040"/>
                </a:lnTo>
                <a:lnTo>
                  <a:pt x="862776" y="1435660"/>
                </a:lnTo>
                <a:lnTo>
                  <a:pt x="809301" y="1430103"/>
                </a:lnTo>
                <a:lnTo>
                  <a:pt x="756797" y="1422428"/>
                </a:lnTo>
                <a:lnTo>
                  <a:pt x="705347" y="1412695"/>
                </a:lnTo>
                <a:lnTo>
                  <a:pt x="655032" y="1400967"/>
                </a:lnTo>
                <a:lnTo>
                  <a:pt x="605934" y="1387303"/>
                </a:lnTo>
                <a:lnTo>
                  <a:pt x="558136" y="1371765"/>
                </a:lnTo>
                <a:lnTo>
                  <a:pt x="511720" y="1354413"/>
                </a:lnTo>
                <a:lnTo>
                  <a:pt x="466767" y="1335308"/>
                </a:lnTo>
                <a:lnTo>
                  <a:pt x="423360" y="1314511"/>
                </a:lnTo>
                <a:lnTo>
                  <a:pt x="381582" y="1292082"/>
                </a:lnTo>
                <a:lnTo>
                  <a:pt x="341513" y="1268083"/>
                </a:lnTo>
                <a:lnTo>
                  <a:pt x="303237" y="1242574"/>
                </a:lnTo>
                <a:lnTo>
                  <a:pt x="266836" y="1215616"/>
                </a:lnTo>
                <a:lnTo>
                  <a:pt x="232390" y="1187269"/>
                </a:lnTo>
                <a:lnTo>
                  <a:pt x="199983" y="1157595"/>
                </a:lnTo>
                <a:lnTo>
                  <a:pt x="169697" y="1126655"/>
                </a:lnTo>
                <a:lnTo>
                  <a:pt x="141614" y="1094508"/>
                </a:lnTo>
                <a:lnTo>
                  <a:pt x="115816" y="1061217"/>
                </a:lnTo>
                <a:lnTo>
                  <a:pt x="92385" y="1026841"/>
                </a:lnTo>
                <a:lnTo>
                  <a:pt x="71402" y="991441"/>
                </a:lnTo>
                <a:lnTo>
                  <a:pt x="52951" y="955079"/>
                </a:lnTo>
                <a:lnTo>
                  <a:pt x="37114" y="917814"/>
                </a:lnTo>
                <a:lnTo>
                  <a:pt x="23972" y="879708"/>
                </a:lnTo>
                <a:lnTo>
                  <a:pt x="13607" y="840822"/>
                </a:lnTo>
                <a:lnTo>
                  <a:pt x="6102" y="801217"/>
                </a:lnTo>
                <a:lnTo>
                  <a:pt x="1539" y="760952"/>
                </a:lnTo>
                <a:lnTo>
                  <a:pt x="0" y="720089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12716" y="4722114"/>
            <a:ext cx="3169285" cy="631190"/>
          </a:xfrm>
          <a:custGeom>
            <a:avLst/>
            <a:gdLst/>
            <a:ahLst/>
            <a:cxnLst/>
            <a:rect l="l" t="t" r="r" b="b"/>
            <a:pathLst>
              <a:path w="3169284" h="631189">
                <a:moveTo>
                  <a:pt x="1533129" y="353604"/>
                </a:moveTo>
                <a:lnTo>
                  <a:pt x="1489027" y="375809"/>
                </a:lnTo>
                <a:lnTo>
                  <a:pt x="1434846" y="393954"/>
                </a:lnTo>
                <a:lnTo>
                  <a:pt x="1365631" y="411988"/>
                </a:lnTo>
                <a:lnTo>
                  <a:pt x="1325880" y="420750"/>
                </a:lnTo>
                <a:lnTo>
                  <a:pt x="1282954" y="429513"/>
                </a:lnTo>
                <a:lnTo>
                  <a:pt x="1237107" y="437896"/>
                </a:lnTo>
                <a:lnTo>
                  <a:pt x="1188212" y="446150"/>
                </a:lnTo>
                <a:lnTo>
                  <a:pt x="1082929" y="461772"/>
                </a:lnTo>
                <a:lnTo>
                  <a:pt x="1026541" y="469138"/>
                </a:lnTo>
                <a:lnTo>
                  <a:pt x="907669" y="482854"/>
                </a:lnTo>
                <a:lnTo>
                  <a:pt x="845058" y="489077"/>
                </a:lnTo>
                <a:lnTo>
                  <a:pt x="715137" y="500634"/>
                </a:lnTo>
                <a:lnTo>
                  <a:pt x="579247" y="510286"/>
                </a:lnTo>
                <a:lnTo>
                  <a:pt x="438658" y="518160"/>
                </a:lnTo>
                <a:lnTo>
                  <a:pt x="294640" y="524002"/>
                </a:lnTo>
                <a:lnTo>
                  <a:pt x="148209" y="527558"/>
                </a:lnTo>
                <a:lnTo>
                  <a:pt x="0" y="528828"/>
                </a:lnTo>
                <a:lnTo>
                  <a:pt x="762" y="630936"/>
                </a:lnTo>
                <a:lnTo>
                  <a:pt x="149098" y="629666"/>
                </a:lnTo>
                <a:lnTo>
                  <a:pt x="297053" y="626110"/>
                </a:lnTo>
                <a:lnTo>
                  <a:pt x="442722" y="620268"/>
                </a:lnTo>
                <a:lnTo>
                  <a:pt x="584962" y="612267"/>
                </a:lnTo>
                <a:lnTo>
                  <a:pt x="789305" y="596900"/>
                </a:lnTo>
                <a:lnTo>
                  <a:pt x="917702" y="584454"/>
                </a:lnTo>
                <a:lnTo>
                  <a:pt x="979297" y="577723"/>
                </a:lnTo>
                <a:lnTo>
                  <a:pt x="1096137" y="562991"/>
                </a:lnTo>
                <a:lnTo>
                  <a:pt x="1151255" y="555244"/>
                </a:lnTo>
                <a:lnTo>
                  <a:pt x="1203960" y="546989"/>
                </a:lnTo>
                <a:lnTo>
                  <a:pt x="1253871" y="538607"/>
                </a:lnTo>
                <a:lnTo>
                  <a:pt x="1301369" y="529844"/>
                </a:lnTo>
                <a:lnTo>
                  <a:pt x="1346073" y="520827"/>
                </a:lnTo>
                <a:lnTo>
                  <a:pt x="1387602" y="511683"/>
                </a:lnTo>
                <a:lnTo>
                  <a:pt x="1426464" y="502158"/>
                </a:lnTo>
                <a:lnTo>
                  <a:pt x="1494409" y="482346"/>
                </a:lnTo>
                <a:lnTo>
                  <a:pt x="1549400" y="461137"/>
                </a:lnTo>
                <a:lnTo>
                  <a:pt x="1592199" y="437006"/>
                </a:lnTo>
                <a:lnTo>
                  <a:pt x="1598676" y="431927"/>
                </a:lnTo>
                <a:lnTo>
                  <a:pt x="1609852" y="421894"/>
                </a:lnTo>
                <a:lnTo>
                  <a:pt x="1632768" y="382143"/>
                </a:lnTo>
                <a:lnTo>
                  <a:pt x="1629283" y="382143"/>
                </a:lnTo>
                <a:lnTo>
                  <a:pt x="1629555" y="381508"/>
                </a:lnTo>
                <a:lnTo>
                  <a:pt x="1627886" y="381508"/>
                </a:lnTo>
                <a:lnTo>
                  <a:pt x="1631204" y="377671"/>
                </a:lnTo>
                <a:lnTo>
                  <a:pt x="1636649" y="364998"/>
                </a:lnTo>
                <a:lnTo>
                  <a:pt x="1650819" y="364998"/>
                </a:lnTo>
                <a:lnTo>
                  <a:pt x="1655511" y="362712"/>
                </a:lnTo>
                <a:lnTo>
                  <a:pt x="1532509" y="362712"/>
                </a:lnTo>
                <a:lnTo>
                  <a:pt x="1533937" y="356362"/>
                </a:lnTo>
                <a:lnTo>
                  <a:pt x="1530096" y="356362"/>
                </a:lnTo>
                <a:lnTo>
                  <a:pt x="1533129" y="353604"/>
                </a:lnTo>
                <a:close/>
              </a:path>
              <a:path w="3169284" h="631189">
                <a:moveTo>
                  <a:pt x="1632559" y="377259"/>
                </a:moveTo>
                <a:lnTo>
                  <a:pt x="1630625" y="379017"/>
                </a:lnTo>
                <a:lnTo>
                  <a:pt x="1629283" y="382143"/>
                </a:lnTo>
                <a:lnTo>
                  <a:pt x="1632559" y="377259"/>
                </a:lnTo>
                <a:close/>
              </a:path>
              <a:path w="3169284" h="631189">
                <a:moveTo>
                  <a:pt x="1634229" y="375740"/>
                </a:moveTo>
                <a:lnTo>
                  <a:pt x="1632559" y="377259"/>
                </a:lnTo>
                <a:lnTo>
                  <a:pt x="1629283" y="382143"/>
                </a:lnTo>
                <a:lnTo>
                  <a:pt x="1632768" y="382143"/>
                </a:lnTo>
                <a:lnTo>
                  <a:pt x="1634229" y="375740"/>
                </a:lnTo>
                <a:close/>
              </a:path>
              <a:path w="3169284" h="631189">
                <a:moveTo>
                  <a:pt x="1631204" y="377671"/>
                </a:moveTo>
                <a:lnTo>
                  <a:pt x="1627886" y="381508"/>
                </a:lnTo>
                <a:lnTo>
                  <a:pt x="1630625" y="379017"/>
                </a:lnTo>
                <a:lnTo>
                  <a:pt x="1631204" y="377671"/>
                </a:lnTo>
                <a:close/>
              </a:path>
              <a:path w="3169284" h="631189">
                <a:moveTo>
                  <a:pt x="1630625" y="379017"/>
                </a:moveTo>
                <a:lnTo>
                  <a:pt x="1627886" y="381508"/>
                </a:lnTo>
                <a:lnTo>
                  <a:pt x="1629555" y="381508"/>
                </a:lnTo>
                <a:lnTo>
                  <a:pt x="1630625" y="379017"/>
                </a:lnTo>
                <a:close/>
              </a:path>
              <a:path w="3169284" h="631189">
                <a:moveTo>
                  <a:pt x="1634709" y="373618"/>
                </a:moveTo>
                <a:lnTo>
                  <a:pt x="1631204" y="377671"/>
                </a:lnTo>
                <a:lnTo>
                  <a:pt x="1630625" y="379017"/>
                </a:lnTo>
                <a:lnTo>
                  <a:pt x="1632559" y="377259"/>
                </a:lnTo>
                <a:lnTo>
                  <a:pt x="1633117" y="376428"/>
                </a:lnTo>
                <a:lnTo>
                  <a:pt x="1632585" y="376428"/>
                </a:lnTo>
                <a:lnTo>
                  <a:pt x="1633708" y="375547"/>
                </a:lnTo>
                <a:lnTo>
                  <a:pt x="1634561" y="374274"/>
                </a:lnTo>
                <a:lnTo>
                  <a:pt x="1634709" y="373618"/>
                </a:lnTo>
                <a:close/>
              </a:path>
              <a:path w="3169284" h="631189">
                <a:moveTo>
                  <a:pt x="1636649" y="364998"/>
                </a:moveTo>
                <a:lnTo>
                  <a:pt x="1631204" y="377671"/>
                </a:lnTo>
                <a:lnTo>
                  <a:pt x="1634709" y="373618"/>
                </a:lnTo>
                <a:lnTo>
                  <a:pt x="1636649" y="364998"/>
                </a:lnTo>
                <a:close/>
              </a:path>
              <a:path w="3169284" h="631189">
                <a:moveTo>
                  <a:pt x="1634333" y="375286"/>
                </a:moveTo>
                <a:lnTo>
                  <a:pt x="1633531" y="375809"/>
                </a:lnTo>
                <a:lnTo>
                  <a:pt x="1632559" y="377259"/>
                </a:lnTo>
                <a:lnTo>
                  <a:pt x="1634154" y="375809"/>
                </a:lnTo>
                <a:lnTo>
                  <a:pt x="1634274" y="375547"/>
                </a:lnTo>
                <a:lnTo>
                  <a:pt x="1634333" y="375286"/>
                </a:lnTo>
                <a:close/>
              </a:path>
              <a:path w="3169284" h="631189">
                <a:moveTo>
                  <a:pt x="1633708" y="375547"/>
                </a:moveTo>
                <a:lnTo>
                  <a:pt x="1632585" y="376428"/>
                </a:lnTo>
                <a:lnTo>
                  <a:pt x="1633531" y="375809"/>
                </a:lnTo>
                <a:lnTo>
                  <a:pt x="1633708" y="375547"/>
                </a:lnTo>
                <a:close/>
              </a:path>
              <a:path w="3169284" h="631189">
                <a:moveTo>
                  <a:pt x="1633531" y="375809"/>
                </a:moveTo>
                <a:lnTo>
                  <a:pt x="1632585" y="376428"/>
                </a:lnTo>
                <a:lnTo>
                  <a:pt x="1633117" y="376428"/>
                </a:lnTo>
                <a:lnTo>
                  <a:pt x="1633531" y="375809"/>
                </a:lnTo>
                <a:close/>
              </a:path>
              <a:path w="3169284" h="631189">
                <a:moveTo>
                  <a:pt x="1634397" y="375006"/>
                </a:moveTo>
                <a:lnTo>
                  <a:pt x="1633708" y="375547"/>
                </a:lnTo>
                <a:lnTo>
                  <a:pt x="1633531" y="375809"/>
                </a:lnTo>
                <a:lnTo>
                  <a:pt x="1634333" y="375286"/>
                </a:lnTo>
                <a:lnTo>
                  <a:pt x="1634397" y="375006"/>
                </a:lnTo>
                <a:close/>
              </a:path>
              <a:path w="3169284" h="631189">
                <a:moveTo>
                  <a:pt x="1635739" y="374368"/>
                </a:moveTo>
                <a:lnTo>
                  <a:pt x="1634333" y="375286"/>
                </a:lnTo>
                <a:lnTo>
                  <a:pt x="1634229" y="375740"/>
                </a:lnTo>
                <a:lnTo>
                  <a:pt x="1635739" y="374368"/>
                </a:lnTo>
                <a:close/>
              </a:path>
              <a:path w="3169284" h="631189">
                <a:moveTo>
                  <a:pt x="1634561" y="374274"/>
                </a:moveTo>
                <a:lnTo>
                  <a:pt x="1633708" y="375547"/>
                </a:lnTo>
                <a:lnTo>
                  <a:pt x="1634397" y="375006"/>
                </a:lnTo>
                <a:lnTo>
                  <a:pt x="1634561" y="374274"/>
                </a:lnTo>
                <a:close/>
              </a:path>
              <a:path w="3169284" h="631189">
                <a:moveTo>
                  <a:pt x="1639062" y="371348"/>
                </a:moveTo>
                <a:lnTo>
                  <a:pt x="1634397" y="375006"/>
                </a:lnTo>
                <a:lnTo>
                  <a:pt x="1634333" y="375286"/>
                </a:lnTo>
                <a:lnTo>
                  <a:pt x="1635739" y="374368"/>
                </a:lnTo>
                <a:lnTo>
                  <a:pt x="1639062" y="371348"/>
                </a:lnTo>
                <a:close/>
              </a:path>
              <a:path w="3169284" h="631189">
                <a:moveTo>
                  <a:pt x="1638090" y="372110"/>
                </a:moveTo>
                <a:lnTo>
                  <a:pt x="1636014" y="372110"/>
                </a:lnTo>
                <a:lnTo>
                  <a:pt x="1634561" y="374274"/>
                </a:lnTo>
                <a:lnTo>
                  <a:pt x="1634397" y="375006"/>
                </a:lnTo>
                <a:lnTo>
                  <a:pt x="1638090" y="372110"/>
                </a:lnTo>
                <a:close/>
              </a:path>
              <a:path w="3169284" h="631189">
                <a:moveTo>
                  <a:pt x="1640365" y="371348"/>
                </a:moveTo>
                <a:lnTo>
                  <a:pt x="1639062" y="371348"/>
                </a:lnTo>
                <a:lnTo>
                  <a:pt x="1635739" y="374368"/>
                </a:lnTo>
                <a:lnTo>
                  <a:pt x="1640365" y="371348"/>
                </a:lnTo>
                <a:close/>
              </a:path>
              <a:path w="3169284" h="631189">
                <a:moveTo>
                  <a:pt x="1636014" y="372110"/>
                </a:moveTo>
                <a:lnTo>
                  <a:pt x="1634709" y="373618"/>
                </a:lnTo>
                <a:lnTo>
                  <a:pt x="1634561" y="374274"/>
                </a:lnTo>
                <a:lnTo>
                  <a:pt x="1636014" y="372110"/>
                </a:lnTo>
                <a:close/>
              </a:path>
              <a:path w="3169284" h="631189">
                <a:moveTo>
                  <a:pt x="1650819" y="364998"/>
                </a:moveTo>
                <a:lnTo>
                  <a:pt x="1636649" y="364998"/>
                </a:lnTo>
                <a:lnTo>
                  <a:pt x="1634709" y="373618"/>
                </a:lnTo>
                <a:lnTo>
                  <a:pt x="1636014" y="372110"/>
                </a:lnTo>
                <a:lnTo>
                  <a:pt x="1638090" y="372110"/>
                </a:lnTo>
                <a:lnTo>
                  <a:pt x="1639062" y="371348"/>
                </a:lnTo>
                <a:lnTo>
                  <a:pt x="1640365" y="371348"/>
                </a:lnTo>
                <a:lnTo>
                  <a:pt x="1647952" y="366394"/>
                </a:lnTo>
                <a:lnTo>
                  <a:pt x="1650819" y="364998"/>
                </a:lnTo>
                <a:close/>
              </a:path>
              <a:path w="3169284" h="631189">
                <a:moveTo>
                  <a:pt x="1537953" y="350038"/>
                </a:moveTo>
                <a:lnTo>
                  <a:pt x="1534448" y="354091"/>
                </a:lnTo>
                <a:lnTo>
                  <a:pt x="1532509" y="362712"/>
                </a:lnTo>
                <a:lnTo>
                  <a:pt x="1537953" y="350038"/>
                </a:lnTo>
                <a:close/>
              </a:path>
              <a:path w="3169284" h="631189">
                <a:moveTo>
                  <a:pt x="1695834" y="346202"/>
                </a:moveTo>
                <a:lnTo>
                  <a:pt x="1541272" y="346202"/>
                </a:lnTo>
                <a:lnTo>
                  <a:pt x="1537953" y="350038"/>
                </a:lnTo>
                <a:lnTo>
                  <a:pt x="1532509" y="362712"/>
                </a:lnTo>
                <a:lnTo>
                  <a:pt x="1655511" y="362712"/>
                </a:lnTo>
                <a:lnTo>
                  <a:pt x="1662811" y="359156"/>
                </a:lnTo>
                <a:lnTo>
                  <a:pt x="1682623" y="350900"/>
                </a:lnTo>
                <a:lnTo>
                  <a:pt x="1695834" y="346202"/>
                </a:lnTo>
                <a:close/>
              </a:path>
              <a:path w="3169284" h="631189">
                <a:moveTo>
                  <a:pt x="1534814" y="352468"/>
                </a:moveTo>
                <a:lnTo>
                  <a:pt x="1533129" y="353604"/>
                </a:lnTo>
                <a:lnTo>
                  <a:pt x="1530096" y="356362"/>
                </a:lnTo>
                <a:lnTo>
                  <a:pt x="1534760" y="352703"/>
                </a:lnTo>
                <a:lnTo>
                  <a:pt x="1534814" y="352468"/>
                </a:lnTo>
                <a:close/>
              </a:path>
              <a:path w="3169284" h="631189">
                <a:moveTo>
                  <a:pt x="1534760" y="352703"/>
                </a:moveTo>
                <a:lnTo>
                  <a:pt x="1530096" y="356362"/>
                </a:lnTo>
                <a:lnTo>
                  <a:pt x="1533937" y="356362"/>
                </a:lnTo>
                <a:lnTo>
                  <a:pt x="1534109" y="355600"/>
                </a:lnTo>
                <a:lnTo>
                  <a:pt x="1533144" y="355600"/>
                </a:lnTo>
                <a:lnTo>
                  <a:pt x="1534596" y="353435"/>
                </a:lnTo>
                <a:lnTo>
                  <a:pt x="1534760" y="352703"/>
                </a:lnTo>
                <a:close/>
              </a:path>
              <a:path w="3169284" h="631189">
                <a:moveTo>
                  <a:pt x="1534596" y="353435"/>
                </a:moveTo>
                <a:lnTo>
                  <a:pt x="1533144" y="355600"/>
                </a:lnTo>
                <a:lnTo>
                  <a:pt x="1534448" y="354091"/>
                </a:lnTo>
                <a:lnTo>
                  <a:pt x="1534596" y="353435"/>
                </a:lnTo>
                <a:close/>
              </a:path>
              <a:path w="3169284" h="631189">
                <a:moveTo>
                  <a:pt x="1534448" y="354091"/>
                </a:moveTo>
                <a:lnTo>
                  <a:pt x="1533144" y="355600"/>
                </a:lnTo>
                <a:lnTo>
                  <a:pt x="1534109" y="355600"/>
                </a:lnTo>
                <a:lnTo>
                  <a:pt x="1534448" y="354091"/>
                </a:lnTo>
                <a:close/>
              </a:path>
              <a:path w="3169284" h="631189">
                <a:moveTo>
                  <a:pt x="1536878" y="351281"/>
                </a:moveTo>
                <a:lnTo>
                  <a:pt x="1536573" y="351281"/>
                </a:lnTo>
                <a:lnTo>
                  <a:pt x="1535449" y="352162"/>
                </a:lnTo>
                <a:lnTo>
                  <a:pt x="1534596" y="353435"/>
                </a:lnTo>
                <a:lnTo>
                  <a:pt x="1534448" y="354091"/>
                </a:lnTo>
                <a:lnTo>
                  <a:pt x="1536878" y="351281"/>
                </a:lnTo>
                <a:close/>
              </a:path>
              <a:path w="3169284" h="631189">
                <a:moveTo>
                  <a:pt x="1534928" y="351969"/>
                </a:moveTo>
                <a:lnTo>
                  <a:pt x="1533129" y="353604"/>
                </a:lnTo>
                <a:lnTo>
                  <a:pt x="1534814" y="352468"/>
                </a:lnTo>
                <a:lnTo>
                  <a:pt x="1534928" y="351969"/>
                </a:lnTo>
                <a:close/>
              </a:path>
              <a:path w="3169284" h="631189">
                <a:moveTo>
                  <a:pt x="1535449" y="352162"/>
                </a:moveTo>
                <a:lnTo>
                  <a:pt x="1534760" y="352703"/>
                </a:lnTo>
                <a:lnTo>
                  <a:pt x="1534596" y="353435"/>
                </a:lnTo>
                <a:lnTo>
                  <a:pt x="1535449" y="352162"/>
                </a:lnTo>
                <a:close/>
              </a:path>
              <a:path w="3169284" h="631189">
                <a:moveTo>
                  <a:pt x="1535601" y="351937"/>
                </a:moveTo>
                <a:lnTo>
                  <a:pt x="1534814" y="352468"/>
                </a:lnTo>
                <a:lnTo>
                  <a:pt x="1534760" y="352703"/>
                </a:lnTo>
                <a:lnTo>
                  <a:pt x="1535449" y="352162"/>
                </a:lnTo>
                <a:lnTo>
                  <a:pt x="1535601" y="351937"/>
                </a:lnTo>
                <a:close/>
              </a:path>
              <a:path w="3169284" h="631189">
                <a:moveTo>
                  <a:pt x="1536598" y="350450"/>
                </a:moveTo>
                <a:lnTo>
                  <a:pt x="1534928" y="351969"/>
                </a:lnTo>
                <a:lnTo>
                  <a:pt x="1534814" y="352468"/>
                </a:lnTo>
                <a:lnTo>
                  <a:pt x="1535601" y="351937"/>
                </a:lnTo>
                <a:lnTo>
                  <a:pt x="1536598" y="350450"/>
                </a:lnTo>
                <a:close/>
              </a:path>
              <a:path w="3169284" h="631189">
                <a:moveTo>
                  <a:pt x="1536573" y="351281"/>
                </a:moveTo>
                <a:lnTo>
                  <a:pt x="1535601" y="351937"/>
                </a:lnTo>
                <a:lnTo>
                  <a:pt x="1535449" y="352162"/>
                </a:lnTo>
                <a:lnTo>
                  <a:pt x="1536573" y="351281"/>
                </a:lnTo>
                <a:close/>
              </a:path>
              <a:path w="3169284" h="631189">
                <a:moveTo>
                  <a:pt x="2861663" y="102929"/>
                </a:moveTo>
                <a:lnTo>
                  <a:pt x="2725547" y="107568"/>
                </a:lnTo>
                <a:lnTo>
                  <a:pt x="2583434" y="115443"/>
                </a:lnTo>
                <a:lnTo>
                  <a:pt x="2446147" y="125349"/>
                </a:lnTo>
                <a:lnTo>
                  <a:pt x="2379344" y="130937"/>
                </a:lnTo>
                <a:lnTo>
                  <a:pt x="2250821" y="143256"/>
                </a:lnTo>
                <a:lnTo>
                  <a:pt x="2129790" y="157353"/>
                </a:lnTo>
                <a:lnTo>
                  <a:pt x="2017268" y="172593"/>
                </a:lnTo>
                <a:lnTo>
                  <a:pt x="1914398" y="189230"/>
                </a:lnTo>
                <a:lnTo>
                  <a:pt x="1866900" y="197993"/>
                </a:lnTo>
                <a:lnTo>
                  <a:pt x="1822196" y="207010"/>
                </a:lnTo>
                <a:lnTo>
                  <a:pt x="1780286" y="216281"/>
                </a:lnTo>
                <a:lnTo>
                  <a:pt x="1741297" y="225806"/>
                </a:lnTo>
                <a:lnTo>
                  <a:pt x="1672844" y="246125"/>
                </a:lnTo>
                <a:lnTo>
                  <a:pt x="1616202" y="268224"/>
                </a:lnTo>
                <a:lnTo>
                  <a:pt x="1576959" y="290703"/>
                </a:lnTo>
                <a:lnTo>
                  <a:pt x="1570482" y="295783"/>
                </a:lnTo>
                <a:lnTo>
                  <a:pt x="1559306" y="305816"/>
                </a:lnTo>
                <a:lnTo>
                  <a:pt x="1534928" y="351969"/>
                </a:lnTo>
                <a:lnTo>
                  <a:pt x="1536598" y="350450"/>
                </a:lnTo>
                <a:lnTo>
                  <a:pt x="1539875" y="345567"/>
                </a:lnTo>
                <a:lnTo>
                  <a:pt x="1697620" y="345567"/>
                </a:lnTo>
                <a:lnTo>
                  <a:pt x="1735963" y="333248"/>
                </a:lnTo>
                <a:lnTo>
                  <a:pt x="1804670" y="315468"/>
                </a:lnTo>
                <a:lnTo>
                  <a:pt x="1844167" y="306705"/>
                </a:lnTo>
                <a:lnTo>
                  <a:pt x="1887093" y="298069"/>
                </a:lnTo>
                <a:lnTo>
                  <a:pt x="1932940" y="289687"/>
                </a:lnTo>
                <a:lnTo>
                  <a:pt x="1981581" y="281559"/>
                </a:lnTo>
                <a:lnTo>
                  <a:pt x="2033016" y="273558"/>
                </a:lnTo>
                <a:lnTo>
                  <a:pt x="2086864" y="265938"/>
                </a:lnTo>
                <a:lnTo>
                  <a:pt x="2201672" y="251460"/>
                </a:lnTo>
                <a:lnTo>
                  <a:pt x="2262124" y="244729"/>
                </a:lnTo>
                <a:lnTo>
                  <a:pt x="2388869" y="232537"/>
                </a:lnTo>
                <a:lnTo>
                  <a:pt x="2454656" y="227075"/>
                </a:lnTo>
                <a:lnTo>
                  <a:pt x="2590800" y="217297"/>
                </a:lnTo>
                <a:lnTo>
                  <a:pt x="2731262" y="209423"/>
                </a:lnTo>
                <a:lnTo>
                  <a:pt x="2863398" y="204954"/>
                </a:lnTo>
                <a:lnTo>
                  <a:pt x="2861663" y="102929"/>
                </a:lnTo>
                <a:close/>
              </a:path>
              <a:path w="3169284" h="631189">
                <a:moveTo>
                  <a:pt x="1538532" y="348692"/>
                </a:moveTo>
                <a:lnTo>
                  <a:pt x="1536598" y="350450"/>
                </a:lnTo>
                <a:lnTo>
                  <a:pt x="1535601" y="351937"/>
                </a:lnTo>
                <a:lnTo>
                  <a:pt x="1536573" y="351281"/>
                </a:lnTo>
                <a:lnTo>
                  <a:pt x="1536878" y="351281"/>
                </a:lnTo>
                <a:lnTo>
                  <a:pt x="1537953" y="350038"/>
                </a:lnTo>
                <a:lnTo>
                  <a:pt x="1538532" y="348692"/>
                </a:lnTo>
                <a:close/>
              </a:path>
              <a:path w="3169284" h="631189">
                <a:moveTo>
                  <a:pt x="1539875" y="345567"/>
                </a:moveTo>
                <a:lnTo>
                  <a:pt x="1536598" y="350450"/>
                </a:lnTo>
                <a:lnTo>
                  <a:pt x="1538532" y="348692"/>
                </a:lnTo>
                <a:lnTo>
                  <a:pt x="1539875" y="345567"/>
                </a:lnTo>
                <a:close/>
              </a:path>
              <a:path w="3169284" h="631189">
                <a:moveTo>
                  <a:pt x="1541272" y="346202"/>
                </a:moveTo>
                <a:lnTo>
                  <a:pt x="1538532" y="348692"/>
                </a:lnTo>
                <a:lnTo>
                  <a:pt x="1537953" y="350038"/>
                </a:lnTo>
                <a:lnTo>
                  <a:pt x="1541272" y="346202"/>
                </a:lnTo>
                <a:close/>
              </a:path>
              <a:path w="3169284" h="631189">
                <a:moveTo>
                  <a:pt x="1697620" y="345567"/>
                </a:moveTo>
                <a:lnTo>
                  <a:pt x="1539875" y="345567"/>
                </a:lnTo>
                <a:lnTo>
                  <a:pt x="1538532" y="348692"/>
                </a:lnTo>
                <a:lnTo>
                  <a:pt x="1541272" y="346202"/>
                </a:lnTo>
                <a:lnTo>
                  <a:pt x="1695834" y="346202"/>
                </a:lnTo>
                <a:lnTo>
                  <a:pt x="1697620" y="345567"/>
                </a:lnTo>
                <a:close/>
              </a:path>
              <a:path w="3169284" h="631189">
                <a:moveTo>
                  <a:pt x="3071394" y="101218"/>
                </a:moveTo>
                <a:lnTo>
                  <a:pt x="2911856" y="101218"/>
                </a:lnTo>
                <a:lnTo>
                  <a:pt x="2915285" y="203200"/>
                </a:lnTo>
                <a:lnTo>
                  <a:pt x="2863398" y="204954"/>
                </a:lnTo>
                <a:lnTo>
                  <a:pt x="2865119" y="306197"/>
                </a:lnTo>
                <a:lnTo>
                  <a:pt x="3168777" y="147828"/>
                </a:lnTo>
                <a:lnTo>
                  <a:pt x="3071394" y="101218"/>
                </a:lnTo>
                <a:close/>
              </a:path>
              <a:path w="3169284" h="631189">
                <a:moveTo>
                  <a:pt x="2911856" y="101218"/>
                </a:moveTo>
                <a:lnTo>
                  <a:pt x="2861663" y="102929"/>
                </a:lnTo>
                <a:lnTo>
                  <a:pt x="2863398" y="204954"/>
                </a:lnTo>
                <a:lnTo>
                  <a:pt x="2915285" y="203200"/>
                </a:lnTo>
                <a:lnTo>
                  <a:pt x="2911856" y="101218"/>
                </a:lnTo>
                <a:close/>
              </a:path>
              <a:path w="3169284" h="631189">
                <a:moveTo>
                  <a:pt x="2859913" y="0"/>
                </a:moveTo>
                <a:lnTo>
                  <a:pt x="2861663" y="102929"/>
                </a:lnTo>
                <a:lnTo>
                  <a:pt x="2911856" y="101218"/>
                </a:lnTo>
                <a:lnTo>
                  <a:pt x="3071394" y="101218"/>
                </a:lnTo>
                <a:lnTo>
                  <a:pt x="285991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289035" y="6393421"/>
            <a:ext cx="868044" cy="477520"/>
            <a:chOff x="8289035" y="6393421"/>
            <a:chExt cx="868044" cy="477520"/>
          </a:xfrm>
        </p:grpSpPr>
        <p:sp>
          <p:nvSpPr>
            <p:cNvPr id="5" name="object 5"/>
            <p:cNvSpPr/>
            <p:nvPr/>
          </p:nvSpPr>
          <p:spPr>
            <a:xfrm>
              <a:off x="8301735" y="6406121"/>
              <a:ext cx="842644" cy="452120"/>
            </a:xfrm>
            <a:custGeom>
              <a:avLst/>
              <a:gdLst/>
              <a:ahLst/>
              <a:cxnLst/>
              <a:rect l="l" t="t" r="r" b="b"/>
              <a:pathLst>
                <a:path w="842645" h="452120">
                  <a:moveTo>
                    <a:pt x="633573" y="314731"/>
                  </a:moveTo>
                  <a:lnTo>
                    <a:pt x="149225" y="314731"/>
                  </a:lnTo>
                  <a:lnTo>
                    <a:pt x="386620" y="451878"/>
                  </a:lnTo>
                  <a:lnTo>
                    <a:pt x="842264" y="451878"/>
                  </a:lnTo>
                  <a:lnTo>
                    <a:pt x="842264" y="435293"/>
                  </a:lnTo>
                  <a:lnTo>
                    <a:pt x="633573" y="314731"/>
                  </a:lnTo>
                  <a:close/>
                </a:path>
                <a:path w="842645" h="452120">
                  <a:moveTo>
                    <a:pt x="330962" y="0"/>
                  </a:moveTo>
                  <a:lnTo>
                    <a:pt x="0" y="88607"/>
                  </a:lnTo>
                  <a:lnTo>
                    <a:pt x="88646" y="419644"/>
                  </a:lnTo>
                  <a:lnTo>
                    <a:pt x="149225" y="314731"/>
                  </a:lnTo>
                  <a:lnTo>
                    <a:pt x="633573" y="314731"/>
                  </a:lnTo>
                  <a:lnTo>
                    <a:pt x="270383" y="104914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01735" y="6406121"/>
              <a:ext cx="842644" cy="452120"/>
            </a:xfrm>
            <a:custGeom>
              <a:avLst/>
              <a:gdLst/>
              <a:ahLst/>
              <a:cxnLst/>
              <a:rect l="l" t="t" r="r" b="b"/>
              <a:pathLst>
                <a:path w="842645" h="452120">
                  <a:moveTo>
                    <a:pt x="386620" y="451878"/>
                  </a:moveTo>
                  <a:lnTo>
                    <a:pt x="149225" y="314731"/>
                  </a:lnTo>
                  <a:lnTo>
                    <a:pt x="88646" y="419644"/>
                  </a:lnTo>
                  <a:lnTo>
                    <a:pt x="0" y="88607"/>
                  </a:lnTo>
                  <a:lnTo>
                    <a:pt x="330962" y="0"/>
                  </a:lnTo>
                  <a:lnTo>
                    <a:pt x="270383" y="104914"/>
                  </a:lnTo>
                  <a:lnTo>
                    <a:pt x="842264" y="435293"/>
                  </a:lnTo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165472" y="5457571"/>
            <a:ext cx="896619" cy="687705"/>
            <a:chOff x="4165472" y="5457571"/>
            <a:chExt cx="896619" cy="687705"/>
          </a:xfrm>
        </p:grpSpPr>
        <p:sp>
          <p:nvSpPr>
            <p:cNvPr id="8" name="object 8"/>
            <p:cNvSpPr/>
            <p:nvPr/>
          </p:nvSpPr>
          <p:spPr>
            <a:xfrm>
              <a:off x="4178172" y="5470271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8" y="0"/>
                  </a:moveTo>
                  <a:lnTo>
                    <a:pt x="0" y="88645"/>
                  </a:lnTo>
                  <a:lnTo>
                    <a:pt x="88646" y="419696"/>
                  </a:lnTo>
                  <a:lnTo>
                    <a:pt x="149225" y="314782"/>
                  </a:lnTo>
                  <a:lnTo>
                    <a:pt x="750062" y="661822"/>
                  </a:lnTo>
                  <a:lnTo>
                    <a:pt x="871219" y="452005"/>
                  </a:lnTo>
                  <a:lnTo>
                    <a:pt x="270510" y="104901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78172" y="5470271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50062" y="661822"/>
                  </a:moveTo>
                  <a:lnTo>
                    <a:pt x="149225" y="314782"/>
                  </a:lnTo>
                  <a:lnTo>
                    <a:pt x="88646" y="419696"/>
                  </a:lnTo>
                  <a:lnTo>
                    <a:pt x="0" y="88645"/>
                  </a:lnTo>
                  <a:lnTo>
                    <a:pt x="331088" y="0"/>
                  </a:lnTo>
                  <a:lnTo>
                    <a:pt x="270510" y="104901"/>
                  </a:lnTo>
                  <a:lnTo>
                    <a:pt x="871219" y="452005"/>
                  </a:lnTo>
                  <a:lnTo>
                    <a:pt x="750062" y="661822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4638" y="0"/>
            <a:ext cx="7094855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cs-CZ" b="1" dirty="0"/>
              <a:t>Kdy použít program</a:t>
            </a:r>
            <a:br>
              <a:rPr lang="cs-CZ" b="1" dirty="0"/>
            </a:br>
            <a:r>
              <a:rPr lang="cs-CZ" b="1" dirty="0" err="1"/>
              <a:t>Atlas.TI</a:t>
            </a:r>
            <a:r>
              <a:rPr lang="cs-CZ" b="1" dirty="0"/>
              <a:t>?</a:t>
            </a:r>
            <a:endParaRPr sz="4800" dirty="0"/>
          </a:p>
        </p:txBody>
      </p:sp>
      <p:sp>
        <p:nvSpPr>
          <p:cNvPr id="3" name="object 3"/>
          <p:cNvSpPr/>
          <p:nvPr/>
        </p:nvSpPr>
        <p:spPr>
          <a:xfrm>
            <a:off x="1523" y="3140964"/>
            <a:ext cx="9142730" cy="3717290"/>
          </a:xfrm>
          <a:custGeom>
            <a:avLst/>
            <a:gdLst/>
            <a:ahLst/>
            <a:cxnLst/>
            <a:rect l="l" t="t" r="r" b="b"/>
            <a:pathLst>
              <a:path w="9142730" h="3717290">
                <a:moveTo>
                  <a:pt x="9142476" y="3717033"/>
                </a:moveTo>
                <a:lnTo>
                  <a:pt x="9142476" y="0"/>
                </a:lnTo>
                <a:lnTo>
                  <a:pt x="0" y="0"/>
                </a:lnTo>
                <a:lnTo>
                  <a:pt x="0" y="3717033"/>
                </a:lnTo>
                <a:lnTo>
                  <a:pt x="9142476" y="3717033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0568" y="3546169"/>
            <a:ext cx="5101032" cy="23160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50000"/>
              </a:lnSpc>
              <a:spcBef>
                <a:spcPts val="105"/>
              </a:spcBef>
              <a:buFont typeface="Wingdings"/>
              <a:buChar char=""/>
              <a:tabLst>
                <a:tab pos="355600" algn="l"/>
              </a:tabLst>
            </a:pPr>
            <a:r>
              <a:rPr lang="cs-CZ" sz="2000" b="1" spc="-95" dirty="0">
                <a:solidFill>
                  <a:srgbClr val="FFFFFF"/>
                </a:solidFill>
                <a:latin typeface="Arial"/>
                <a:cs typeface="Arial"/>
              </a:rPr>
              <a:t>Chcete-li se věnovat těmto činnostem:</a:t>
            </a:r>
          </a:p>
          <a:p>
            <a:pPr marL="812800" lvl="1" indent="-342900">
              <a:lnSpc>
                <a:spcPct val="15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cs-CZ" sz="2000" b="1" spc="-95" dirty="0">
                <a:solidFill>
                  <a:srgbClr val="FFFFFF"/>
                </a:solidFill>
                <a:latin typeface="Arial"/>
                <a:cs typeface="Arial"/>
              </a:rPr>
              <a:t>Recenze literatury</a:t>
            </a:r>
          </a:p>
          <a:p>
            <a:pPr marL="812800" lvl="1" indent="-342900">
              <a:lnSpc>
                <a:spcPct val="15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cs-CZ" sz="2000" b="1" spc="-95" dirty="0">
                <a:solidFill>
                  <a:srgbClr val="FFFFFF"/>
                </a:solidFill>
                <a:latin typeface="Arial"/>
                <a:cs typeface="Arial"/>
              </a:rPr>
              <a:t>Analýza dokumentů</a:t>
            </a:r>
          </a:p>
          <a:p>
            <a:pPr marL="812800" lvl="1" indent="-342900">
              <a:lnSpc>
                <a:spcPct val="15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cs-CZ" sz="2000" b="1" spc="-95" dirty="0">
                <a:solidFill>
                  <a:srgbClr val="FFFFFF"/>
                </a:solidFill>
                <a:latin typeface="Arial"/>
                <a:cs typeface="Arial"/>
              </a:rPr>
              <a:t>Analýza rozhovorů</a:t>
            </a:r>
          </a:p>
          <a:p>
            <a:pPr marL="812800" lvl="1" indent="-342900">
              <a:lnSpc>
                <a:spcPct val="15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cs-CZ" sz="2000" b="1" spc="-95" dirty="0">
                <a:solidFill>
                  <a:srgbClr val="FFFFFF"/>
                </a:solidFill>
                <a:latin typeface="Arial"/>
                <a:cs typeface="Arial"/>
              </a:rPr>
              <a:t>Analýza fotodokumentace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580126" y="4641341"/>
              <a:ext cx="1945005" cy="1440180"/>
            </a:xfrm>
            <a:custGeom>
              <a:avLst/>
              <a:gdLst/>
              <a:ahLst/>
              <a:cxnLst/>
              <a:rect l="l" t="t" r="r" b="b"/>
              <a:pathLst>
                <a:path w="1945004" h="1440179">
                  <a:moveTo>
                    <a:pt x="0" y="720089"/>
                  </a:moveTo>
                  <a:lnTo>
                    <a:pt x="1539" y="679233"/>
                  </a:lnTo>
                  <a:lnTo>
                    <a:pt x="6102" y="638974"/>
                  </a:lnTo>
                  <a:lnTo>
                    <a:pt x="13607" y="599372"/>
                  </a:lnTo>
                  <a:lnTo>
                    <a:pt x="23972" y="560490"/>
                  </a:lnTo>
                  <a:lnTo>
                    <a:pt x="37114" y="522387"/>
                  </a:lnTo>
                  <a:lnTo>
                    <a:pt x="52951" y="485125"/>
                  </a:lnTo>
                  <a:lnTo>
                    <a:pt x="71402" y="448765"/>
                  </a:lnTo>
                  <a:lnTo>
                    <a:pt x="92385" y="413366"/>
                  </a:lnTo>
                  <a:lnTo>
                    <a:pt x="115816" y="378991"/>
                  </a:lnTo>
                  <a:lnTo>
                    <a:pt x="141614" y="345699"/>
                  </a:lnTo>
                  <a:lnTo>
                    <a:pt x="169697" y="313552"/>
                  </a:lnTo>
                  <a:lnTo>
                    <a:pt x="199983" y="282611"/>
                  </a:lnTo>
                  <a:lnTo>
                    <a:pt x="232390" y="252936"/>
                  </a:lnTo>
                  <a:lnTo>
                    <a:pt x="266836" y="224588"/>
                  </a:lnTo>
                  <a:lnTo>
                    <a:pt x="303237" y="197628"/>
                  </a:lnTo>
                  <a:lnTo>
                    <a:pt x="341513" y="172117"/>
                  </a:lnTo>
                  <a:lnTo>
                    <a:pt x="381582" y="148116"/>
                  </a:lnTo>
                  <a:lnTo>
                    <a:pt x="423360" y="125685"/>
                  </a:lnTo>
                  <a:lnTo>
                    <a:pt x="466767" y="104886"/>
                  </a:lnTo>
                  <a:lnTo>
                    <a:pt x="511720" y="85779"/>
                  </a:lnTo>
                  <a:lnTo>
                    <a:pt x="558136" y="68424"/>
                  </a:lnTo>
                  <a:lnTo>
                    <a:pt x="605934" y="52884"/>
                  </a:lnTo>
                  <a:lnTo>
                    <a:pt x="655032" y="39219"/>
                  </a:lnTo>
                  <a:lnTo>
                    <a:pt x="705347" y="27488"/>
                  </a:lnTo>
                  <a:lnTo>
                    <a:pt x="756797" y="17755"/>
                  </a:lnTo>
                  <a:lnTo>
                    <a:pt x="809301" y="10078"/>
                  </a:lnTo>
                  <a:lnTo>
                    <a:pt x="862776" y="4519"/>
                  </a:lnTo>
                  <a:lnTo>
                    <a:pt x="917140" y="1140"/>
                  </a:lnTo>
                  <a:lnTo>
                    <a:pt x="972312" y="0"/>
                  </a:lnTo>
                  <a:lnTo>
                    <a:pt x="1027483" y="1140"/>
                  </a:lnTo>
                  <a:lnTo>
                    <a:pt x="1081847" y="4519"/>
                  </a:lnTo>
                  <a:lnTo>
                    <a:pt x="1135322" y="10078"/>
                  </a:lnTo>
                  <a:lnTo>
                    <a:pt x="1187826" y="17755"/>
                  </a:lnTo>
                  <a:lnTo>
                    <a:pt x="1239276" y="27488"/>
                  </a:lnTo>
                  <a:lnTo>
                    <a:pt x="1289591" y="39219"/>
                  </a:lnTo>
                  <a:lnTo>
                    <a:pt x="1338689" y="52884"/>
                  </a:lnTo>
                  <a:lnTo>
                    <a:pt x="1386487" y="68424"/>
                  </a:lnTo>
                  <a:lnTo>
                    <a:pt x="1432903" y="85779"/>
                  </a:lnTo>
                  <a:lnTo>
                    <a:pt x="1477856" y="104886"/>
                  </a:lnTo>
                  <a:lnTo>
                    <a:pt x="1521263" y="125685"/>
                  </a:lnTo>
                  <a:lnTo>
                    <a:pt x="1563041" y="148116"/>
                  </a:lnTo>
                  <a:lnTo>
                    <a:pt x="1603110" y="172117"/>
                  </a:lnTo>
                  <a:lnTo>
                    <a:pt x="1641386" y="197628"/>
                  </a:lnTo>
                  <a:lnTo>
                    <a:pt x="1677787" y="224588"/>
                  </a:lnTo>
                  <a:lnTo>
                    <a:pt x="1712233" y="252936"/>
                  </a:lnTo>
                  <a:lnTo>
                    <a:pt x="1744640" y="282611"/>
                  </a:lnTo>
                  <a:lnTo>
                    <a:pt x="1774926" y="313552"/>
                  </a:lnTo>
                  <a:lnTo>
                    <a:pt x="1803009" y="345699"/>
                  </a:lnTo>
                  <a:lnTo>
                    <a:pt x="1828807" y="378991"/>
                  </a:lnTo>
                  <a:lnTo>
                    <a:pt x="1852238" y="413366"/>
                  </a:lnTo>
                  <a:lnTo>
                    <a:pt x="1873221" y="448765"/>
                  </a:lnTo>
                  <a:lnTo>
                    <a:pt x="1891672" y="485125"/>
                  </a:lnTo>
                  <a:lnTo>
                    <a:pt x="1907509" y="522387"/>
                  </a:lnTo>
                  <a:lnTo>
                    <a:pt x="1920651" y="560490"/>
                  </a:lnTo>
                  <a:lnTo>
                    <a:pt x="1931016" y="599372"/>
                  </a:lnTo>
                  <a:lnTo>
                    <a:pt x="1938521" y="638974"/>
                  </a:lnTo>
                  <a:lnTo>
                    <a:pt x="1943084" y="679233"/>
                  </a:lnTo>
                  <a:lnTo>
                    <a:pt x="1944624" y="720089"/>
                  </a:lnTo>
                  <a:lnTo>
                    <a:pt x="1943084" y="760952"/>
                  </a:lnTo>
                  <a:lnTo>
                    <a:pt x="1938521" y="801217"/>
                  </a:lnTo>
                  <a:lnTo>
                    <a:pt x="1931016" y="840822"/>
                  </a:lnTo>
                  <a:lnTo>
                    <a:pt x="1920651" y="879708"/>
                  </a:lnTo>
                  <a:lnTo>
                    <a:pt x="1907509" y="917814"/>
                  </a:lnTo>
                  <a:lnTo>
                    <a:pt x="1891672" y="955079"/>
                  </a:lnTo>
                  <a:lnTo>
                    <a:pt x="1873221" y="991441"/>
                  </a:lnTo>
                  <a:lnTo>
                    <a:pt x="1852238" y="1026841"/>
                  </a:lnTo>
                  <a:lnTo>
                    <a:pt x="1828807" y="1061217"/>
                  </a:lnTo>
                  <a:lnTo>
                    <a:pt x="1803009" y="1094508"/>
                  </a:lnTo>
                  <a:lnTo>
                    <a:pt x="1774926" y="1126655"/>
                  </a:lnTo>
                  <a:lnTo>
                    <a:pt x="1744640" y="1157595"/>
                  </a:lnTo>
                  <a:lnTo>
                    <a:pt x="1712233" y="1187269"/>
                  </a:lnTo>
                  <a:lnTo>
                    <a:pt x="1677787" y="1215616"/>
                  </a:lnTo>
                  <a:lnTo>
                    <a:pt x="1641386" y="1242574"/>
                  </a:lnTo>
                  <a:lnTo>
                    <a:pt x="1603110" y="1268083"/>
                  </a:lnTo>
                  <a:lnTo>
                    <a:pt x="1563041" y="1292082"/>
                  </a:lnTo>
                  <a:lnTo>
                    <a:pt x="1521263" y="1314511"/>
                  </a:lnTo>
                  <a:lnTo>
                    <a:pt x="1477856" y="1335308"/>
                  </a:lnTo>
                  <a:lnTo>
                    <a:pt x="1432903" y="1354413"/>
                  </a:lnTo>
                  <a:lnTo>
                    <a:pt x="1386487" y="1371765"/>
                  </a:lnTo>
                  <a:lnTo>
                    <a:pt x="1338689" y="1387303"/>
                  </a:lnTo>
                  <a:lnTo>
                    <a:pt x="1289591" y="1400967"/>
                  </a:lnTo>
                  <a:lnTo>
                    <a:pt x="1239276" y="1412695"/>
                  </a:lnTo>
                  <a:lnTo>
                    <a:pt x="1187826" y="1422428"/>
                  </a:lnTo>
                  <a:lnTo>
                    <a:pt x="1135322" y="1430103"/>
                  </a:lnTo>
                  <a:lnTo>
                    <a:pt x="1081847" y="1435660"/>
                  </a:lnTo>
                  <a:lnTo>
                    <a:pt x="1027483" y="1439040"/>
                  </a:lnTo>
                  <a:lnTo>
                    <a:pt x="972312" y="1440179"/>
                  </a:lnTo>
                  <a:lnTo>
                    <a:pt x="917140" y="1439040"/>
                  </a:lnTo>
                  <a:lnTo>
                    <a:pt x="862776" y="1435660"/>
                  </a:lnTo>
                  <a:lnTo>
                    <a:pt x="809301" y="1430103"/>
                  </a:lnTo>
                  <a:lnTo>
                    <a:pt x="756797" y="1422428"/>
                  </a:lnTo>
                  <a:lnTo>
                    <a:pt x="705347" y="1412695"/>
                  </a:lnTo>
                  <a:lnTo>
                    <a:pt x="655032" y="1400967"/>
                  </a:lnTo>
                  <a:lnTo>
                    <a:pt x="605934" y="1387303"/>
                  </a:lnTo>
                  <a:lnTo>
                    <a:pt x="558136" y="1371765"/>
                  </a:lnTo>
                  <a:lnTo>
                    <a:pt x="511720" y="1354413"/>
                  </a:lnTo>
                  <a:lnTo>
                    <a:pt x="466767" y="1335308"/>
                  </a:lnTo>
                  <a:lnTo>
                    <a:pt x="423360" y="1314511"/>
                  </a:lnTo>
                  <a:lnTo>
                    <a:pt x="381582" y="1292082"/>
                  </a:lnTo>
                  <a:lnTo>
                    <a:pt x="341513" y="1268083"/>
                  </a:lnTo>
                  <a:lnTo>
                    <a:pt x="303237" y="1242574"/>
                  </a:lnTo>
                  <a:lnTo>
                    <a:pt x="266836" y="1215616"/>
                  </a:lnTo>
                  <a:lnTo>
                    <a:pt x="232390" y="1187269"/>
                  </a:lnTo>
                  <a:lnTo>
                    <a:pt x="199983" y="1157595"/>
                  </a:lnTo>
                  <a:lnTo>
                    <a:pt x="169697" y="1126655"/>
                  </a:lnTo>
                  <a:lnTo>
                    <a:pt x="141614" y="1094508"/>
                  </a:lnTo>
                  <a:lnTo>
                    <a:pt x="115816" y="1061217"/>
                  </a:lnTo>
                  <a:lnTo>
                    <a:pt x="92385" y="1026841"/>
                  </a:lnTo>
                  <a:lnTo>
                    <a:pt x="71402" y="991441"/>
                  </a:lnTo>
                  <a:lnTo>
                    <a:pt x="52951" y="955079"/>
                  </a:lnTo>
                  <a:lnTo>
                    <a:pt x="37114" y="917814"/>
                  </a:lnTo>
                  <a:lnTo>
                    <a:pt x="23972" y="879708"/>
                  </a:lnTo>
                  <a:lnTo>
                    <a:pt x="13607" y="840822"/>
                  </a:lnTo>
                  <a:lnTo>
                    <a:pt x="6102" y="801217"/>
                  </a:lnTo>
                  <a:lnTo>
                    <a:pt x="1539" y="760952"/>
                  </a:lnTo>
                  <a:lnTo>
                    <a:pt x="0" y="720089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43200" y="2567941"/>
            <a:ext cx="556323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JAK NA </a:t>
            </a:r>
            <a:r>
              <a:rPr sz="4000" b="1" spc="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TO: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cs-CZ" sz="4000" b="1" spc="-1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Výstupy – četnosti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91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240404" y="138429"/>
            <a:ext cx="896619" cy="687070"/>
            <a:chOff x="3240404" y="138429"/>
            <a:chExt cx="896619" cy="687070"/>
          </a:xfrm>
        </p:grpSpPr>
        <p:sp>
          <p:nvSpPr>
            <p:cNvPr id="5" name="object 5"/>
            <p:cNvSpPr/>
            <p:nvPr/>
          </p:nvSpPr>
          <p:spPr>
            <a:xfrm>
              <a:off x="3253104" y="151129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70">
                  <a:moveTo>
                    <a:pt x="330962" y="0"/>
                  </a:moveTo>
                  <a:lnTo>
                    <a:pt x="0" y="88519"/>
                  </a:lnTo>
                  <a:lnTo>
                    <a:pt x="88519" y="419608"/>
                  </a:lnTo>
                  <a:lnTo>
                    <a:pt x="149098" y="314706"/>
                  </a:lnTo>
                  <a:lnTo>
                    <a:pt x="749935" y="661670"/>
                  </a:lnTo>
                  <a:lnTo>
                    <a:pt x="871093" y="451866"/>
                  </a:lnTo>
                  <a:lnTo>
                    <a:pt x="270383" y="104901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53104" y="151129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70">
                  <a:moveTo>
                    <a:pt x="749935" y="661670"/>
                  </a:moveTo>
                  <a:lnTo>
                    <a:pt x="149098" y="314706"/>
                  </a:lnTo>
                  <a:lnTo>
                    <a:pt x="88519" y="419608"/>
                  </a:lnTo>
                  <a:lnTo>
                    <a:pt x="0" y="88519"/>
                  </a:lnTo>
                  <a:lnTo>
                    <a:pt x="330962" y="0"/>
                  </a:lnTo>
                  <a:lnTo>
                    <a:pt x="270383" y="104901"/>
                  </a:lnTo>
                  <a:lnTo>
                    <a:pt x="871093" y="451866"/>
                  </a:lnTo>
                  <a:lnTo>
                    <a:pt x="749935" y="66167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536440" y="945261"/>
            <a:ext cx="896619" cy="687070"/>
            <a:chOff x="4536440" y="945261"/>
            <a:chExt cx="896619" cy="687070"/>
          </a:xfrm>
        </p:grpSpPr>
        <p:sp>
          <p:nvSpPr>
            <p:cNvPr id="8" name="object 8"/>
            <p:cNvSpPr/>
            <p:nvPr/>
          </p:nvSpPr>
          <p:spPr>
            <a:xfrm>
              <a:off x="4549140" y="957961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69">
                  <a:moveTo>
                    <a:pt x="331088" y="0"/>
                  </a:moveTo>
                  <a:lnTo>
                    <a:pt x="0" y="88518"/>
                  </a:lnTo>
                  <a:lnTo>
                    <a:pt x="88646" y="419608"/>
                  </a:lnTo>
                  <a:lnTo>
                    <a:pt x="149225" y="314705"/>
                  </a:lnTo>
                  <a:lnTo>
                    <a:pt x="750062" y="661669"/>
                  </a:lnTo>
                  <a:lnTo>
                    <a:pt x="871220" y="451865"/>
                  </a:lnTo>
                  <a:lnTo>
                    <a:pt x="270510" y="104901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49140" y="957961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69">
                  <a:moveTo>
                    <a:pt x="750062" y="661669"/>
                  </a:moveTo>
                  <a:lnTo>
                    <a:pt x="149225" y="314705"/>
                  </a:lnTo>
                  <a:lnTo>
                    <a:pt x="88646" y="419608"/>
                  </a:lnTo>
                  <a:lnTo>
                    <a:pt x="0" y="88518"/>
                  </a:lnTo>
                  <a:lnTo>
                    <a:pt x="331088" y="0"/>
                  </a:lnTo>
                  <a:lnTo>
                    <a:pt x="270510" y="104901"/>
                  </a:lnTo>
                  <a:lnTo>
                    <a:pt x="871220" y="451865"/>
                  </a:lnTo>
                  <a:lnTo>
                    <a:pt x="750062" y="661669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24377" y="2457450"/>
            <a:ext cx="896619" cy="687070"/>
            <a:chOff x="3024377" y="2457450"/>
            <a:chExt cx="896619" cy="687070"/>
          </a:xfrm>
        </p:grpSpPr>
        <p:sp>
          <p:nvSpPr>
            <p:cNvPr id="4" name="object 4"/>
            <p:cNvSpPr/>
            <p:nvPr/>
          </p:nvSpPr>
          <p:spPr>
            <a:xfrm>
              <a:off x="3037077" y="2470150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69">
                  <a:moveTo>
                    <a:pt x="330962" y="0"/>
                  </a:moveTo>
                  <a:lnTo>
                    <a:pt x="0" y="88519"/>
                  </a:lnTo>
                  <a:lnTo>
                    <a:pt x="88519" y="419608"/>
                  </a:lnTo>
                  <a:lnTo>
                    <a:pt x="149225" y="314705"/>
                  </a:lnTo>
                  <a:lnTo>
                    <a:pt x="749935" y="661670"/>
                  </a:lnTo>
                  <a:lnTo>
                    <a:pt x="871093" y="451865"/>
                  </a:lnTo>
                  <a:lnTo>
                    <a:pt x="270383" y="104901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37077" y="2470150"/>
              <a:ext cx="871219" cy="661670"/>
            </a:xfrm>
            <a:custGeom>
              <a:avLst/>
              <a:gdLst/>
              <a:ahLst/>
              <a:cxnLst/>
              <a:rect l="l" t="t" r="r" b="b"/>
              <a:pathLst>
                <a:path w="871220" h="661669">
                  <a:moveTo>
                    <a:pt x="749935" y="661670"/>
                  </a:moveTo>
                  <a:lnTo>
                    <a:pt x="149225" y="314705"/>
                  </a:lnTo>
                  <a:lnTo>
                    <a:pt x="88519" y="419608"/>
                  </a:lnTo>
                  <a:lnTo>
                    <a:pt x="0" y="88519"/>
                  </a:lnTo>
                  <a:lnTo>
                    <a:pt x="330962" y="0"/>
                  </a:lnTo>
                  <a:lnTo>
                    <a:pt x="270383" y="104901"/>
                  </a:lnTo>
                  <a:lnTo>
                    <a:pt x="871093" y="451865"/>
                  </a:lnTo>
                  <a:lnTo>
                    <a:pt x="749935" y="66167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772405" y="2673350"/>
            <a:ext cx="896619" cy="687705"/>
            <a:chOff x="4772405" y="2673350"/>
            <a:chExt cx="896619" cy="687705"/>
          </a:xfrm>
        </p:grpSpPr>
        <p:sp>
          <p:nvSpPr>
            <p:cNvPr id="7" name="object 7"/>
            <p:cNvSpPr/>
            <p:nvPr/>
          </p:nvSpPr>
          <p:spPr>
            <a:xfrm>
              <a:off x="4785105" y="2686050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0962" y="0"/>
                  </a:moveTo>
                  <a:lnTo>
                    <a:pt x="0" y="88646"/>
                  </a:lnTo>
                  <a:lnTo>
                    <a:pt x="88519" y="419735"/>
                  </a:lnTo>
                  <a:lnTo>
                    <a:pt x="149225" y="314833"/>
                  </a:lnTo>
                  <a:lnTo>
                    <a:pt x="749935" y="661797"/>
                  </a:lnTo>
                  <a:lnTo>
                    <a:pt x="871093" y="451992"/>
                  </a:lnTo>
                  <a:lnTo>
                    <a:pt x="270383" y="105028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85105" y="2686050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49935" y="661797"/>
                  </a:moveTo>
                  <a:lnTo>
                    <a:pt x="149225" y="314833"/>
                  </a:lnTo>
                  <a:lnTo>
                    <a:pt x="88519" y="419735"/>
                  </a:lnTo>
                  <a:lnTo>
                    <a:pt x="0" y="88646"/>
                  </a:lnTo>
                  <a:lnTo>
                    <a:pt x="330962" y="0"/>
                  </a:lnTo>
                  <a:lnTo>
                    <a:pt x="270383" y="105028"/>
                  </a:lnTo>
                  <a:lnTo>
                    <a:pt x="871093" y="451992"/>
                  </a:lnTo>
                  <a:lnTo>
                    <a:pt x="749935" y="661797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808351" y="4572000"/>
            <a:ext cx="896619" cy="687705"/>
            <a:chOff x="2808351" y="4572000"/>
            <a:chExt cx="896619" cy="687705"/>
          </a:xfrm>
        </p:grpSpPr>
        <p:sp>
          <p:nvSpPr>
            <p:cNvPr id="10" name="object 10"/>
            <p:cNvSpPr/>
            <p:nvPr/>
          </p:nvSpPr>
          <p:spPr>
            <a:xfrm>
              <a:off x="2821051" y="4584700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0962" y="0"/>
                  </a:moveTo>
                  <a:lnTo>
                    <a:pt x="0" y="88645"/>
                  </a:lnTo>
                  <a:lnTo>
                    <a:pt x="88518" y="419607"/>
                  </a:lnTo>
                  <a:lnTo>
                    <a:pt x="149225" y="314706"/>
                  </a:lnTo>
                  <a:lnTo>
                    <a:pt x="749935" y="661797"/>
                  </a:lnTo>
                  <a:lnTo>
                    <a:pt x="871093" y="451993"/>
                  </a:lnTo>
                  <a:lnTo>
                    <a:pt x="270382" y="104901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21051" y="4584700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49935" y="661797"/>
                  </a:moveTo>
                  <a:lnTo>
                    <a:pt x="149225" y="314706"/>
                  </a:lnTo>
                  <a:lnTo>
                    <a:pt x="88518" y="419607"/>
                  </a:lnTo>
                  <a:lnTo>
                    <a:pt x="0" y="88645"/>
                  </a:lnTo>
                  <a:lnTo>
                    <a:pt x="330962" y="0"/>
                  </a:lnTo>
                  <a:lnTo>
                    <a:pt x="270382" y="104901"/>
                  </a:lnTo>
                  <a:lnTo>
                    <a:pt x="871093" y="451993"/>
                  </a:lnTo>
                  <a:lnTo>
                    <a:pt x="749935" y="661797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783709" y="4193921"/>
            <a:ext cx="896619" cy="687705"/>
            <a:chOff x="4783709" y="4193921"/>
            <a:chExt cx="896619" cy="687705"/>
          </a:xfrm>
        </p:grpSpPr>
        <p:sp>
          <p:nvSpPr>
            <p:cNvPr id="13" name="object 13"/>
            <p:cNvSpPr/>
            <p:nvPr/>
          </p:nvSpPr>
          <p:spPr>
            <a:xfrm>
              <a:off x="4796409" y="4206621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0962" y="0"/>
                  </a:moveTo>
                  <a:lnTo>
                    <a:pt x="0" y="88645"/>
                  </a:lnTo>
                  <a:lnTo>
                    <a:pt x="88645" y="419607"/>
                  </a:lnTo>
                  <a:lnTo>
                    <a:pt x="149225" y="314705"/>
                  </a:lnTo>
                  <a:lnTo>
                    <a:pt x="749935" y="661796"/>
                  </a:lnTo>
                  <a:lnTo>
                    <a:pt x="871092" y="451992"/>
                  </a:lnTo>
                  <a:lnTo>
                    <a:pt x="270382" y="104901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796409" y="4206621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49935" y="661796"/>
                  </a:moveTo>
                  <a:lnTo>
                    <a:pt x="149225" y="314705"/>
                  </a:lnTo>
                  <a:lnTo>
                    <a:pt x="88645" y="419607"/>
                  </a:lnTo>
                  <a:lnTo>
                    <a:pt x="0" y="88645"/>
                  </a:lnTo>
                  <a:lnTo>
                    <a:pt x="330962" y="0"/>
                  </a:lnTo>
                  <a:lnTo>
                    <a:pt x="270382" y="104901"/>
                  </a:lnTo>
                  <a:lnTo>
                    <a:pt x="871092" y="451992"/>
                  </a:lnTo>
                  <a:lnTo>
                    <a:pt x="749935" y="661796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761" y="1773173"/>
            <a:ext cx="1945005" cy="1440180"/>
          </a:xfrm>
          <a:custGeom>
            <a:avLst/>
            <a:gdLst/>
            <a:ahLst/>
            <a:cxnLst/>
            <a:rect l="l" t="t" r="r" b="b"/>
            <a:pathLst>
              <a:path w="1945004" h="1440180">
                <a:moveTo>
                  <a:pt x="0" y="720089"/>
                </a:moveTo>
                <a:lnTo>
                  <a:pt x="1539" y="679233"/>
                </a:lnTo>
                <a:lnTo>
                  <a:pt x="6102" y="638974"/>
                </a:lnTo>
                <a:lnTo>
                  <a:pt x="13607" y="599372"/>
                </a:lnTo>
                <a:lnTo>
                  <a:pt x="23972" y="560490"/>
                </a:lnTo>
                <a:lnTo>
                  <a:pt x="37114" y="522387"/>
                </a:lnTo>
                <a:lnTo>
                  <a:pt x="52951" y="485125"/>
                </a:lnTo>
                <a:lnTo>
                  <a:pt x="71402" y="448765"/>
                </a:lnTo>
                <a:lnTo>
                  <a:pt x="92385" y="413366"/>
                </a:lnTo>
                <a:lnTo>
                  <a:pt x="115816" y="378991"/>
                </a:lnTo>
                <a:lnTo>
                  <a:pt x="141614" y="345699"/>
                </a:lnTo>
                <a:lnTo>
                  <a:pt x="169697" y="313552"/>
                </a:lnTo>
                <a:lnTo>
                  <a:pt x="199983" y="282611"/>
                </a:lnTo>
                <a:lnTo>
                  <a:pt x="232390" y="252936"/>
                </a:lnTo>
                <a:lnTo>
                  <a:pt x="266836" y="224588"/>
                </a:lnTo>
                <a:lnTo>
                  <a:pt x="303237" y="197628"/>
                </a:lnTo>
                <a:lnTo>
                  <a:pt x="341513" y="172117"/>
                </a:lnTo>
                <a:lnTo>
                  <a:pt x="381582" y="148116"/>
                </a:lnTo>
                <a:lnTo>
                  <a:pt x="423360" y="125685"/>
                </a:lnTo>
                <a:lnTo>
                  <a:pt x="466767" y="104886"/>
                </a:lnTo>
                <a:lnTo>
                  <a:pt x="511720" y="85779"/>
                </a:lnTo>
                <a:lnTo>
                  <a:pt x="558136" y="68424"/>
                </a:lnTo>
                <a:lnTo>
                  <a:pt x="605934" y="52884"/>
                </a:lnTo>
                <a:lnTo>
                  <a:pt x="655032" y="39219"/>
                </a:lnTo>
                <a:lnTo>
                  <a:pt x="705347" y="27488"/>
                </a:lnTo>
                <a:lnTo>
                  <a:pt x="756797" y="17755"/>
                </a:lnTo>
                <a:lnTo>
                  <a:pt x="809301" y="10078"/>
                </a:lnTo>
                <a:lnTo>
                  <a:pt x="862776" y="4519"/>
                </a:lnTo>
                <a:lnTo>
                  <a:pt x="917140" y="1140"/>
                </a:lnTo>
                <a:lnTo>
                  <a:pt x="972312" y="0"/>
                </a:lnTo>
                <a:lnTo>
                  <a:pt x="1027483" y="1140"/>
                </a:lnTo>
                <a:lnTo>
                  <a:pt x="1081847" y="4519"/>
                </a:lnTo>
                <a:lnTo>
                  <a:pt x="1135322" y="10078"/>
                </a:lnTo>
                <a:lnTo>
                  <a:pt x="1187826" y="17755"/>
                </a:lnTo>
                <a:lnTo>
                  <a:pt x="1239276" y="27488"/>
                </a:lnTo>
                <a:lnTo>
                  <a:pt x="1289591" y="39219"/>
                </a:lnTo>
                <a:lnTo>
                  <a:pt x="1338689" y="52884"/>
                </a:lnTo>
                <a:lnTo>
                  <a:pt x="1386487" y="68424"/>
                </a:lnTo>
                <a:lnTo>
                  <a:pt x="1432903" y="85779"/>
                </a:lnTo>
                <a:lnTo>
                  <a:pt x="1477856" y="104886"/>
                </a:lnTo>
                <a:lnTo>
                  <a:pt x="1521263" y="125685"/>
                </a:lnTo>
                <a:lnTo>
                  <a:pt x="1563041" y="148116"/>
                </a:lnTo>
                <a:lnTo>
                  <a:pt x="1603110" y="172117"/>
                </a:lnTo>
                <a:lnTo>
                  <a:pt x="1641386" y="197628"/>
                </a:lnTo>
                <a:lnTo>
                  <a:pt x="1677787" y="224588"/>
                </a:lnTo>
                <a:lnTo>
                  <a:pt x="1712233" y="252936"/>
                </a:lnTo>
                <a:lnTo>
                  <a:pt x="1744640" y="282611"/>
                </a:lnTo>
                <a:lnTo>
                  <a:pt x="1774926" y="313552"/>
                </a:lnTo>
                <a:lnTo>
                  <a:pt x="1803009" y="345699"/>
                </a:lnTo>
                <a:lnTo>
                  <a:pt x="1828807" y="378991"/>
                </a:lnTo>
                <a:lnTo>
                  <a:pt x="1852238" y="413366"/>
                </a:lnTo>
                <a:lnTo>
                  <a:pt x="1873221" y="448765"/>
                </a:lnTo>
                <a:lnTo>
                  <a:pt x="1891672" y="485125"/>
                </a:lnTo>
                <a:lnTo>
                  <a:pt x="1907509" y="522387"/>
                </a:lnTo>
                <a:lnTo>
                  <a:pt x="1920651" y="560490"/>
                </a:lnTo>
                <a:lnTo>
                  <a:pt x="1931016" y="599372"/>
                </a:lnTo>
                <a:lnTo>
                  <a:pt x="1938521" y="638974"/>
                </a:lnTo>
                <a:lnTo>
                  <a:pt x="1943084" y="679233"/>
                </a:lnTo>
                <a:lnTo>
                  <a:pt x="1944623" y="720089"/>
                </a:lnTo>
                <a:lnTo>
                  <a:pt x="1943084" y="760946"/>
                </a:lnTo>
                <a:lnTo>
                  <a:pt x="1938521" y="801205"/>
                </a:lnTo>
                <a:lnTo>
                  <a:pt x="1931016" y="840807"/>
                </a:lnTo>
                <a:lnTo>
                  <a:pt x="1920651" y="879689"/>
                </a:lnTo>
                <a:lnTo>
                  <a:pt x="1907509" y="917792"/>
                </a:lnTo>
                <a:lnTo>
                  <a:pt x="1891672" y="955054"/>
                </a:lnTo>
                <a:lnTo>
                  <a:pt x="1873221" y="991414"/>
                </a:lnTo>
                <a:lnTo>
                  <a:pt x="1852238" y="1026813"/>
                </a:lnTo>
                <a:lnTo>
                  <a:pt x="1828807" y="1061188"/>
                </a:lnTo>
                <a:lnTo>
                  <a:pt x="1803009" y="1094480"/>
                </a:lnTo>
                <a:lnTo>
                  <a:pt x="1774926" y="1126627"/>
                </a:lnTo>
                <a:lnTo>
                  <a:pt x="1744640" y="1157568"/>
                </a:lnTo>
                <a:lnTo>
                  <a:pt x="1712233" y="1187243"/>
                </a:lnTo>
                <a:lnTo>
                  <a:pt x="1677787" y="1215591"/>
                </a:lnTo>
                <a:lnTo>
                  <a:pt x="1641386" y="1242551"/>
                </a:lnTo>
                <a:lnTo>
                  <a:pt x="1603110" y="1268062"/>
                </a:lnTo>
                <a:lnTo>
                  <a:pt x="1563041" y="1292063"/>
                </a:lnTo>
                <a:lnTo>
                  <a:pt x="1521263" y="1314494"/>
                </a:lnTo>
                <a:lnTo>
                  <a:pt x="1477856" y="1335293"/>
                </a:lnTo>
                <a:lnTo>
                  <a:pt x="1432903" y="1354400"/>
                </a:lnTo>
                <a:lnTo>
                  <a:pt x="1386487" y="1371755"/>
                </a:lnTo>
                <a:lnTo>
                  <a:pt x="1338689" y="1387295"/>
                </a:lnTo>
                <a:lnTo>
                  <a:pt x="1289591" y="1400960"/>
                </a:lnTo>
                <a:lnTo>
                  <a:pt x="1239276" y="1412691"/>
                </a:lnTo>
                <a:lnTo>
                  <a:pt x="1187826" y="1422424"/>
                </a:lnTo>
                <a:lnTo>
                  <a:pt x="1135322" y="1430101"/>
                </a:lnTo>
                <a:lnTo>
                  <a:pt x="1081847" y="1435660"/>
                </a:lnTo>
                <a:lnTo>
                  <a:pt x="1027483" y="1439039"/>
                </a:lnTo>
                <a:lnTo>
                  <a:pt x="972312" y="1440179"/>
                </a:lnTo>
                <a:lnTo>
                  <a:pt x="917140" y="1439039"/>
                </a:lnTo>
                <a:lnTo>
                  <a:pt x="862776" y="1435660"/>
                </a:lnTo>
                <a:lnTo>
                  <a:pt x="809301" y="1430101"/>
                </a:lnTo>
                <a:lnTo>
                  <a:pt x="756797" y="1422424"/>
                </a:lnTo>
                <a:lnTo>
                  <a:pt x="705347" y="1412691"/>
                </a:lnTo>
                <a:lnTo>
                  <a:pt x="655032" y="1400960"/>
                </a:lnTo>
                <a:lnTo>
                  <a:pt x="605934" y="1387295"/>
                </a:lnTo>
                <a:lnTo>
                  <a:pt x="558136" y="1371755"/>
                </a:lnTo>
                <a:lnTo>
                  <a:pt x="511720" y="1354400"/>
                </a:lnTo>
                <a:lnTo>
                  <a:pt x="466767" y="1335293"/>
                </a:lnTo>
                <a:lnTo>
                  <a:pt x="423360" y="1314494"/>
                </a:lnTo>
                <a:lnTo>
                  <a:pt x="381582" y="1292063"/>
                </a:lnTo>
                <a:lnTo>
                  <a:pt x="341513" y="1268062"/>
                </a:lnTo>
                <a:lnTo>
                  <a:pt x="303237" y="1242551"/>
                </a:lnTo>
                <a:lnTo>
                  <a:pt x="266836" y="1215591"/>
                </a:lnTo>
                <a:lnTo>
                  <a:pt x="232390" y="1187243"/>
                </a:lnTo>
                <a:lnTo>
                  <a:pt x="199983" y="1157568"/>
                </a:lnTo>
                <a:lnTo>
                  <a:pt x="169697" y="1126627"/>
                </a:lnTo>
                <a:lnTo>
                  <a:pt x="141614" y="1094480"/>
                </a:lnTo>
                <a:lnTo>
                  <a:pt x="115816" y="1061188"/>
                </a:lnTo>
                <a:lnTo>
                  <a:pt x="92385" y="1026813"/>
                </a:lnTo>
                <a:lnTo>
                  <a:pt x="71402" y="991414"/>
                </a:lnTo>
                <a:lnTo>
                  <a:pt x="52951" y="955054"/>
                </a:lnTo>
                <a:lnTo>
                  <a:pt x="37114" y="917792"/>
                </a:lnTo>
                <a:lnTo>
                  <a:pt x="23972" y="879689"/>
                </a:lnTo>
                <a:lnTo>
                  <a:pt x="13607" y="840807"/>
                </a:lnTo>
                <a:lnTo>
                  <a:pt x="6102" y="801205"/>
                </a:lnTo>
                <a:lnTo>
                  <a:pt x="1539" y="760946"/>
                </a:lnTo>
                <a:lnTo>
                  <a:pt x="0" y="720089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761" y="3547109"/>
            <a:ext cx="1945005" cy="1440180"/>
          </a:xfrm>
          <a:custGeom>
            <a:avLst/>
            <a:gdLst/>
            <a:ahLst/>
            <a:cxnLst/>
            <a:rect l="l" t="t" r="r" b="b"/>
            <a:pathLst>
              <a:path w="1945004" h="1440179">
                <a:moveTo>
                  <a:pt x="0" y="720089"/>
                </a:moveTo>
                <a:lnTo>
                  <a:pt x="1539" y="679233"/>
                </a:lnTo>
                <a:lnTo>
                  <a:pt x="6102" y="638974"/>
                </a:lnTo>
                <a:lnTo>
                  <a:pt x="13607" y="599372"/>
                </a:lnTo>
                <a:lnTo>
                  <a:pt x="23972" y="560490"/>
                </a:lnTo>
                <a:lnTo>
                  <a:pt x="37114" y="522387"/>
                </a:lnTo>
                <a:lnTo>
                  <a:pt x="52951" y="485125"/>
                </a:lnTo>
                <a:lnTo>
                  <a:pt x="71402" y="448765"/>
                </a:lnTo>
                <a:lnTo>
                  <a:pt x="92385" y="413366"/>
                </a:lnTo>
                <a:lnTo>
                  <a:pt x="115816" y="378991"/>
                </a:lnTo>
                <a:lnTo>
                  <a:pt x="141614" y="345699"/>
                </a:lnTo>
                <a:lnTo>
                  <a:pt x="169697" y="313552"/>
                </a:lnTo>
                <a:lnTo>
                  <a:pt x="199983" y="282611"/>
                </a:lnTo>
                <a:lnTo>
                  <a:pt x="232390" y="252936"/>
                </a:lnTo>
                <a:lnTo>
                  <a:pt x="266836" y="224588"/>
                </a:lnTo>
                <a:lnTo>
                  <a:pt x="303237" y="197628"/>
                </a:lnTo>
                <a:lnTo>
                  <a:pt x="341513" y="172117"/>
                </a:lnTo>
                <a:lnTo>
                  <a:pt x="381582" y="148116"/>
                </a:lnTo>
                <a:lnTo>
                  <a:pt x="423360" y="125685"/>
                </a:lnTo>
                <a:lnTo>
                  <a:pt x="466767" y="104886"/>
                </a:lnTo>
                <a:lnTo>
                  <a:pt x="511720" y="85779"/>
                </a:lnTo>
                <a:lnTo>
                  <a:pt x="558136" y="68424"/>
                </a:lnTo>
                <a:lnTo>
                  <a:pt x="605934" y="52884"/>
                </a:lnTo>
                <a:lnTo>
                  <a:pt x="655032" y="39219"/>
                </a:lnTo>
                <a:lnTo>
                  <a:pt x="705347" y="27488"/>
                </a:lnTo>
                <a:lnTo>
                  <a:pt x="756797" y="17755"/>
                </a:lnTo>
                <a:lnTo>
                  <a:pt x="809301" y="10078"/>
                </a:lnTo>
                <a:lnTo>
                  <a:pt x="862776" y="4519"/>
                </a:lnTo>
                <a:lnTo>
                  <a:pt x="917140" y="1140"/>
                </a:lnTo>
                <a:lnTo>
                  <a:pt x="972312" y="0"/>
                </a:lnTo>
                <a:lnTo>
                  <a:pt x="1027483" y="1140"/>
                </a:lnTo>
                <a:lnTo>
                  <a:pt x="1081847" y="4519"/>
                </a:lnTo>
                <a:lnTo>
                  <a:pt x="1135322" y="10078"/>
                </a:lnTo>
                <a:lnTo>
                  <a:pt x="1187826" y="17755"/>
                </a:lnTo>
                <a:lnTo>
                  <a:pt x="1239276" y="27488"/>
                </a:lnTo>
                <a:lnTo>
                  <a:pt x="1289591" y="39219"/>
                </a:lnTo>
                <a:lnTo>
                  <a:pt x="1338689" y="52884"/>
                </a:lnTo>
                <a:lnTo>
                  <a:pt x="1386487" y="68424"/>
                </a:lnTo>
                <a:lnTo>
                  <a:pt x="1432903" y="85779"/>
                </a:lnTo>
                <a:lnTo>
                  <a:pt x="1477856" y="104886"/>
                </a:lnTo>
                <a:lnTo>
                  <a:pt x="1521263" y="125685"/>
                </a:lnTo>
                <a:lnTo>
                  <a:pt x="1563041" y="148116"/>
                </a:lnTo>
                <a:lnTo>
                  <a:pt x="1603110" y="172117"/>
                </a:lnTo>
                <a:lnTo>
                  <a:pt x="1641386" y="197628"/>
                </a:lnTo>
                <a:lnTo>
                  <a:pt x="1677787" y="224588"/>
                </a:lnTo>
                <a:lnTo>
                  <a:pt x="1712233" y="252936"/>
                </a:lnTo>
                <a:lnTo>
                  <a:pt x="1744640" y="282611"/>
                </a:lnTo>
                <a:lnTo>
                  <a:pt x="1774926" y="313552"/>
                </a:lnTo>
                <a:lnTo>
                  <a:pt x="1803009" y="345699"/>
                </a:lnTo>
                <a:lnTo>
                  <a:pt x="1828807" y="378991"/>
                </a:lnTo>
                <a:lnTo>
                  <a:pt x="1852238" y="413366"/>
                </a:lnTo>
                <a:lnTo>
                  <a:pt x="1873221" y="448765"/>
                </a:lnTo>
                <a:lnTo>
                  <a:pt x="1891672" y="485125"/>
                </a:lnTo>
                <a:lnTo>
                  <a:pt x="1907509" y="522387"/>
                </a:lnTo>
                <a:lnTo>
                  <a:pt x="1920651" y="560490"/>
                </a:lnTo>
                <a:lnTo>
                  <a:pt x="1931016" y="599372"/>
                </a:lnTo>
                <a:lnTo>
                  <a:pt x="1938521" y="638974"/>
                </a:lnTo>
                <a:lnTo>
                  <a:pt x="1943084" y="679233"/>
                </a:lnTo>
                <a:lnTo>
                  <a:pt x="1944623" y="720089"/>
                </a:lnTo>
                <a:lnTo>
                  <a:pt x="1943084" y="760946"/>
                </a:lnTo>
                <a:lnTo>
                  <a:pt x="1938521" y="801205"/>
                </a:lnTo>
                <a:lnTo>
                  <a:pt x="1931016" y="840807"/>
                </a:lnTo>
                <a:lnTo>
                  <a:pt x="1920651" y="879689"/>
                </a:lnTo>
                <a:lnTo>
                  <a:pt x="1907509" y="917792"/>
                </a:lnTo>
                <a:lnTo>
                  <a:pt x="1891672" y="955054"/>
                </a:lnTo>
                <a:lnTo>
                  <a:pt x="1873221" y="991414"/>
                </a:lnTo>
                <a:lnTo>
                  <a:pt x="1852238" y="1026813"/>
                </a:lnTo>
                <a:lnTo>
                  <a:pt x="1828807" y="1061188"/>
                </a:lnTo>
                <a:lnTo>
                  <a:pt x="1803009" y="1094480"/>
                </a:lnTo>
                <a:lnTo>
                  <a:pt x="1774926" y="1126627"/>
                </a:lnTo>
                <a:lnTo>
                  <a:pt x="1744640" y="1157568"/>
                </a:lnTo>
                <a:lnTo>
                  <a:pt x="1712233" y="1187243"/>
                </a:lnTo>
                <a:lnTo>
                  <a:pt x="1677787" y="1215591"/>
                </a:lnTo>
                <a:lnTo>
                  <a:pt x="1641386" y="1242551"/>
                </a:lnTo>
                <a:lnTo>
                  <a:pt x="1603110" y="1268062"/>
                </a:lnTo>
                <a:lnTo>
                  <a:pt x="1563041" y="1292063"/>
                </a:lnTo>
                <a:lnTo>
                  <a:pt x="1521263" y="1314494"/>
                </a:lnTo>
                <a:lnTo>
                  <a:pt x="1477856" y="1335293"/>
                </a:lnTo>
                <a:lnTo>
                  <a:pt x="1432903" y="1354400"/>
                </a:lnTo>
                <a:lnTo>
                  <a:pt x="1386487" y="1371755"/>
                </a:lnTo>
                <a:lnTo>
                  <a:pt x="1338689" y="1387295"/>
                </a:lnTo>
                <a:lnTo>
                  <a:pt x="1289591" y="1400960"/>
                </a:lnTo>
                <a:lnTo>
                  <a:pt x="1239276" y="1412691"/>
                </a:lnTo>
                <a:lnTo>
                  <a:pt x="1187826" y="1422424"/>
                </a:lnTo>
                <a:lnTo>
                  <a:pt x="1135322" y="1430101"/>
                </a:lnTo>
                <a:lnTo>
                  <a:pt x="1081847" y="1435660"/>
                </a:lnTo>
                <a:lnTo>
                  <a:pt x="1027483" y="1439039"/>
                </a:lnTo>
                <a:lnTo>
                  <a:pt x="972312" y="1440179"/>
                </a:lnTo>
                <a:lnTo>
                  <a:pt x="917140" y="1439039"/>
                </a:lnTo>
                <a:lnTo>
                  <a:pt x="862776" y="1435660"/>
                </a:lnTo>
                <a:lnTo>
                  <a:pt x="809301" y="1430101"/>
                </a:lnTo>
                <a:lnTo>
                  <a:pt x="756797" y="1422424"/>
                </a:lnTo>
                <a:lnTo>
                  <a:pt x="705347" y="1412691"/>
                </a:lnTo>
                <a:lnTo>
                  <a:pt x="655032" y="1400960"/>
                </a:lnTo>
                <a:lnTo>
                  <a:pt x="605934" y="1387295"/>
                </a:lnTo>
                <a:lnTo>
                  <a:pt x="558136" y="1371755"/>
                </a:lnTo>
                <a:lnTo>
                  <a:pt x="511720" y="1354400"/>
                </a:lnTo>
                <a:lnTo>
                  <a:pt x="466767" y="1335293"/>
                </a:lnTo>
                <a:lnTo>
                  <a:pt x="423360" y="1314494"/>
                </a:lnTo>
                <a:lnTo>
                  <a:pt x="381582" y="1292063"/>
                </a:lnTo>
                <a:lnTo>
                  <a:pt x="341513" y="1268062"/>
                </a:lnTo>
                <a:lnTo>
                  <a:pt x="303237" y="1242551"/>
                </a:lnTo>
                <a:lnTo>
                  <a:pt x="266836" y="1215591"/>
                </a:lnTo>
                <a:lnTo>
                  <a:pt x="232390" y="1187243"/>
                </a:lnTo>
                <a:lnTo>
                  <a:pt x="199983" y="1157568"/>
                </a:lnTo>
                <a:lnTo>
                  <a:pt x="169697" y="1126627"/>
                </a:lnTo>
                <a:lnTo>
                  <a:pt x="141614" y="1094480"/>
                </a:lnTo>
                <a:lnTo>
                  <a:pt x="115816" y="1061188"/>
                </a:lnTo>
                <a:lnTo>
                  <a:pt x="92385" y="1026813"/>
                </a:lnTo>
                <a:lnTo>
                  <a:pt x="71402" y="991414"/>
                </a:lnTo>
                <a:lnTo>
                  <a:pt x="52951" y="955054"/>
                </a:lnTo>
                <a:lnTo>
                  <a:pt x="37114" y="917792"/>
                </a:lnTo>
                <a:lnTo>
                  <a:pt x="23972" y="879689"/>
                </a:lnTo>
                <a:lnTo>
                  <a:pt x="13607" y="840807"/>
                </a:lnTo>
                <a:lnTo>
                  <a:pt x="6102" y="801205"/>
                </a:lnTo>
                <a:lnTo>
                  <a:pt x="1539" y="760946"/>
                </a:lnTo>
                <a:lnTo>
                  <a:pt x="0" y="720089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200772" y="5505577"/>
            <a:ext cx="896619" cy="687705"/>
            <a:chOff x="7200772" y="5505577"/>
            <a:chExt cx="896619" cy="687705"/>
          </a:xfrm>
        </p:grpSpPr>
        <p:sp>
          <p:nvSpPr>
            <p:cNvPr id="6" name="object 6"/>
            <p:cNvSpPr/>
            <p:nvPr/>
          </p:nvSpPr>
          <p:spPr>
            <a:xfrm>
              <a:off x="7213472" y="5518277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331088" y="0"/>
                  </a:moveTo>
                  <a:lnTo>
                    <a:pt x="0" y="88569"/>
                  </a:lnTo>
                  <a:lnTo>
                    <a:pt x="88646" y="419595"/>
                  </a:lnTo>
                  <a:lnTo>
                    <a:pt x="149225" y="314693"/>
                  </a:lnTo>
                  <a:lnTo>
                    <a:pt x="749934" y="661720"/>
                  </a:lnTo>
                  <a:lnTo>
                    <a:pt x="871220" y="451904"/>
                  </a:lnTo>
                  <a:lnTo>
                    <a:pt x="270382" y="104863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13472" y="5518277"/>
              <a:ext cx="871219" cy="662305"/>
            </a:xfrm>
            <a:custGeom>
              <a:avLst/>
              <a:gdLst/>
              <a:ahLst/>
              <a:cxnLst/>
              <a:rect l="l" t="t" r="r" b="b"/>
              <a:pathLst>
                <a:path w="871220" h="662304">
                  <a:moveTo>
                    <a:pt x="749934" y="661720"/>
                  </a:moveTo>
                  <a:lnTo>
                    <a:pt x="149225" y="314693"/>
                  </a:lnTo>
                  <a:lnTo>
                    <a:pt x="88646" y="419595"/>
                  </a:lnTo>
                  <a:lnTo>
                    <a:pt x="0" y="88569"/>
                  </a:lnTo>
                  <a:lnTo>
                    <a:pt x="331088" y="0"/>
                  </a:lnTo>
                  <a:lnTo>
                    <a:pt x="270382" y="104863"/>
                  </a:lnTo>
                  <a:lnTo>
                    <a:pt x="871220" y="451904"/>
                  </a:lnTo>
                  <a:lnTo>
                    <a:pt x="749934" y="66172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00400" y="2406604"/>
            <a:ext cx="6019800" cy="20447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b="1" spc="-315" dirty="0">
                <a:solidFill>
                  <a:srgbClr val="FFFFFF"/>
                </a:solidFill>
                <a:latin typeface="Arial"/>
                <a:cs typeface="Arial"/>
              </a:rPr>
              <a:t>A to je vše přátelé,</a:t>
            </a:r>
            <a:br>
              <a:rPr lang="cs-CZ" b="1" spc="-315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s-CZ" b="1" spc="-315" dirty="0" err="1">
                <a:solidFill>
                  <a:srgbClr val="FFFFFF"/>
                </a:solidFill>
              </a:rPr>
              <a:t>t</a:t>
            </a:r>
            <a:r>
              <a:rPr lang="cs-CZ" b="1" spc="-315" dirty="0" err="1">
                <a:solidFill>
                  <a:srgbClr val="FFFFFF"/>
                </a:solidFill>
                <a:latin typeface="Arial"/>
                <a:cs typeface="Arial"/>
              </a:rPr>
              <a:t>ádydádydádýdadáda</a:t>
            </a:r>
            <a:r>
              <a:rPr lang="cs-CZ" b="1" spc="-315" dirty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r>
              <a:rPr lang="cs-CZ" b="1" spc="-315" dirty="0">
                <a:solidFill>
                  <a:srgbClr val="FFFFFF"/>
                </a:solidFill>
                <a:sym typeface="Webdings" panose="05030102010509060703" pitchFamily="18" charset="2"/>
              </a:rPr>
              <a:t>        </a:t>
            </a:r>
            <a:endParaRPr b="1" spc="-31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A11BD09-77E7-4AE1-9780-4659F8F63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08195"/>
            <a:ext cx="2743200" cy="2743200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524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95600" y="2133600"/>
            <a:ext cx="5791200" cy="20447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b="1" spc="-285" dirty="0">
                <a:solidFill>
                  <a:srgbClr val="FFFFFF"/>
                </a:solidFill>
                <a:latin typeface="Arial"/>
                <a:cs typeface="Arial"/>
              </a:rPr>
              <a:t>…a nyní hurá na to, p</a:t>
            </a:r>
            <a:r>
              <a:rPr lang="cs-CZ" b="1" spc="-285" dirty="0">
                <a:solidFill>
                  <a:srgbClr val="FFFFFF"/>
                </a:solidFill>
              </a:rPr>
              <a:t>rogram na Vás čeká </a:t>
            </a:r>
            <a:br>
              <a:rPr lang="cs-CZ" b="1" spc="-285" dirty="0">
                <a:solidFill>
                  <a:srgbClr val="FFFFFF"/>
                </a:solidFill>
              </a:rPr>
            </a:br>
            <a:r>
              <a:rPr lang="cs-CZ" b="1" spc="-285" dirty="0">
                <a:solidFill>
                  <a:srgbClr val="FFFFFF"/>
                </a:solidFill>
              </a:rPr>
              <a:t>v místnosti </a:t>
            </a:r>
            <a:r>
              <a:rPr lang="cs-CZ" b="1" spc="-285" dirty="0">
                <a:solidFill>
                  <a:srgbClr val="002060"/>
                </a:solidFill>
              </a:rPr>
              <a:t>C51</a:t>
            </a:r>
            <a:endParaRPr b="1" spc="-295" dirty="0">
              <a:solidFill>
                <a:srgbClr val="00206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60B2B4-E4B2-4239-91FE-215D8CF17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7" y="1587591"/>
            <a:ext cx="2590800" cy="2590800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29000" y="2801264"/>
            <a:ext cx="28194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b="1" spc="-2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KÓDOVÁNÍ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1400" y="0"/>
            <a:ext cx="25908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0" dirty="0"/>
              <a:t>Kódování</a:t>
            </a:r>
            <a:endParaRPr spc="10" dirty="0"/>
          </a:p>
        </p:txBody>
      </p:sp>
      <p:sp>
        <p:nvSpPr>
          <p:cNvPr id="3" name="object 3"/>
          <p:cNvSpPr/>
          <p:nvPr/>
        </p:nvSpPr>
        <p:spPr>
          <a:xfrm>
            <a:off x="0" y="2636520"/>
            <a:ext cx="9144000" cy="4221480"/>
          </a:xfrm>
          <a:custGeom>
            <a:avLst/>
            <a:gdLst/>
            <a:ahLst/>
            <a:cxnLst/>
            <a:rect l="l" t="t" r="r" b="b"/>
            <a:pathLst>
              <a:path w="9144000" h="4221480">
                <a:moveTo>
                  <a:pt x="9143999" y="0"/>
                </a:moveTo>
                <a:lnTo>
                  <a:pt x="0" y="0"/>
                </a:lnTo>
                <a:lnTo>
                  <a:pt x="0" y="4221477"/>
                </a:lnTo>
                <a:lnTo>
                  <a:pt x="9143999" y="4221477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917" y="3041980"/>
            <a:ext cx="216979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355600" algn="l"/>
              </a:tabLst>
            </a:pPr>
            <a:r>
              <a:rPr lang="cs-CZ" sz="2000" b="1" spc="-75" dirty="0">
                <a:solidFill>
                  <a:srgbClr val="FFFFFF"/>
                </a:solidFill>
                <a:latin typeface="Arial"/>
                <a:cs typeface="Arial"/>
              </a:rPr>
              <a:t>Iterační proces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917" y="5758688"/>
            <a:ext cx="528208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lang="cs-CZ" sz="2000" b="1" spc="-50" dirty="0">
                <a:solidFill>
                  <a:srgbClr val="FFFFFF"/>
                </a:solidFill>
                <a:latin typeface="Arial"/>
                <a:cs typeface="Arial"/>
              </a:rPr>
              <a:t>Může vyžadovat různé fáze kódování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88564" y="2924555"/>
            <a:ext cx="3457955" cy="2737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advClick="0" advTm="10000"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458</Words>
  <Application>Microsoft Office PowerPoint</Application>
  <PresentationFormat>Předvádění na obrazovce (4:3)</PresentationFormat>
  <Paragraphs>144</Paragraphs>
  <Slides>78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4" baseType="lpstr">
      <vt:lpstr>Arial</vt:lpstr>
      <vt:lpstr>Calibri</vt:lpstr>
      <vt:lpstr>Times New Roman</vt:lpstr>
      <vt:lpstr>Webdings</vt:lpstr>
      <vt:lpstr>Wingdings</vt:lpstr>
      <vt:lpstr>Office Theme</vt:lpstr>
      <vt:lpstr>QualiM</vt:lpstr>
      <vt:lpstr>Obsah</vt:lpstr>
      <vt:lpstr>ÚVOD</vt:lpstr>
      <vt:lpstr>Co je Atlas.TI?</vt:lpstr>
      <vt:lpstr>Co umožňuje Atlas.TI?</vt:lpstr>
      <vt:lpstr>Jaké jsou výstupy Atlas.TI?</vt:lpstr>
      <vt:lpstr>Kdy použít program Atlas.TI?</vt:lpstr>
      <vt:lpstr>KÓDOVÁNÍ</vt:lpstr>
      <vt:lpstr>Kódování</vt:lpstr>
      <vt:lpstr>Kódování je jako astronomické pozorování</vt:lpstr>
      <vt:lpstr>Kódování je jako astronomické pozorování</vt:lpstr>
      <vt:lpstr>Kódování je jako astronomické pozorování</vt:lpstr>
      <vt:lpstr>Kódování je jako astronomické pozorování</vt:lpstr>
      <vt:lpstr>Kódování je jako astronomické pozorování</vt:lpstr>
      <vt:lpstr>Kódování</vt:lpstr>
      <vt:lpstr>Témata, kategorie a kódy</vt:lpstr>
      <vt:lpstr>Tvorba témat a kódů</vt:lpstr>
      <vt:lpstr>Tvorba témat a kódů</vt:lpstr>
      <vt:lpstr>Omezení a limity</vt:lpstr>
      <vt:lpstr>JAK NA TO: Nahrávání dokumentů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NA TO:  Vytváření kódů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NA TO: Kódování fotografií</vt:lpstr>
      <vt:lpstr>Prezentace aplikace PowerPoint</vt:lpstr>
      <vt:lpstr>Prezentace aplikace PowerPoint</vt:lpstr>
      <vt:lpstr>Prezentace aplikace PowerPoint</vt:lpstr>
      <vt:lpstr>JAK NA TO: Kódování dokumentů</vt:lpstr>
      <vt:lpstr>Prezentace aplikace PowerPoint</vt:lpstr>
      <vt:lpstr>Prezentace aplikace PowerPoint</vt:lpstr>
      <vt:lpstr>Prezentace aplikace PowerPoint</vt:lpstr>
      <vt:lpstr>Prezentace aplikace PowerPoint</vt:lpstr>
      <vt:lpstr>How to use the program:</vt:lpstr>
      <vt:lpstr>How to use the program:</vt:lpstr>
      <vt:lpstr>JAK NA TO: Tvorba rodin kódů</vt:lpstr>
      <vt:lpstr>Prezentace aplikace PowerPoint</vt:lpstr>
      <vt:lpstr>How to use the program:</vt:lpstr>
      <vt:lpstr>How to use the program:</vt:lpstr>
      <vt:lpstr>Prezentace aplikace PowerPoint</vt:lpstr>
      <vt:lpstr>Prezentace aplikace PowerPoint</vt:lpstr>
      <vt:lpstr>Prezentace aplikace PowerPoint</vt:lpstr>
      <vt:lpstr>JAK NA TO: Automatické kódování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NA TO: Výstupy – seznam citací</vt:lpstr>
      <vt:lpstr>Prezentace aplikace PowerPoint</vt:lpstr>
      <vt:lpstr>Prezentace aplikace PowerPoint</vt:lpstr>
      <vt:lpstr>Prezentace aplikace PowerPoint</vt:lpstr>
      <vt:lpstr>JAK NA TO: Výstupy – sítě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NA TO: Výstupy – četnosti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 to je vše přátelé, tádydádydádýdadáda…        </vt:lpstr>
      <vt:lpstr>…a nyní hurá na to, program na Vás čeká  v místnosti C51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2020-01-15T15:26:27Z</dcterms:created>
  <dcterms:modified xsi:type="dcterms:W3CDTF">2020-01-15T17:39:50Z</dcterms:modified>
</cp:coreProperties>
</file>