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6" r:id="rId45"/>
    <p:sldId id="301" r:id="rId46"/>
    <p:sldId id="302" r:id="rId47"/>
    <p:sldId id="303" r:id="rId48"/>
    <p:sldId id="304" r:id="rId49"/>
    <p:sldId id="305" r:id="rId50"/>
    <p:sldId id="30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5A031-8170-4CF0-8CE0-14F68BB45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390C95-2B9A-4B2E-B04B-7B44A7B4B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A6B1A-6C60-4AF0-952A-184A2C99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A3EEAE-F969-4A38-A88C-9834B840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76C41-47C5-41B8-A2AE-BF33C835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C150D-2AA1-4ABC-BC9C-9229E7CB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8AF2B-BDE4-4D11-A794-E46A61856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5BDBD-A2F1-4C74-8ED1-E2ADA0C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B4E4F-BC06-4746-9471-8DCCE75B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B4682-D54E-4645-B6BB-9C7A93C1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5EF384-DCA3-4A7F-9AD7-BED953714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817D27-DBB6-4E62-9FA6-94F70F1DC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34C30-93A1-463D-B8F7-D1E37AA8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37B19-93E4-4D2B-B145-FD1AEFB2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F4732-B5EC-424B-9558-E3592B73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1630A-5FFF-4A23-986C-90AB2EB3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F0092-C247-4616-BD24-5BB6FF062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A5D0F-D5BE-49F2-863E-5093AFE3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366D8A-67A8-45A5-9162-4484A597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DC28F-A933-4076-822B-56E1336B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6B155-634E-4AD5-8B95-241833B0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A1E1E-D39F-4FE6-9CF8-C5488828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269E9-B1CE-44E8-A089-77242BC5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B9E0A0-9834-4309-98E7-371AFA09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5085D-A430-4284-BB23-D8C54A11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4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8E470-AE47-4309-AFB6-11B615FA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A1CE9-634E-445C-B2A5-84D9E0060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813072-76F3-4A6C-89CF-0F839EA3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167B2-12A9-466A-875A-08AC7653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809D1D-4570-4985-B44B-56559D3D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5D7FD-8847-4490-A2CE-9AB2E487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DD463-D7B5-464C-8707-C20281FD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B961C-97F7-4B98-865E-C955862B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C181F-E42D-4655-A47F-2E5DE8821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01B4CF-46CC-4A86-84BE-DB9987F95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712249-1363-452E-8721-481C0E7B2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499361-D223-4F85-B13C-D59B3BAD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A0B8A0-782B-4984-A225-BCC48A5B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DFD92F-4FBF-4ED6-AC6A-E2C1A5CB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7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93E3B-817C-4C46-BDC5-7A145960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6A17FD-8794-43D1-A15F-CDF385E1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E9E0DD-F8A1-4631-A614-37D993D6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77B72-8487-4B8D-A505-46AC1D5C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9C54E-6E9E-4B4A-B18D-02E115B6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2F29F6-067A-4590-A7D0-D90BD52A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44BFB-ADCA-4AC3-AC5F-E6F89A4F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73F9-7EF3-46BA-9BC5-17A49F15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3E4EE-0F0C-419C-895F-526DC440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667F66-97BB-4553-9BAB-CC81EDD0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6C854B-466A-4092-A476-9E4FD7F1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508B22-E5D3-483B-9DDA-DF6FCAA7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B3FDD5-0341-4DFE-9738-6B7652FA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6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ED48-8F56-4AA3-88C8-3E25FA68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93EBEB-FE85-4DA3-8D3C-7BE13E837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FAA21-CABE-4F5C-996F-F7E19B68F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492BE5-56D6-431A-B09F-F52AF436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4F0ED0-3676-44DF-9EF7-C0A8035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BA0162-2A1C-4421-B5B2-876D6166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4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BEB08-8A70-445A-8D4D-08EE78AE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C90485-2904-4E2F-95DD-9AB91E52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98DA2-86D3-4EDE-B2EF-D4C02102B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DEC23-EA4C-445B-8B3E-7D414ACB9D3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D95EA-B68E-4E3C-BA55-D145768DF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CF941-21CF-4B01-940B-FB84820AE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B7F6E-E8A1-47E0-8D6E-4B192B05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B8D1D5-4BF1-4A3A-8CF4-CF3333712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3" b="1321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91C72-1878-4059-8D3B-F4CB635A9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04FAF7-C6A2-4735-B188-935862B79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56FA5-A1D2-41A3-BB4B-A96077FFC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68C7B5B-DECE-4447-8091-66E5C865C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8" b="127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4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7623BC-7723-4DD8-B8B4-238F18904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149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8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3B588F-5557-4D9B-8B74-F15A676D6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20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409A4C-7228-4A60-8933-AFA1C12DC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b="114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CCEDD4-E083-4B5C-A8AF-C4CEAB377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7" b="129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5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0359CD1-585A-4E41-8EF0-CC360BD9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"/>
            <a:ext cx="12192000" cy="6875585"/>
          </a:xfrm>
        </p:spPr>
      </p:pic>
    </p:spTree>
    <p:extLst>
      <p:ext uri="{BB962C8B-B14F-4D97-AF65-F5344CB8AC3E}">
        <p14:creationId xmlns:p14="http://schemas.microsoft.com/office/powerpoint/2010/main" val="149787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0B4B4E-21A2-4848-8BA8-85771CA32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647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567520-00F6-4BCA-AA2D-FFB0BA037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b="65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9F7469-5A66-4038-A9AE-334F02AC7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44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5312F4-92D4-4BFC-ABEC-6E5BEDBD8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61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DE0612-FAA1-459C-88AE-353C4D72C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92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67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B0F03F-5D5A-44D3-909F-7C84163CF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341"/>
          </a:xfrm>
        </p:spPr>
      </p:pic>
    </p:spTree>
    <p:extLst>
      <p:ext uri="{BB962C8B-B14F-4D97-AF65-F5344CB8AC3E}">
        <p14:creationId xmlns:p14="http://schemas.microsoft.com/office/powerpoint/2010/main" val="142936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3A951EE-B4E9-48F2-9989-D0E881872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 b="101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4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4EBB203-2444-4745-8CFD-C3EAC30CC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b="98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7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551E22C-D7C7-4C2E-B519-5BD02C9CB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9" b="14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8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94132B1-29D1-4DC7-8502-E434EADE5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74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9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FA93BFE-6A90-4BAF-92F9-0C5B64B62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b="111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0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08C5BD-6EAE-4E57-B0A6-0461FF437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 b="17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1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21380E-AF5D-45AA-8C5B-7EC65AE81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267"/>
          </a:xfrm>
        </p:spPr>
      </p:pic>
    </p:spTree>
    <p:extLst>
      <p:ext uri="{BB962C8B-B14F-4D97-AF65-F5344CB8AC3E}">
        <p14:creationId xmlns:p14="http://schemas.microsoft.com/office/powerpoint/2010/main" val="2411616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4FC45A-7BDE-45B0-97E2-5CFBF99E7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416"/>
          </a:xfrm>
        </p:spPr>
      </p:pic>
    </p:spTree>
    <p:extLst>
      <p:ext uri="{BB962C8B-B14F-4D97-AF65-F5344CB8AC3E}">
        <p14:creationId xmlns:p14="http://schemas.microsoft.com/office/powerpoint/2010/main" val="247675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9D4030-6F0C-4371-AAEA-AC3690F73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5" b="74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87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2DEE0E0-8B4F-4B12-B721-789548DCE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b="13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3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A66BD5-278E-4A99-B115-80E349BB7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38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818B9B-5211-4860-A9A5-11B76C646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8" b="15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6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1F8728-082C-49E6-88E1-851D28C63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b="12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8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462764-4456-4422-A8D4-C88A5CC8E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4" b="117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7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4C7966-EB4B-477C-BFDC-01ACD24E2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566"/>
          </a:xfrm>
        </p:spPr>
      </p:pic>
    </p:spTree>
    <p:extLst>
      <p:ext uri="{BB962C8B-B14F-4D97-AF65-F5344CB8AC3E}">
        <p14:creationId xmlns:p14="http://schemas.microsoft.com/office/powerpoint/2010/main" val="135278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232F21-592A-4C10-965B-1395623F2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817"/>
          </a:xfrm>
        </p:spPr>
      </p:pic>
    </p:spTree>
    <p:extLst>
      <p:ext uri="{BB962C8B-B14F-4D97-AF65-F5344CB8AC3E}">
        <p14:creationId xmlns:p14="http://schemas.microsoft.com/office/powerpoint/2010/main" val="1348427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4130CD-2874-4371-9BE2-080B16300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4" b="147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2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1A98A0A-9408-483B-8D80-6DE307254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967"/>
          </a:xfrm>
        </p:spPr>
      </p:pic>
    </p:spTree>
    <p:extLst>
      <p:ext uri="{BB962C8B-B14F-4D97-AF65-F5344CB8AC3E}">
        <p14:creationId xmlns:p14="http://schemas.microsoft.com/office/powerpoint/2010/main" val="4056173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F65AD7-6F08-4719-9E1C-49929A9B4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817"/>
          </a:xfrm>
        </p:spPr>
      </p:pic>
    </p:spTree>
    <p:extLst>
      <p:ext uri="{BB962C8B-B14F-4D97-AF65-F5344CB8AC3E}">
        <p14:creationId xmlns:p14="http://schemas.microsoft.com/office/powerpoint/2010/main" val="222292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B965A8-D5D9-4380-B773-E3C23A0C6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4" b="82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83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516268-7B28-4CC1-81D1-2B491664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1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0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D69907-CC14-44F4-A781-7D76B506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117"/>
          </a:xfrm>
        </p:spPr>
      </p:pic>
    </p:spTree>
    <p:extLst>
      <p:ext uri="{BB962C8B-B14F-4D97-AF65-F5344CB8AC3E}">
        <p14:creationId xmlns:p14="http://schemas.microsoft.com/office/powerpoint/2010/main" val="3009484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86CD15-ED10-41A1-A4C1-F66B4A024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117"/>
          </a:xfrm>
        </p:spPr>
      </p:pic>
    </p:spTree>
    <p:extLst>
      <p:ext uri="{BB962C8B-B14F-4D97-AF65-F5344CB8AC3E}">
        <p14:creationId xmlns:p14="http://schemas.microsoft.com/office/powerpoint/2010/main" val="3085572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4386A1-2252-4FBE-A20D-BF33972D5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566"/>
          </a:xfrm>
        </p:spPr>
      </p:pic>
    </p:spTree>
    <p:extLst>
      <p:ext uri="{BB962C8B-B14F-4D97-AF65-F5344CB8AC3E}">
        <p14:creationId xmlns:p14="http://schemas.microsoft.com/office/powerpoint/2010/main" val="3822344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фотография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268FBA2-C686-4835-BD03-0FFEC1A0D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5" b="328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8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179D7B-72A7-4E2D-B913-43C395A05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51717"/>
          </a:xfrm>
        </p:spPr>
      </p:pic>
    </p:spTree>
    <p:extLst>
      <p:ext uri="{BB962C8B-B14F-4D97-AF65-F5344CB8AC3E}">
        <p14:creationId xmlns:p14="http://schemas.microsoft.com/office/powerpoint/2010/main" val="787530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3FDEC5-B95B-41FD-8031-84E8BB0E8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91267"/>
          </a:xfrm>
        </p:spPr>
      </p:pic>
    </p:spTree>
    <p:extLst>
      <p:ext uri="{BB962C8B-B14F-4D97-AF65-F5344CB8AC3E}">
        <p14:creationId xmlns:p14="http://schemas.microsoft.com/office/powerpoint/2010/main" val="1628282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5CB135-E59E-48D8-816E-F35FD3DF1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967"/>
          </a:xfrm>
        </p:spPr>
      </p:pic>
    </p:spTree>
    <p:extLst>
      <p:ext uri="{BB962C8B-B14F-4D97-AF65-F5344CB8AC3E}">
        <p14:creationId xmlns:p14="http://schemas.microsoft.com/office/powerpoint/2010/main" val="3186188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9DC97F-C767-4F56-849C-F676CD958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b="115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31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E5D871-5028-4833-A08A-966D1D1DA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5" b="129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843F274-C812-42AA-877A-7FB8660AD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 b="108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A788-6F24-4915-9E4B-343FE8E7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97B199D-F86A-490D-A285-E50C671D5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267"/>
          </a:xfrm>
        </p:spPr>
      </p:pic>
    </p:spTree>
    <p:extLst>
      <p:ext uri="{BB962C8B-B14F-4D97-AF65-F5344CB8AC3E}">
        <p14:creationId xmlns:p14="http://schemas.microsoft.com/office/powerpoint/2010/main" val="362162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66B3B1-E354-4AB9-85DF-9062FE34E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b="12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2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F730FB-807E-4D8F-BA65-088A80FE5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12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9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F7B5A7-7B3A-470B-8A52-31AEFF050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115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7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9429668-8EAE-401D-A49F-BE4FD0F28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8" b="10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6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Sadikova</dc:creator>
  <cp:lastModifiedBy>Svetlana Sadikova</cp:lastModifiedBy>
  <cp:revision>4</cp:revision>
  <dcterms:created xsi:type="dcterms:W3CDTF">2018-09-14T20:08:47Z</dcterms:created>
  <dcterms:modified xsi:type="dcterms:W3CDTF">2018-09-14T20:27:01Z</dcterms:modified>
</cp:coreProperties>
</file>