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6" r:id="rId3"/>
    <p:sldId id="267" r:id="rId4"/>
    <p:sldId id="256" r:id="rId5"/>
    <p:sldId id="263" r:id="rId6"/>
    <p:sldId id="264" r:id="rId7"/>
    <p:sldId id="268" r:id="rId8"/>
    <p:sldId id="273" r:id="rId9"/>
    <p:sldId id="269" r:id="rId10"/>
    <p:sldId id="280" r:id="rId11"/>
    <p:sldId id="281" r:id="rId12"/>
    <p:sldId id="274" r:id="rId13"/>
    <p:sldId id="270" r:id="rId14"/>
    <p:sldId id="271" r:id="rId15"/>
    <p:sldId id="276" r:id="rId16"/>
    <p:sldId id="27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70" d="100"/>
          <a:sy n="70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60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4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363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793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68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160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82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09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24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97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E93B-7BED-4CEF-B4F9-38456BF81569}" type="datetimeFigureOut">
              <a:rPr lang="cs-CZ" smtClean="0"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28B1-1704-4C8F-849E-465900A1A4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4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5E93B-7BED-4CEF-B4F9-38456BF81569}" type="datetimeFigureOut">
              <a:rPr lang="cs-CZ" smtClean="0"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628B1-1704-4C8F-849E-465900A1A4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2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692696"/>
            <a:ext cx="6400800" cy="5040560"/>
          </a:xfrm>
        </p:spPr>
        <p:txBody>
          <a:bodyPr/>
          <a:lstStyle/>
          <a:p>
            <a:endParaRPr lang="es-ES_tradnl" sz="4800" dirty="0" smtClean="0">
              <a:solidFill>
                <a:srgbClr val="FF0000"/>
              </a:solidFill>
            </a:endParaRPr>
          </a:p>
          <a:p>
            <a:r>
              <a:rPr lang="es-ES_tradnl" sz="4800" dirty="0" smtClean="0">
                <a:solidFill>
                  <a:srgbClr val="FF0000"/>
                </a:solidFill>
              </a:rPr>
              <a:t>Greetings</a:t>
            </a:r>
          </a:p>
          <a:p>
            <a:r>
              <a:rPr lang="es-ES_tradnl" sz="4800" dirty="0">
                <a:solidFill>
                  <a:srgbClr val="FF0000"/>
                </a:solidFill>
              </a:rPr>
              <a:t>Saludos iniciales</a:t>
            </a:r>
          </a:p>
          <a:p>
            <a:endParaRPr lang="es-ES_tradnl" dirty="0" smtClean="0">
              <a:solidFill>
                <a:srgbClr val="FF0000"/>
              </a:solidFill>
            </a:endParaRPr>
          </a:p>
          <a:p>
            <a:endParaRPr lang="es-ES_tradnl" dirty="0" smtClean="0">
              <a:solidFill>
                <a:srgbClr val="FF0000"/>
              </a:solidFill>
            </a:endParaRPr>
          </a:p>
          <a:p>
            <a:endParaRPr lang="es-ES_tradnl" dirty="0" smtClean="0">
              <a:solidFill>
                <a:srgbClr val="FF0000"/>
              </a:solidFill>
            </a:endParaRPr>
          </a:p>
          <a:p>
            <a:endParaRPr lang="es-ES_tradnl" dirty="0" smtClean="0">
              <a:solidFill>
                <a:srgbClr val="FF0000"/>
              </a:solidFill>
            </a:endParaRPr>
          </a:p>
          <a:p>
            <a:endParaRPr lang="es-ES_tradnl" dirty="0">
              <a:solidFill>
                <a:srgbClr val="FF0000"/>
              </a:solidFill>
            </a:endParaRPr>
          </a:p>
          <a:p>
            <a:endParaRPr lang="es-ES_tradnl" dirty="0" smtClean="0">
              <a:solidFill>
                <a:srgbClr val="FF0000"/>
              </a:solidFill>
            </a:endParaRPr>
          </a:p>
          <a:p>
            <a:endParaRPr lang="es-ES_tradnl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71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717032"/>
            <a:ext cx="7772400" cy="1326009"/>
          </a:xfrm>
        </p:spPr>
        <p:txBody>
          <a:bodyPr/>
          <a:lstStyle/>
          <a:p>
            <a:r>
              <a:rPr lang="es-ES_tradnl" dirty="0" smtClean="0"/>
              <a:t>Gero arte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smtClean="0"/>
              <a:t>Hasta luego</a:t>
            </a:r>
          </a:p>
          <a:p>
            <a:r>
              <a:rPr lang="es-ES_tradnl" dirty="0" err="1" smtClean="0"/>
              <a:t>See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r>
              <a:rPr lang="es-ES_tradnl" dirty="0" smtClean="0"/>
              <a:t> </a:t>
            </a:r>
            <a:r>
              <a:rPr lang="es-ES_tradnl" dirty="0" err="1" smtClean="0"/>
              <a:t>later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50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 smtClean="0"/>
              <a:t>Bihar arte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smtClean="0"/>
              <a:t>Hasta mañana</a:t>
            </a:r>
          </a:p>
          <a:p>
            <a:r>
              <a:rPr lang="es-ES_tradnl" dirty="0" err="1" smtClean="0"/>
              <a:t>See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r>
              <a:rPr lang="es-ES_tradnl" dirty="0" smtClean="0"/>
              <a:t> </a:t>
            </a:r>
            <a:r>
              <a:rPr lang="es-ES_tradnl" dirty="0" err="1" smtClean="0"/>
              <a:t>tomorrow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50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_tradnl" sz="4800" dirty="0" smtClean="0">
                <a:solidFill>
                  <a:srgbClr val="FF0000"/>
                </a:solidFill>
              </a:rPr>
              <a:t>Respuestas</a:t>
            </a:r>
            <a:br>
              <a:rPr lang="es-ES_tradnl" sz="4800" dirty="0" smtClean="0">
                <a:solidFill>
                  <a:srgbClr val="FF0000"/>
                </a:solidFill>
              </a:rPr>
            </a:br>
            <a:r>
              <a:rPr lang="es-ES_tradnl" sz="4800" dirty="0" err="1" smtClean="0">
                <a:solidFill>
                  <a:srgbClr val="FF0000"/>
                </a:solidFill>
              </a:rPr>
              <a:t>Answers</a:t>
            </a:r>
            <a:endParaRPr lang="cs-CZ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0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 smtClean="0"/>
              <a:t>Mila esker / eskerrik asko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smtClean="0"/>
              <a:t>Gracias</a:t>
            </a:r>
          </a:p>
          <a:p>
            <a:r>
              <a:rPr lang="es-ES_tradnl" dirty="0" err="1" smtClean="0"/>
              <a:t>Thank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9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 smtClean="0"/>
              <a:t>Baita zuri ere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smtClean="0"/>
              <a:t>Igualmente</a:t>
            </a:r>
          </a:p>
          <a:p>
            <a:r>
              <a:rPr lang="es-ES_tradnl" dirty="0" err="1" smtClean="0"/>
              <a:t>Same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9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 smtClean="0"/>
              <a:t>Ez horregatik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smtClean="0"/>
              <a:t>De nada</a:t>
            </a:r>
          </a:p>
          <a:p>
            <a:r>
              <a:rPr lang="es-ES_tradnl" dirty="0" err="1" smtClean="0"/>
              <a:t>You</a:t>
            </a:r>
            <a:r>
              <a:rPr lang="es-ES_tradnl" dirty="0" smtClean="0"/>
              <a:t> are </a:t>
            </a:r>
            <a:r>
              <a:rPr lang="es-ES_tradnl" dirty="0" err="1" smtClean="0"/>
              <a:t>welcome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48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/>
              <a:t>O</a:t>
            </a:r>
            <a:r>
              <a:rPr lang="es-ES_tradnl" dirty="0" smtClean="0"/>
              <a:t>ndo, eskerrik asko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smtClean="0"/>
              <a:t>Bien, gracias</a:t>
            </a:r>
          </a:p>
          <a:p>
            <a:r>
              <a:rPr lang="es-ES_tradnl" dirty="0" err="1" smtClean="0"/>
              <a:t>Good</a:t>
            </a:r>
            <a:r>
              <a:rPr lang="es-ES_tradnl" dirty="0" smtClean="0"/>
              <a:t>, </a:t>
            </a:r>
            <a:r>
              <a:rPr lang="es-ES_tradnl" dirty="0" err="1" smtClean="0"/>
              <a:t>thank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50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 smtClean="0"/>
              <a:t>Kaixo! / Epa!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smtClean="0"/>
              <a:t>Hola</a:t>
            </a:r>
          </a:p>
          <a:p>
            <a:r>
              <a:rPr lang="es-ES_tradnl" dirty="0" err="1" smtClean="0"/>
              <a:t>Hello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9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 smtClean="0"/>
              <a:t>Zer moduz?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/>
              <a:t>¿</a:t>
            </a:r>
            <a:r>
              <a:rPr lang="es-ES_tradnl" dirty="0" smtClean="0"/>
              <a:t>Qué tal?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are </a:t>
            </a:r>
            <a:r>
              <a:rPr lang="cs-CZ" dirty="0" err="1" smtClean="0"/>
              <a:t>you</a:t>
            </a:r>
            <a:r>
              <a:rPr lang="cs-CZ" dirty="0" smtClean="0"/>
              <a:t>?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479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 smtClean="0"/>
              <a:t>Aspaldiko!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/>
              <a:t>¡</a:t>
            </a:r>
            <a:r>
              <a:rPr lang="es-ES_tradnl" dirty="0" smtClean="0"/>
              <a:t>Cuánto tiempo sin verte!</a:t>
            </a:r>
          </a:p>
          <a:p>
            <a:r>
              <a:rPr lang="es-ES_tradnl" dirty="0" smtClean="0"/>
              <a:t>Long time no </a:t>
            </a:r>
            <a:r>
              <a:rPr lang="es-ES_tradnl" dirty="0" err="1" smtClean="0"/>
              <a:t>see</a:t>
            </a:r>
            <a:r>
              <a:rPr lang="es-ES_tradnl" dirty="0" smtClean="0"/>
              <a:t>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3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 smtClean="0"/>
              <a:t>Egun 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smtClean="0"/>
              <a:t>Buenos días</a:t>
            </a:r>
          </a:p>
          <a:p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morning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85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 smtClean="0"/>
              <a:t>Arratsalde 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smtClean="0"/>
              <a:t>Buenas tardes</a:t>
            </a:r>
          </a:p>
          <a:p>
            <a:r>
              <a:rPr lang="es-ES_tradnl" dirty="0" err="1" smtClean="0"/>
              <a:t>Good</a:t>
            </a:r>
            <a:r>
              <a:rPr lang="es-ES_tradnl" dirty="0" smtClean="0"/>
              <a:t> </a:t>
            </a:r>
            <a:r>
              <a:rPr lang="es-ES_tradnl" dirty="0" err="1" smtClean="0"/>
              <a:t>afternoon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9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 smtClean="0"/>
              <a:t>Gabon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smtClean="0"/>
              <a:t>Buenas noches</a:t>
            </a:r>
          </a:p>
          <a:p>
            <a:r>
              <a:rPr lang="es-ES_tradnl" dirty="0" err="1" smtClean="0"/>
              <a:t>Good</a:t>
            </a:r>
            <a:r>
              <a:rPr lang="es-ES_tradnl" dirty="0" smtClean="0"/>
              <a:t> </a:t>
            </a:r>
            <a:r>
              <a:rPr lang="es-ES_tradnl" dirty="0" err="1" smtClean="0"/>
              <a:t>night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9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_tradnl" sz="4800" dirty="0">
                <a:solidFill>
                  <a:srgbClr val="FF0000"/>
                </a:solidFill>
              </a:rPr>
              <a:t>Despedidas</a:t>
            </a:r>
            <a:br>
              <a:rPr lang="es-ES_tradnl" sz="4800" dirty="0">
                <a:solidFill>
                  <a:srgbClr val="FF0000"/>
                </a:solidFill>
              </a:rPr>
            </a:br>
            <a:r>
              <a:rPr lang="es-ES_tradnl" sz="4800" dirty="0" err="1" smtClean="0">
                <a:solidFill>
                  <a:srgbClr val="FF0000"/>
                </a:solidFill>
              </a:rPr>
              <a:t>Goodbyes</a:t>
            </a:r>
            <a:endParaRPr lang="cs-CZ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92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470025"/>
          </a:xfrm>
        </p:spPr>
        <p:txBody>
          <a:bodyPr/>
          <a:lstStyle/>
          <a:p>
            <a:r>
              <a:rPr lang="es-ES_tradnl" dirty="0" smtClean="0"/>
              <a:t>Agur / </a:t>
            </a:r>
            <a:r>
              <a:rPr lang="es-ES_tradnl" dirty="0" err="1"/>
              <a:t>a</a:t>
            </a:r>
            <a:r>
              <a:rPr lang="es-ES_tradnl" dirty="0" err="1" smtClean="0"/>
              <a:t>dio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916832"/>
            <a:ext cx="6400800" cy="1752600"/>
          </a:xfrm>
        </p:spPr>
        <p:txBody>
          <a:bodyPr/>
          <a:lstStyle/>
          <a:p>
            <a:r>
              <a:rPr lang="es-ES_tradnl" dirty="0" smtClean="0"/>
              <a:t>Adiós</a:t>
            </a:r>
          </a:p>
          <a:p>
            <a:r>
              <a:rPr lang="es-ES_tradnl" dirty="0" err="1" smtClean="0"/>
              <a:t>Bye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9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Předvádění na obrazovce (4:3)</PresentationFormat>
  <Paragraphs>50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Prezentace aplikace PowerPoint</vt:lpstr>
      <vt:lpstr>Kaixo! / Epa!</vt:lpstr>
      <vt:lpstr>Zer moduz?</vt:lpstr>
      <vt:lpstr>Aspaldiko!</vt:lpstr>
      <vt:lpstr>Egun on</vt:lpstr>
      <vt:lpstr>Arratsalde on</vt:lpstr>
      <vt:lpstr>Gabon</vt:lpstr>
      <vt:lpstr>Despedidas Goodbyes</vt:lpstr>
      <vt:lpstr>Agur / adio </vt:lpstr>
      <vt:lpstr>Gero arte</vt:lpstr>
      <vt:lpstr>Bihar arte</vt:lpstr>
      <vt:lpstr>Respuestas Answers</vt:lpstr>
      <vt:lpstr>Mila esker / eskerrik asko</vt:lpstr>
      <vt:lpstr>Baita zuri ere</vt:lpstr>
      <vt:lpstr>Ez horregatik</vt:lpstr>
      <vt:lpstr>Ondo, eskerrik asko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Aspaldiko!</dc:title>
  <dc:creator>Garazi Urkiola Gamarra</dc:creator>
  <cp:lastModifiedBy>Denis Almandoz Irigoyen</cp:lastModifiedBy>
  <cp:revision>7</cp:revision>
  <dcterms:created xsi:type="dcterms:W3CDTF">2015-09-22T08:18:07Z</dcterms:created>
  <dcterms:modified xsi:type="dcterms:W3CDTF">2018-09-27T13:12:52Z</dcterms:modified>
</cp:coreProperties>
</file>