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Философия потребления,</a:t>
            </a:r>
            <a:br>
              <a:rPr lang="ru-RU" dirty="0" smtClean="0"/>
            </a:br>
            <a:r>
              <a:rPr lang="ru-RU" dirty="0" smtClean="0"/>
              <a:t>или Царство под названием «Моё»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4676503"/>
            <a:ext cx="8689976" cy="58129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Без чего можно жить, а без чего нельзя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632856"/>
          </a:xfrm>
        </p:spPr>
        <p:txBody>
          <a:bodyPr/>
          <a:lstStyle/>
          <a:p>
            <a:r>
              <a:rPr lang="ru-RU" b="1" dirty="0" smtClean="0"/>
              <a:t>Несколько нерешенных вопросов...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76550"/>
            <a:ext cx="10363826" cy="394498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Вещи много говорят о людях? или ничего не говорят?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Есть ли у вещей энергетика?</a:t>
            </a:r>
          </a:p>
          <a:p>
            <a:endParaRPr lang="ru-RU" sz="2400" dirty="0"/>
          </a:p>
          <a:p>
            <a:r>
              <a:rPr lang="ru-RU" sz="2400" dirty="0" smtClean="0"/>
              <a:t>Какие чувства вызывают вещи?</a:t>
            </a:r>
          </a:p>
          <a:p>
            <a:endParaRPr lang="ru-RU" sz="2400" dirty="0"/>
          </a:p>
          <a:p>
            <a:r>
              <a:rPr lang="ru-RU" sz="2400" dirty="0" smtClean="0"/>
              <a:t>Что сто</a:t>
            </a:r>
            <a:r>
              <a:rPr lang="ru-RU" sz="2400" b="1" dirty="0" smtClean="0"/>
              <a:t>и</a:t>
            </a:r>
            <a:r>
              <a:rPr lang="ru-RU" sz="2400" dirty="0" smtClean="0"/>
              <a:t>т за подарком?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203" y="1407795"/>
            <a:ext cx="2466975" cy="184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55" y="4993687"/>
            <a:ext cx="2619375" cy="1743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47" y="3749041"/>
            <a:ext cx="2552700" cy="1733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75" y="2748780"/>
            <a:ext cx="2457450" cy="1857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1412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276226"/>
            <a:ext cx="10364451" cy="871538"/>
          </a:xfrm>
        </p:spPr>
        <p:txBody>
          <a:bodyPr/>
          <a:lstStyle/>
          <a:p>
            <a:r>
              <a:rPr lang="ru-RU" b="1" dirty="0" smtClean="0"/>
              <a:t>«Остров сокровищ» - магазин...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436914"/>
            <a:ext cx="10363826" cy="49900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Кому нужно больше денег?</a:t>
            </a:r>
          </a:p>
          <a:p>
            <a:endParaRPr lang="ru-RU" sz="2400" dirty="0"/>
          </a:p>
          <a:p>
            <a:r>
              <a:rPr lang="ru-RU" sz="2400" dirty="0" smtClean="0"/>
              <a:t>бережливый? Умеренный? Расточительный?</a:t>
            </a:r>
          </a:p>
          <a:p>
            <a:endParaRPr lang="ru-RU" sz="2400" dirty="0" smtClean="0"/>
          </a:p>
          <a:p>
            <a:r>
              <a:rPr lang="ru-RU" sz="2400" dirty="0" smtClean="0"/>
              <a:t>ЖАДНОСТь – «ДОБРОВОЛьНАЯ БЕДНОСТь»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РОСКОШь – Это стыдно или нет?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98" y="1052982"/>
            <a:ext cx="2533650" cy="1809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123" y="3151882"/>
            <a:ext cx="2466975" cy="184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067" y="4298156"/>
            <a:ext cx="2619375" cy="1743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02587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ZERO WASTE: КАК ОСТАВЛЯТЬ ПОСЛЕ СЕБЯ МЕНЬШЕ ОТХОДОВ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424107"/>
          </a:xfrm>
        </p:spPr>
        <p:txBody>
          <a:bodyPr/>
          <a:lstStyle/>
          <a:p>
            <a:r>
              <a:rPr lang="ru-RU" dirty="0" smtClean="0"/>
              <a:t>Минимализм и ответственное потребительство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06" y="3015887"/>
            <a:ext cx="6934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  И как быть?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Меньше потреблять</a:t>
            </a:r>
          </a:p>
          <a:p>
            <a:r>
              <a:rPr lang="ru-RU" dirty="0" smtClean="0"/>
              <a:t>правильно утилизировать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17" y="2367092"/>
            <a:ext cx="6934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862149"/>
            <a:ext cx="10364451" cy="1463039"/>
          </a:xfrm>
        </p:spPr>
        <p:txBody>
          <a:bodyPr/>
          <a:lstStyle/>
          <a:p>
            <a:pPr algn="l"/>
            <a:r>
              <a:rPr lang="ru-RU" dirty="0" smtClean="0"/>
              <a:t>Игра: продолжите ряд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3" y="1645920"/>
            <a:ext cx="11025677" cy="485938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Без </a:t>
            </a:r>
            <a:r>
              <a:rPr lang="ru-RU" dirty="0"/>
              <a:t>чего человек </a:t>
            </a:r>
            <a:r>
              <a:rPr lang="ru-RU" b="1" dirty="0"/>
              <a:t>вполне может </a:t>
            </a:r>
            <a:r>
              <a:rPr lang="ru-RU" dirty="0"/>
              <a:t>прожить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Без войны, без землетрясений, без голода...</a:t>
            </a:r>
            <a:endParaRPr lang="ru-RU" i="1" dirty="0"/>
          </a:p>
          <a:p>
            <a:r>
              <a:rPr lang="ru-RU" dirty="0" smtClean="0"/>
              <a:t>Без </a:t>
            </a:r>
            <a:r>
              <a:rPr lang="ru-RU" dirty="0"/>
              <a:t>чего человеку </a:t>
            </a:r>
            <a:r>
              <a:rPr lang="ru-RU" b="1" dirty="0"/>
              <a:t>можно, но трудно </a:t>
            </a:r>
            <a:r>
              <a:rPr lang="ru-RU" dirty="0"/>
              <a:t>прожить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Без деликатесов, без Черного моря, без личного автомобиля...</a:t>
            </a:r>
            <a:endParaRPr lang="ru-RU" i="1" dirty="0"/>
          </a:p>
          <a:p>
            <a:r>
              <a:rPr lang="ru-RU" dirty="0" smtClean="0"/>
              <a:t>Без </a:t>
            </a:r>
            <a:r>
              <a:rPr lang="ru-RU" dirty="0"/>
              <a:t>чего человек </a:t>
            </a:r>
            <a:r>
              <a:rPr lang="ru-RU" b="1" dirty="0"/>
              <a:t>может</a:t>
            </a:r>
            <a:r>
              <a:rPr lang="ru-RU" dirty="0"/>
              <a:t> прожить, </a:t>
            </a:r>
            <a:r>
              <a:rPr lang="ru-RU" b="1" dirty="0"/>
              <a:t>но</a:t>
            </a:r>
            <a:r>
              <a:rPr lang="ru-RU" dirty="0"/>
              <a:t> жить ему </a:t>
            </a:r>
            <a:r>
              <a:rPr lang="ru-RU" b="1" dirty="0"/>
              <a:t>неинтересно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Без «Войны и мира», без «Трое в лодке, не считая собаки», просто без собаки...</a:t>
            </a:r>
            <a:endParaRPr lang="ru-RU" i="1" dirty="0"/>
          </a:p>
          <a:p>
            <a:r>
              <a:rPr lang="ru-RU" dirty="0" smtClean="0"/>
              <a:t>Без </a:t>
            </a:r>
            <a:r>
              <a:rPr lang="ru-RU" dirty="0"/>
              <a:t>чего человек </a:t>
            </a:r>
            <a:r>
              <a:rPr lang="ru-RU" b="1" dirty="0"/>
              <a:t>никак не может </a:t>
            </a:r>
            <a:r>
              <a:rPr lang="ru-RU" dirty="0"/>
              <a:t>обойтись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Без хлеба, без воды, без воздуха...</a:t>
            </a:r>
            <a:endParaRPr lang="ru-RU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53" y="1201784"/>
            <a:ext cx="3997235" cy="2638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22292791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90</TotalTime>
  <Words>109</Words>
  <Application>Microsoft Office PowerPoint</Application>
  <PresentationFormat>Širokoúhlá obrazovka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Kapka</vt:lpstr>
      <vt:lpstr>Философия потребления, или Царство под названием «Моё»</vt:lpstr>
      <vt:lpstr>Несколько нерешенных вопросов...</vt:lpstr>
      <vt:lpstr>«Остров сокровищ» - магазин...</vt:lpstr>
      <vt:lpstr>ZERO WASTE: КАК ОСТАВЛЯТЬ ПОСЛЕ СЕБЯ МЕНЬШЕ ОТХОДОВ</vt:lpstr>
      <vt:lpstr>Что делать?  И как быть?</vt:lpstr>
      <vt:lpstr>Игра: продолжите ряд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Философия потребления, или Царство под названием «Моё»</dc:title>
  <dc:creator>user</dc:creator>
  <cp:lastModifiedBy>user</cp:lastModifiedBy>
  <cp:revision>8</cp:revision>
  <dcterms:created xsi:type="dcterms:W3CDTF">2019-10-06T18:51:45Z</dcterms:created>
  <dcterms:modified xsi:type="dcterms:W3CDTF">2019-10-06T20:21:45Z</dcterms:modified>
</cp:coreProperties>
</file>