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Ukázky básní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Symbolisti</a:t>
            </a:r>
            <a:endParaRPr lang="cs-CZ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Дмитро Загул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НАШ ДЕНЬ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Наш день — як маків цвіт, </a:t>
            </a:r>
            <a:br>
              <a:rPr lang="uk-UA" dirty="0" smtClean="0"/>
            </a:br>
            <a:r>
              <a:rPr lang="uk-UA" dirty="0" smtClean="0"/>
              <a:t>Що сок його — отрута… </a:t>
            </a:r>
            <a:br>
              <a:rPr lang="uk-UA" dirty="0" smtClean="0"/>
            </a:br>
            <a:r>
              <a:rPr lang="uk-UA" dirty="0" smtClean="0"/>
              <a:t>Кувались наші пута </a:t>
            </a:r>
            <a:br>
              <a:rPr lang="uk-UA" dirty="0" smtClean="0"/>
            </a:br>
            <a:r>
              <a:rPr lang="uk-UA" dirty="0" smtClean="0"/>
              <a:t>Не дні, а тисячу літ. 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Наш день — як маків цвіт. </a:t>
            </a:r>
            <a:br>
              <a:rPr lang="uk-UA" dirty="0" smtClean="0"/>
            </a:br>
            <a:r>
              <a:rPr lang="uk-UA" dirty="0" smtClean="0"/>
              <a:t>Отрута в ньому й сім’я… </a:t>
            </a:r>
            <a:br>
              <a:rPr lang="uk-UA" dirty="0" smtClean="0"/>
            </a:br>
            <a:r>
              <a:rPr lang="uk-UA" dirty="0" smtClean="0"/>
              <a:t>Вбивали нам у тім’я </a:t>
            </a:r>
            <a:br>
              <a:rPr lang="uk-UA" dirty="0" smtClean="0"/>
            </a:br>
            <a:r>
              <a:rPr lang="uk-UA" dirty="0" smtClean="0"/>
              <a:t>Ті цвяшки вже з давніх літ. 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Наш день — мов маків цвіт, </a:t>
            </a:r>
            <a:br>
              <a:rPr lang="uk-UA" dirty="0" smtClean="0"/>
            </a:br>
            <a:r>
              <a:rPr lang="uk-UA" dirty="0" smtClean="0"/>
              <a:t>Того-то ми мов сонні, </a:t>
            </a:r>
            <a:br>
              <a:rPr lang="uk-UA" dirty="0" smtClean="0"/>
            </a:br>
            <a:r>
              <a:rPr lang="uk-UA" dirty="0" smtClean="0"/>
              <a:t>Мов сонні-непритомні, </a:t>
            </a:r>
            <a:br>
              <a:rPr lang="uk-UA" dirty="0" smtClean="0"/>
            </a:br>
            <a:r>
              <a:rPr lang="uk-UA" dirty="0" smtClean="0"/>
              <a:t>Мов п’яні тисячу літ. 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Наш день — як маків цвіт, </a:t>
            </a:r>
            <a:br>
              <a:rPr lang="uk-UA" dirty="0" smtClean="0"/>
            </a:br>
            <a:r>
              <a:rPr lang="uk-UA" dirty="0" smtClean="0"/>
              <a:t>Неначе сонне зілля… </a:t>
            </a:r>
            <a:br>
              <a:rPr lang="uk-UA" dirty="0" smtClean="0"/>
            </a:br>
            <a:r>
              <a:rPr lang="uk-UA" dirty="0" smtClean="0"/>
              <a:t>По жилах божевілля </a:t>
            </a:r>
            <a:br>
              <a:rPr lang="uk-UA" dirty="0" smtClean="0"/>
            </a:br>
            <a:r>
              <a:rPr lang="uk-UA" dirty="0" smtClean="0"/>
              <a:t>Буяло вже стільки літ. 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Дмитро Загул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8106104" cy="55892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* * *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Чорна хмара сонце вкрила, </a:t>
            </a:r>
            <a:br>
              <a:rPr lang="ru-RU" dirty="0" smtClean="0"/>
            </a:br>
            <a:r>
              <a:rPr lang="ru-RU" dirty="0" smtClean="0"/>
              <a:t>Грім гуркоче з-за гори… </a:t>
            </a:r>
            <a:br>
              <a:rPr lang="ru-RU" dirty="0" smtClean="0"/>
            </a:br>
            <a:r>
              <a:rPr lang="ru-RU" dirty="0" smtClean="0"/>
              <a:t>Ніч простерла чорні крила; </a:t>
            </a:r>
            <a:br>
              <a:rPr lang="ru-RU" dirty="0" smtClean="0"/>
            </a:br>
            <a:r>
              <a:rPr lang="ru-RU" dirty="0" smtClean="0"/>
              <a:t>В’ються вихрами вітри. </a:t>
            </a:r>
            <a:br>
              <a:rPr lang="ru-RU" dirty="0" smtClean="0"/>
            </a:br>
            <a:r>
              <a:rPr lang="ru-RU" dirty="0" smtClean="0"/>
              <a:t>Я злетів би понад села </a:t>
            </a:r>
            <a:br>
              <a:rPr lang="ru-RU" dirty="0" smtClean="0"/>
            </a:br>
            <a:r>
              <a:rPr lang="ru-RU" dirty="0" smtClean="0"/>
              <a:t>І пігнав з вітрами вмить… </a:t>
            </a:r>
            <a:br>
              <a:rPr lang="ru-RU" dirty="0" smtClean="0"/>
            </a:br>
            <a:r>
              <a:rPr lang="ru-RU" dirty="0" smtClean="0"/>
              <a:t>Як хороше, як весело: </a:t>
            </a:r>
            <a:br>
              <a:rPr lang="ru-RU" dirty="0" smtClean="0"/>
            </a:br>
            <a:r>
              <a:rPr lang="ru-RU" dirty="0" smtClean="0"/>
              <a:t>Вітер віє, грім гримить!. </a:t>
            </a:r>
            <a:br>
              <a:rPr lang="ru-RU" dirty="0" smtClean="0"/>
            </a:br>
            <a:r>
              <a:rPr lang="ru-RU" dirty="0" smtClean="0"/>
              <a:t>Серце радістю обвилось </a:t>
            </a:r>
            <a:br>
              <a:rPr lang="ru-RU" dirty="0" smtClean="0"/>
            </a:br>
            <a:r>
              <a:rPr lang="ru-RU" dirty="0" smtClean="0"/>
              <a:t>І тріпочеться в грудях. </a:t>
            </a:r>
            <a:br>
              <a:rPr lang="ru-RU" dirty="0" smtClean="0"/>
            </a:br>
            <a:r>
              <a:rPr lang="ru-RU" dirty="0" smtClean="0"/>
              <a:t>Де те горе, що приснилось? </a:t>
            </a:r>
            <a:br>
              <a:rPr lang="ru-RU" dirty="0" smtClean="0"/>
            </a:br>
            <a:r>
              <a:rPr lang="ru-RU" dirty="0" smtClean="0"/>
              <a:t>Де неволя, де той страх? </a:t>
            </a:r>
            <a:br>
              <a:rPr lang="ru-RU" dirty="0" smtClean="0"/>
            </a:br>
            <a:r>
              <a:rPr lang="ru-RU" dirty="0" smtClean="0"/>
              <a:t>Я не бачив їх, не знаю! </a:t>
            </a:r>
            <a:br>
              <a:rPr lang="ru-RU" dirty="0" smtClean="0"/>
            </a:br>
            <a:r>
              <a:rPr lang="ru-RU" dirty="0" smtClean="0"/>
              <a:t>Серцю втішно на полях, </a:t>
            </a:r>
            <a:br>
              <a:rPr lang="ru-RU" dirty="0" smtClean="0"/>
            </a:br>
            <a:r>
              <a:rPr lang="ru-RU" dirty="0" smtClean="0"/>
              <a:t>Я з буйними враз літаю, </a:t>
            </a:r>
            <a:br>
              <a:rPr lang="ru-RU" dirty="0" smtClean="0"/>
            </a:br>
            <a:r>
              <a:rPr lang="ru-RU" dirty="0" smtClean="0"/>
              <a:t>Я орел, відважний птах! </a:t>
            </a:r>
            <a:br>
              <a:rPr lang="ru-RU" dirty="0" smtClean="0"/>
            </a:br>
            <a:r>
              <a:rPr lang="ru-RU" dirty="0" smtClean="0"/>
              <a:t>Гей, на волю! на простори! </a:t>
            </a:r>
            <a:br>
              <a:rPr lang="ru-RU" dirty="0" smtClean="0"/>
            </a:br>
            <a:r>
              <a:rPr lang="ru-RU" dirty="0" smtClean="0"/>
              <a:t>Злину з вітром в кращий світ, </a:t>
            </a:r>
            <a:br>
              <a:rPr lang="ru-RU" dirty="0" smtClean="0"/>
            </a:br>
            <a:r>
              <a:rPr lang="ru-RU" dirty="0" smtClean="0"/>
              <a:t>Понад поле, понад гори 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Дмитро Загул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005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* * *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Сьогодні я не той, що вчора, </a:t>
            </a:r>
            <a:br>
              <a:rPr lang="uk-UA" dirty="0" smtClean="0"/>
            </a:br>
            <a:r>
              <a:rPr lang="uk-UA" dirty="0" smtClean="0"/>
              <a:t>І ватра мрій — не та сама, </a:t>
            </a:r>
            <a:br>
              <a:rPr lang="uk-UA" dirty="0" smtClean="0"/>
            </a:br>
            <a:r>
              <a:rPr lang="uk-UA" dirty="0" smtClean="0"/>
              <a:t>Бо впала непрозора штора </a:t>
            </a:r>
            <a:br>
              <a:rPr lang="uk-UA" dirty="0" smtClean="0"/>
            </a:br>
            <a:r>
              <a:rPr lang="uk-UA" dirty="0" smtClean="0"/>
              <a:t>За тим, що було і вже нема. </a:t>
            </a:r>
            <a:br>
              <a:rPr lang="uk-UA" dirty="0" smtClean="0"/>
            </a:br>
            <a:r>
              <a:rPr lang="uk-UA" dirty="0" smtClean="0"/>
              <a:t>Моїх вражінь вчорашні свідки </a:t>
            </a:r>
            <a:br>
              <a:rPr lang="uk-UA" dirty="0" smtClean="0"/>
            </a:br>
            <a:r>
              <a:rPr lang="uk-UA" dirty="0" smtClean="0"/>
              <a:t>Хильцем майнули за поріг… </a:t>
            </a:r>
            <a:br>
              <a:rPr lang="uk-UA" dirty="0" smtClean="0"/>
            </a:br>
            <a:r>
              <a:rPr lang="uk-UA" dirty="0" smtClean="0"/>
              <a:t>Не буду ждати їх. Бо звідки? </a:t>
            </a:r>
            <a:br>
              <a:rPr lang="uk-UA" dirty="0" smtClean="0"/>
            </a:br>
            <a:r>
              <a:rPr lang="uk-UA" dirty="0" smtClean="0"/>
              <a:t>З яких країн, з яких доріг? </a:t>
            </a:r>
            <a:br>
              <a:rPr lang="uk-UA" dirty="0" smtClean="0"/>
            </a:br>
            <a:r>
              <a:rPr lang="uk-UA" dirty="0" smtClean="0"/>
              <a:t>Я випив пиво до крихітки, </a:t>
            </a:r>
            <a:br>
              <a:rPr lang="uk-UA" dirty="0" smtClean="0"/>
            </a:br>
            <a:r>
              <a:rPr lang="uk-UA" dirty="0" smtClean="0"/>
              <a:t>Промчав, мов сон, останній гріх… </a:t>
            </a:r>
            <a:br>
              <a:rPr lang="uk-UA" dirty="0" smtClean="0"/>
            </a:br>
            <a:r>
              <a:rPr lang="uk-UA" dirty="0" smtClean="0"/>
              <a:t>Повиливав над ранком зцідки — </a:t>
            </a:r>
            <a:br>
              <a:rPr lang="uk-UA" dirty="0" smtClean="0"/>
            </a:br>
            <a:r>
              <a:rPr lang="uk-UA" dirty="0" smtClean="0"/>
              <a:t>Бо хто б минулого беріг? </a:t>
            </a:r>
            <a:br>
              <a:rPr lang="uk-UA" dirty="0" smtClean="0"/>
            </a:br>
            <a:r>
              <a:rPr lang="uk-UA" dirty="0" smtClean="0"/>
              <a:t>Між ним і мною — ніч безодні, </a:t>
            </a:r>
            <a:br>
              <a:rPr lang="uk-UA" dirty="0" smtClean="0"/>
            </a:br>
            <a:r>
              <a:rPr lang="uk-UA" dirty="0" smtClean="0"/>
              <a:t>І згадка — як якась брехня… </a:t>
            </a:r>
            <a:br>
              <a:rPr lang="uk-UA" dirty="0" smtClean="0"/>
            </a:br>
            <a:r>
              <a:rPr lang="uk-UA" dirty="0" smtClean="0"/>
              <a:t>Вітаю радісне сьогодні, </a:t>
            </a:r>
            <a:br>
              <a:rPr lang="uk-UA" dirty="0" smtClean="0"/>
            </a:br>
            <a:r>
              <a:rPr lang="uk-UA" dirty="0" smtClean="0"/>
              <a:t>Чекаю завтрашнього дня. 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Дмитро Загул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СОНЦЕ І СЕРЦЕ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Високе сонце! Золотий вогонь </a:t>
            </a:r>
            <a:br>
              <a:rPr lang="uk-UA" dirty="0" smtClean="0"/>
            </a:br>
            <a:r>
              <a:rPr lang="uk-UA" dirty="0" smtClean="0"/>
              <a:t>Ти вічно сієш у світи холодні. </a:t>
            </a:r>
            <a:br>
              <a:rPr lang="uk-UA" dirty="0" smtClean="0"/>
            </a:br>
            <a:r>
              <a:rPr lang="uk-UA" dirty="0" smtClean="0"/>
              <a:t>Вони беруть тепло з твоїх долонь, </a:t>
            </a:r>
            <a:br>
              <a:rPr lang="uk-UA" dirty="0" smtClean="0"/>
            </a:br>
            <a:r>
              <a:rPr lang="uk-UA" dirty="0" smtClean="0"/>
              <a:t>Як жебраки, обдерті та голодні. 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Як жебраки, обдерті та голодні, </a:t>
            </a:r>
            <a:br>
              <a:rPr lang="uk-UA" dirty="0" smtClean="0"/>
            </a:br>
            <a:r>
              <a:rPr lang="uk-UA" dirty="0" smtClean="0"/>
              <a:t>Беруть вони життя з твоїх долонь, </a:t>
            </a:r>
            <a:br>
              <a:rPr lang="uk-UA" dirty="0" smtClean="0"/>
            </a:br>
            <a:r>
              <a:rPr lang="uk-UA" dirty="0" smtClean="0"/>
              <a:t>Хоча й нічим оддячитись не годні </a:t>
            </a:r>
            <a:br>
              <a:rPr lang="uk-UA" dirty="0" smtClean="0"/>
            </a:br>
            <a:r>
              <a:rPr lang="uk-UA" dirty="0" smtClean="0"/>
              <a:t>Тобі за твій дарований вогонь. 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Але в тобі, бездонне джерело, </a:t>
            </a:r>
            <a:br>
              <a:rPr lang="uk-UA" dirty="0" smtClean="0"/>
            </a:br>
            <a:r>
              <a:rPr lang="uk-UA" dirty="0" smtClean="0"/>
              <a:t>Того тепла незглиблені безодні. </a:t>
            </a:r>
            <a:br>
              <a:rPr lang="uk-UA" dirty="0" smtClean="0"/>
            </a:br>
            <a:r>
              <a:rPr lang="uk-UA" dirty="0" smtClean="0"/>
              <a:t>І скільки ти його вже розлило </a:t>
            </a:r>
            <a:br>
              <a:rPr lang="uk-UA" dirty="0" smtClean="0"/>
            </a:br>
            <a:r>
              <a:rPr lang="uk-UA" dirty="0" smtClean="0"/>
              <a:t>Поміж серця убогі та холодні. 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Та скільки б ти його не роздало, </a:t>
            </a:r>
            <a:br>
              <a:rPr lang="uk-UA" dirty="0" smtClean="0"/>
            </a:br>
            <a:r>
              <a:rPr lang="uk-UA" dirty="0" smtClean="0"/>
              <a:t>Не вилляло на всі світи й безодні, </a:t>
            </a:r>
            <a:br>
              <a:rPr lang="uk-UA" dirty="0" smtClean="0"/>
            </a:br>
            <a:r>
              <a:rPr lang="uk-UA" dirty="0" smtClean="0"/>
              <a:t>А вічно в тебе огненне чоло, </a:t>
            </a:r>
            <a:br>
              <a:rPr lang="uk-UA" dirty="0" smtClean="0"/>
            </a:br>
            <a:r>
              <a:rPr lang="uk-UA" dirty="0" smtClean="0"/>
              <a:t>Нутро твоє гаряче й до сьогодні! 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ЯКІВ САВЧЕНКО</a:t>
            </a:r>
            <a:br>
              <a:rPr lang="uk-UA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   </a:t>
            </a:r>
            <a:r>
              <a:rPr lang="uk-UA" dirty="0" smtClean="0"/>
              <a:t>* </a:t>
            </a:r>
            <a:r>
              <a:rPr lang="uk-UA" dirty="0" smtClean="0"/>
              <a:t>* *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Ранок - Стремління. Південь - Розпука.</a:t>
            </a:r>
            <a:br>
              <a:rPr lang="uk-UA" dirty="0" smtClean="0"/>
            </a:br>
            <a:r>
              <a:rPr lang="uk-UA" dirty="0" smtClean="0"/>
              <a:t>Вечір - Вмирання.</a:t>
            </a:r>
            <a:br>
              <a:rPr lang="uk-UA" dirty="0" smtClean="0"/>
            </a:br>
            <a:r>
              <a:rPr lang="uk-UA" dirty="0" smtClean="0"/>
              <a:t>Зустрічі Мертвих. Вічна розлука. Смертне співання.</a:t>
            </a:r>
            <a:br>
              <a:rPr lang="uk-UA" dirty="0" smtClean="0"/>
            </a:br>
            <a:r>
              <a:rPr lang="uk-UA" dirty="0" smtClean="0"/>
              <a:t>Ждання покою. Сум. Безнадійність. Туга жорстока.</a:t>
            </a:r>
            <a:br>
              <a:rPr lang="uk-UA" dirty="0" smtClean="0"/>
            </a:br>
            <a:r>
              <a:rPr lang="uk-UA" dirty="0" smtClean="0"/>
              <a:t>Регіт безжальний, злобний, єхидний Білого Ока.</a:t>
            </a:r>
            <a:br>
              <a:rPr lang="uk-UA" dirty="0" smtClean="0"/>
            </a:br>
            <a:r>
              <a:rPr lang="uk-UA" dirty="0" smtClean="0"/>
              <a:t>Східці таємні. Тиша. Мовчазність в круглій Печері.</a:t>
            </a:r>
            <a:br>
              <a:rPr lang="uk-UA" dirty="0" smtClean="0"/>
            </a:br>
            <a:r>
              <a:rPr lang="uk-UA" dirty="0" smtClean="0"/>
              <a:t>Підеш у Вічність сонно-безгласний. Замкнуться Двері.</a:t>
            </a:r>
            <a:br>
              <a:rPr lang="uk-UA" dirty="0" smtClean="0"/>
            </a:br>
            <a:r>
              <a:rPr lang="uk-UA" dirty="0" smtClean="0"/>
              <a:t>Підеш од Сонця. Там не досягне Соняшна Влада.</a:t>
            </a:r>
            <a:br>
              <a:rPr lang="uk-UA" dirty="0" smtClean="0"/>
            </a:br>
            <a:r>
              <a:rPr lang="uk-UA" dirty="0" smtClean="0"/>
              <a:t>Будеш дивитись вічно на себе в Чорні Свічада.</a:t>
            </a:r>
            <a:br>
              <a:rPr lang="uk-UA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ЯКІВ САВЧЕНКО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* * *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Він вночі прилетить на шаленім коні</a:t>
            </a:r>
            <a:br>
              <a:rPr lang="uk-UA" dirty="0" smtClean="0"/>
            </a:br>
            <a:r>
              <a:rPr lang="uk-UA" dirty="0" smtClean="0"/>
              <a:t>І в вікно він постука залізним мечем.</a:t>
            </a:r>
            <a:br>
              <a:rPr lang="uk-UA" dirty="0" smtClean="0"/>
            </a:br>
            <a:r>
              <a:rPr lang="uk-UA" dirty="0" smtClean="0"/>
              <a:t>...Ти останнюю казку докажеш мені - </a:t>
            </a:r>
            <a:br>
              <a:rPr lang="uk-UA" dirty="0" smtClean="0"/>
            </a:br>
            <a:r>
              <a:rPr lang="uk-UA" dirty="0" smtClean="0"/>
              <a:t>І заллєшся плачем.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Стане ясно тобі. Не спитаєш, як звуть,</a:t>
            </a:r>
            <a:br>
              <a:rPr lang="uk-UA" dirty="0" smtClean="0"/>
            </a:br>
            <a:r>
              <a:rPr lang="uk-UA" dirty="0" smtClean="0"/>
              <a:t>Чом вночі прилетів і з якої землі?</a:t>
            </a:r>
            <a:br>
              <a:rPr lang="uk-UA" dirty="0" smtClean="0"/>
            </a:br>
            <a:r>
              <a:rPr lang="uk-UA" dirty="0" smtClean="0"/>
              <a:t>Лиш засвітиш свічки - і освітиш нам путь, </a:t>
            </a:r>
            <a:br>
              <a:rPr lang="uk-UA" dirty="0" smtClean="0"/>
            </a:br>
            <a:r>
              <a:rPr lang="uk-UA" dirty="0" smtClean="0"/>
              <a:t>Поки зникнем у млі.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 назавше. Навік... Але міт по мені</a:t>
            </a:r>
            <a:br>
              <a:rPr lang="uk-UA" dirty="0" smtClean="0"/>
            </a:br>
            <a:r>
              <a:rPr lang="uk-UA" dirty="0" smtClean="0"/>
              <a:t>Поховать, як мене, і йому не дано.</a:t>
            </a:r>
            <a:br>
              <a:rPr lang="uk-UA" dirty="0" smtClean="0"/>
            </a:br>
            <a:r>
              <a:rPr lang="uk-UA" dirty="0" smtClean="0"/>
              <a:t>Будеш згадувать так: прилетів на коні - </a:t>
            </a:r>
            <a:br>
              <a:rPr lang="uk-UA" dirty="0" smtClean="0"/>
            </a:br>
            <a:r>
              <a:rPr lang="uk-UA" dirty="0" smtClean="0"/>
              <a:t>І постукав в вікно...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ЯКІВ САВЧЕНКО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     </a:t>
            </a:r>
            <a:r>
              <a:rPr lang="uk-UA" dirty="0" smtClean="0"/>
              <a:t>Стоїть</a:t>
            </a:r>
            <a:r>
              <a:rPr lang="uk-UA" dirty="0" smtClean="0"/>
              <a:t>. Як віск. І скорбно плаче:</a:t>
            </a:r>
            <a:br>
              <a:rPr lang="uk-UA" dirty="0" smtClean="0"/>
            </a:br>
            <a:r>
              <a:rPr lang="uk-UA" dirty="0" smtClean="0"/>
              <a:t>- Один між трупами піду.</a:t>
            </a:r>
            <a:br>
              <a:rPr lang="uk-UA" dirty="0" smtClean="0"/>
            </a:br>
            <a:r>
              <a:rPr lang="uk-UA" dirty="0" smtClean="0"/>
              <a:t>Вгорі Червоний Ворон кряче</a:t>
            </a:r>
            <a:br>
              <a:rPr lang="uk-UA" dirty="0" smtClean="0"/>
            </a:br>
            <a:r>
              <a:rPr lang="uk-UA" dirty="0" smtClean="0"/>
              <a:t>На кров. На бурю. На біду.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 як промовить тій Пустині?</a:t>
            </a:r>
            <a:br>
              <a:rPr lang="uk-UA" dirty="0" smtClean="0"/>
            </a:br>
            <a:r>
              <a:rPr lang="uk-UA" dirty="0" smtClean="0"/>
              <a:t>Чи дзвоном арф, чи криком труб?</a:t>
            </a:r>
            <a:br>
              <a:rPr lang="uk-UA" dirty="0" smtClean="0"/>
            </a:br>
            <a:r>
              <a:rPr lang="uk-UA" dirty="0" smtClean="0"/>
              <a:t>Із Білих Земель — в Чорні кинув</a:t>
            </a:r>
            <a:br>
              <a:rPr lang="uk-UA" dirty="0" smtClean="0"/>
            </a:br>
            <a:r>
              <a:rPr lang="uk-UA" dirty="0" smtClean="0"/>
              <a:t>З душею чорта — Кроволюб.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 душею чорта — що він бачить!</a:t>
            </a:r>
            <a:br>
              <a:rPr lang="uk-UA" dirty="0" smtClean="0"/>
            </a:br>
            <a:r>
              <a:rPr lang="uk-UA" dirty="0" smtClean="0"/>
              <a:t>(А дань із Білих Лілій — дай!).</a:t>
            </a:r>
            <a:br>
              <a:rPr lang="uk-UA" dirty="0" smtClean="0"/>
            </a:br>
            <a:r>
              <a:rPr lang="uk-UA" dirty="0" smtClean="0"/>
              <a:t>Тужи на камені. Жебраче,</a:t>
            </a:r>
            <a:br>
              <a:rPr lang="uk-UA" dirty="0" smtClean="0"/>
            </a:br>
            <a:r>
              <a:rPr lang="uk-UA" dirty="0" smtClean="0"/>
              <a:t>Востаннє кров'ю заридай.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Хіба ж йому стоять на герці?</a:t>
            </a:r>
            <a:br>
              <a:rPr lang="uk-UA" dirty="0" smtClean="0"/>
            </a:br>
            <a:r>
              <a:rPr lang="uk-UA" dirty="0" smtClean="0"/>
              <a:t>Якби й посмів — сліпа борба!</a:t>
            </a:r>
            <a:br>
              <a:rPr lang="uk-UA" dirty="0" smtClean="0"/>
            </a:br>
            <a:r>
              <a:rPr lang="uk-UA" dirty="0" smtClean="0"/>
              <a:t>Тумани стеле ніч на серці,</a:t>
            </a:r>
            <a:br>
              <a:rPr lang="uk-UA" dirty="0" smtClean="0"/>
            </a:br>
            <a:r>
              <a:rPr lang="uk-UA" dirty="0" smtClean="0"/>
              <a:t>А над туманами журба.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Комусь... Далеким — скорбно плаче:</a:t>
            </a:r>
            <a:br>
              <a:rPr lang="uk-UA" dirty="0" smtClean="0"/>
            </a:br>
            <a:r>
              <a:rPr lang="uk-UA" dirty="0" smtClean="0"/>
              <a:t>- На Білі Землі хочу знов.</a:t>
            </a:r>
            <a:br>
              <a:rPr lang="uk-UA" dirty="0" smtClean="0"/>
            </a:br>
            <a:r>
              <a:rPr lang="uk-UA" dirty="0" smtClean="0"/>
              <a:t>Вгорі Червоний Ворон кряче.</a:t>
            </a:r>
            <a:br>
              <a:rPr lang="uk-UA" dirty="0" smtClean="0"/>
            </a:br>
            <a:r>
              <a:rPr lang="uk-UA" dirty="0" smtClean="0"/>
              <a:t>Червоний Ворон чує кров.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ЯКІВ САВЧЕНКО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* * *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Три кольори в житті було, </a:t>
            </a:r>
            <a:br>
              <a:rPr lang="ru-RU" dirty="0" smtClean="0"/>
            </a:br>
            <a:r>
              <a:rPr lang="ru-RU" dirty="0" smtClean="0"/>
              <a:t>В трьох кольорах уся земля. </a:t>
            </a:r>
            <a:br>
              <a:rPr lang="ru-RU" dirty="0" smtClean="0"/>
            </a:br>
            <a:r>
              <a:rPr lang="ru-RU" dirty="0" smtClean="0"/>
              <a:t>В двох кольорах горіло Зло, </a:t>
            </a:r>
            <a:br>
              <a:rPr lang="ru-RU" dirty="0" smtClean="0"/>
            </a:br>
            <a:r>
              <a:rPr lang="ru-RU" dirty="0" smtClean="0"/>
              <a:t>А третій мій. А в третім — 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І третій — чорний, як агат. </a:t>
            </a:r>
            <a:br>
              <a:rPr lang="ru-RU" dirty="0" smtClean="0"/>
            </a:br>
            <a:r>
              <a:rPr lang="ru-RU" dirty="0" smtClean="0"/>
              <a:t>Я вмер уже — і ним свічусь. </a:t>
            </a:r>
            <a:br>
              <a:rPr lang="ru-RU" dirty="0" smtClean="0"/>
            </a:br>
            <a:r>
              <a:rPr lang="ru-RU" dirty="0" smtClean="0"/>
              <a:t>І третій — блиск страшних Свічад, </a:t>
            </a:r>
            <a:br>
              <a:rPr lang="ru-RU" dirty="0" smtClean="0"/>
            </a:br>
            <a:r>
              <a:rPr lang="ru-RU" dirty="0" smtClean="0"/>
              <a:t>Що мертвий я тепер дивлюсь.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uk-UA" b="1" dirty="0" smtClean="0"/>
              <a:t>Володимир </a:t>
            </a:r>
            <a:r>
              <a:rPr lang="uk-UA" b="1" dirty="0" smtClean="0"/>
              <a:t>Кобилянський</a:t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14955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* * *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моїй душі глибоке плесо сліз, </a:t>
            </a:r>
            <a:br>
              <a:rPr lang="ru-RU" dirty="0" smtClean="0"/>
            </a:br>
            <a:r>
              <a:rPr lang="ru-RU" dirty="0" smtClean="0"/>
              <a:t>Таке глибоке, як печаль народу, </a:t>
            </a:r>
            <a:br>
              <a:rPr lang="ru-RU" dirty="0" smtClean="0"/>
            </a:br>
            <a:r>
              <a:rPr lang="ru-RU" dirty="0" smtClean="0"/>
              <a:t>З яким я жив, з яким тужив і ріс, </a:t>
            </a:r>
            <a:br>
              <a:rPr lang="ru-RU" dirty="0" smtClean="0"/>
            </a:br>
            <a:r>
              <a:rPr lang="ru-RU" dirty="0" smtClean="0"/>
              <a:t>З яким вінок вінків терновий ніс </a:t>
            </a:r>
            <a:br>
              <a:rPr lang="ru-RU" dirty="0" smtClean="0"/>
            </a:br>
            <a:r>
              <a:rPr lang="ru-RU" dirty="0" smtClean="0"/>
              <a:t>Од роду і до роду.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Так мрія стомлена бреде в пісках, </a:t>
            </a:r>
            <a:br>
              <a:rPr lang="ru-RU" dirty="0" smtClean="0"/>
            </a:br>
            <a:r>
              <a:rPr lang="ru-RU" dirty="0" smtClean="0"/>
              <a:t>Іде й паде під тиском урагана, </a:t>
            </a:r>
            <a:br>
              <a:rPr lang="ru-RU" dirty="0" smtClean="0"/>
            </a:br>
            <a:r>
              <a:rPr lang="ru-RU" dirty="0" smtClean="0"/>
              <a:t>Вона давно погибла б у пітьмах, </a:t>
            </a:r>
            <a:br>
              <a:rPr lang="ru-RU" dirty="0" smtClean="0"/>
            </a:br>
            <a:r>
              <a:rPr lang="ru-RU" dirty="0" smtClean="0"/>
              <a:t>Коли б не світ у темних тайниках — </a:t>
            </a:r>
            <a:br>
              <a:rPr lang="ru-RU" dirty="0" smtClean="0"/>
            </a:br>
            <a:r>
              <a:rPr lang="ru-RU" dirty="0" smtClean="0"/>
              <a:t>Ясна фата-моргана.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 дзеркало моїх майбутніх днів. </a:t>
            </a:r>
            <a:br>
              <a:rPr lang="ru-RU" dirty="0" smtClean="0"/>
            </a:br>
            <a:r>
              <a:rPr lang="ru-RU" dirty="0" smtClean="0"/>
              <a:t>Неначе привид на пісках пустині, </a:t>
            </a:r>
            <a:br>
              <a:rPr lang="ru-RU" dirty="0" smtClean="0"/>
            </a:br>
            <a:r>
              <a:rPr lang="ru-RU" dirty="0" smtClean="0"/>
              <a:t>Я догорю без радісних огнів… </a:t>
            </a:r>
            <a:br>
              <a:rPr lang="ru-RU" dirty="0" smtClean="0"/>
            </a:br>
            <a:r>
              <a:rPr lang="ru-RU" dirty="0" smtClean="0"/>
              <a:t>Мене спалить неублаганний гнів </a:t>
            </a:r>
            <a:br>
              <a:rPr lang="ru-RU" dirty="0" smtClean="0"/>
            </a:br>
            <a:r>
              <a:rPr lang="ru-RU" dirty="0" smtClean="0"/>
              <a:t>При вході до святині. 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Володимир Кобилянський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0775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ЛЕБІДЬ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Як ляже трупом день </a:t>
            </a:r>
            <a:br>
              <a:rPr lang="ru-RU" dirty="0" smtClean="0"/>
            </a:br>
            <a:r>
              <a:rPr lang="ru-RU" dirty="0" smtClean="0"/>
              <a:t>На сонне лоно трав </a:t>
            </a:r>
            <a:br>
              <a:rPr lang="ru-RU" dirty="0" smtClean="0"/>
            </a:br>
            <a:r>
              <a:rPr lang="ru-RU" dirty="0" smtClean="0"/>
              <a:t>І вкриє чорний шовк </a:t>
            </a:r>
            <a:br>
              <a:rPr lang="ru-RU" dirty="0" smtClean="0"/>
            </a:br>
            <a:r>
              <a:rPr lang="ru-RU" dirty="0" smtClean="0"/>
              <a:t>Засмучені поля, — </a:t>
            </a:r>
            <a:br>
              <a:rPr lang="ru-RU" dirty="0" smtClean="0"/>
            </a:br>
            <a:r>
              <a:rPr lang="ru-RU" dirty="0" smtClean="0"/>
              <a:t>Я чую крик пісень, </a:t>
            </a:r>
            <a:br>
              <a:rPr lang="ru-RU" dirty="0" smtClean="0"/>
            </a:br>
            <a:r>
              <a:rPr lang="ru-RU" dirty="0" smtClean="0"/>
              <a:t>Той крик, коли вмирав, </a:t>
            </a:r>
            <a:br>
              <a:rPr lang="ru-RU" dirty="0" smtClean="0"/>
            </a:br>
            <a:r>
              <a:rPr lang="ru-RU" dirty="0" smtClean="0"/>
              <a:t>Коли навік замовк </a:t>
            </a:r>
            <a:br>
              <a:rPr lang="ru-RU" dirty="0" smtClean="0"/>
            </a:br>
            <a:r>
              <a:rPr lang="ru-RU" dirty="0" smtClean="0"/>
              <a:t>Безлунний лебідь — я.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Упав мій срібний пух </a:t>
            </a:r>
            <a:br>
              <a:rPr lang="ru-RU" dirty="0" smtClean="0"/>
            </a:br>
            <a:r>
              <a:rPr lang="ru-RU" dirty="0" smtClean="0"/>
              <a:t>На хвилі ясних сліз </a:t>
            </a:r>
            <a:br>
              <a:rPr lang="ru-RU" dirty="0" smtClean="0"/>
            </a:br>
            <a:r>
              <a:rPr lang="ru-RU" dirty="0" smtClean="0"/>
              <a:t>В той час, коли вмирав </a:t>
            </a:r>
            <a:br>
              <a:rPr lang="ru-RU" dirty="0" smtClean="0"/>
            </a:br>
            <a:r>
              <a:rPr lang="ru-RU" dirty="0" smtClean="0"/>
              <a:t>Без гомону, без дум, — </a:t>
            </a:r>
            <a:br>
              <a:rPr lang="ru-RU" dirty="0" smtClean="0"/>
            </a:br>
            <a:r>
              <a:rPr lang="ru-RU" dirty="0" smtClean="0"/>
              <a:t>То я… Мій вільний дух </a:t>
            </a:r>
            <a:br>
              <a:rPr lang="ru-RU" dirty="0" smtClean="0"/>
            </a:br>
            <a:r>
              <a:rPr lang="ru-RU" dirty="0" smtClean="0"/>
              <a:t>Під крилами беріз </a:t>
            </a:r>
            <a:br>
              <a:rPr lang="ru-RU" dirty="0" smtClean="0"/>
            </a:br>
            <a:r>
              <a:rPr lang="ru-RU" dirty="0" smtClean="0"/>
              <a:t>На лоно сонних трав </a:t>
            </a:r>
            <a:br>
              <a:rPr lang="ru-RU" dirty="0" smtClean="0"/>
            </a:br>
            <a:r>
              <a:rPr lang="ru-RU" dirty="0" smtClean="0"/>
              <a:t>Посіяв сніжний сум. 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Володимир Кобилянський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* * *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Так смутно прекрасні осіннії дні, </a:t>
            </a:r>
            <a:br>
              <a:rPr lang="uk-UA" dirty="0" smtClean="0"/>
            </a:br>
            <a:r>
              <a:rPr lang="uk-UA" dirty="0" smtClean="0"/>
              <a:t>Як з шелестом листя пожовкле спадає, </a:t>
            </a:r>
            <a:br>
              <a:rPr lang="uk-UA" dirty="0" smtClean="0"/>
            </a:br>
            <a:r>
              <a:rPr lang="uk-UA" dirty="0" smtClean="0"/>
              <a:t>Нечутно той шелест за літом ридає, </a:t>
            </a:r>
            <a:br>
              <a:rPr lang="uk-UA" dirty="0" smtClean="0"/>
            </a:br>
            <a:r>
              <a:rPr lang="uk-UA" dirty="0" smtClean="0"/>
              <a:t>Що вснуло в сосновій труні — </a:t>
            </a:r>
            <a:br>
              <a:rPr lang="uk-UA" dirty="0" smtClean="0"/>
            </a:br>
            <a:r>
              <a:rPr lang="uk-UA" dirty="0" smtClean="0"/>
              <a:t>Так смутно прекрасні осіннії дні… 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Краса переходу — найвища краса… </a:t>
            </a:r>
            <a:br>
              <a:rPr lang="uk-UA" dirty="0" smtClean="0"/>
            </a:br>
            <a:r>
              <a:rPr lang="uk-UA" dirty="0" smtClean="0"/>
              <a:t>Прекрасне те листя, що впало під ноги, — </a:t>
            </a:r>
            <a:br>
              <a:rPr lang="uk-UA" dirty="0" smtClean="0"/>
            </a:br>
            <a:r>
              <a:rPr lang="uk-UA" dirty="0" smtClean="0"/>
              <a:t>Як трупом засохлим покриє дороги, </a:t>
            </a:r>
            <a:br>
              <a:rPr lang="uk-UA" dirty="0" smtClean="0"/>
            </a:br>
            <a:r>
              <a:rPr lang="uk-UA" dirty="0" smtClean="0"/>
              <a:t>Ясніше стають небеса. </a:t>
            </a:r>
            <a:br>
              <a:rPr lang="uk-UA" dirty="0" smtClean="0"/>
            </a:br>
            <a:r>
              <a:rPr lang="uk-UA" dirty="0" smtClean="0"/>
              <a:t>Краса переходу — найвища краса. 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Дмитро Загул</a:t>
            </a:r>
            <a:br>
              <a:rPr lang="uk-UA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* * *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Чорний ліс, убогі села, </a:t>
            </a:r>
            <a:br>
              <a:rPr lang="uk-UA" dirty="0" smtClean="0"/>
            </a:br>
            <a:r>
              <a:rPr lang="uk-UA" dirty="0" smtClean="0"/>
              <a:t>Людські ниви, довгий лан </a:t>
            </a:r>
            <a:br>
              <a:rPr lang="uk-UA" dirty="0" smtClean="0"/>
            </a:br>
            <a:r>
              <a:rPr lang="uk-UA" dirty="0" smtClean="0"/>
              <a:t>Темна ніченька покрила </a:t>
            </a:r>
            <a:br>
              <a:rPr lang="uk-UA" dirty="0" smtClean="0"/>
            </a:br>
            <a:r>
              <a:rPr lang="uk-UA" dirty="0" smtClean="0"/>
              <a:t>І закутала в туман. 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 подірявленій одежі, </a:t>
            </a:r>
            <a:br>
              <a:rPr lang="uk-UA" dirty="0" smtClean="0"/>
            </a:br>
            <a:r>
              <a:rPr lang="uk-UA" dirty="0" smtClean="0"/>
              <a:t>Непритомний і блідий, </a:t>
            </a:r>
            <a:br>
              <a:rPr lang="uk-UA" dirty="0" smtClean="0"/>
            </a:br>
            <a:r>
              <a:rPr lang="uk-UA" dirty="0" smtClean="0"/>
              <a:t>Я блукаю через межі </a:t>
            </a:r>
            <a:br>
              <a:rPr lang="uk-UA" dirty="0" smtClean="0"/>
            </a:br>
            <a:r>
              <a:rPr lang="uk-UA" dirty="0" smtClean="0"/>
              <a:t>І прокльони шлю з грудей…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66</Words>
  <Application>Microsoft Office PowerPoint</Application>
  <PresentationFormat>Předvádění na obrazovce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Ukázky básní</vt:lpstr>
      <vt:lpstr>ЯКІВ САВЧЕНКО </vt:lpstr>
      <vt:lpstr>ЯКІВ САВЧЕНКО</vt:lpstr>
      <vt:lpstr>ЯКІВ САВЧЕНКО</vt:lpstr>
      <vt:lpstr>ЯКІВ САВЧЕНКО</vt:lpstr>
      <vt:lpstr>  Володимир Кобилянський  </vt:lpstr>
      <vt:lpstr>Володимир Кобилянський</vt:lpstr>
      <vt:lpstr>Володимир Кобилянський</vt:lpstr>
      <vt:lpstr>Дмитро Загул </vt:lpstr>
      <vt:lpstr>Дмитро Загул</vt:lpstr>
      <vt:lpstr>Дмитро Загул</vt:lpstr>
      <vt:lpstr>Дмитро Загул</vt:lpstr>
      <vt:lpstr>Дмитро Загул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Ukázky básní</dc:title>
  <dc:creator>Krystyna</dc:creator>
  <cp:lastModifiedBy>Krystyna</cp:lastModifiedBy>
  <cp:revision>7</cp:revision>
  <dcterms:created xsi:type="dcterms:W3CDTF">2018-10-18T06:33:48Z</dcterms:created>
  <dcterms:modified xsi:type="dcterms:W3CDTF">2018-10-18T07:44:27Z</dcterms:modified>
</cp:coreProperties>
</file>