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4660"/>
  </p:normalViewPr>
  <p:slideViewPr>
    <p:cSldViewPr snapToGrid="0">
      <p:cViewPr varScale="1">
        <p:scale>
          <a:sx n="81" d="100"/>
          <a:sy n="81" d="100"/>
        </p:scale>
        <p:origin x="8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14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04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52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4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74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52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20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91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11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60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05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6DF98-A606-4D56-AA32-2CC6BBF29D2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967B-46C5-4ED7-8197-807F2C2BCE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0541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5ce15s4NYc" TargetMode="External"/><Relationship Id="rId2" Type="http://schemas.openxmlformats.org/officeDocument/2006/relationships/hyperlink" Target="http://ks4.imslp.net/files/imglnks/usimg/c/cb/IMSLP279005-PMLP28348-parte_prima_sonate_a_violino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8B97D-4E9D-424F-80BB-9E5220721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925" y="2047973"/>
            <a:ext cx="6344241" cy="2762054"/>
          </a:xfrm>
        </p:spPr>
        <p:txBody>
          <a:bodyPr>
            <a:normAutofit/>
          </a:bodyPr>
          <a:lstStyle/>
          <a:p>
            <a:pPr algn="l"/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Arcangelo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b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Sonáta pro housle a continuo op. 5, č.4 F dur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06BDA8-6488-4210-9C83-3CE91E379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285" y="5401231"/>
            <a:ext cx="3363242" cy="744718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Bc. Lucie Kovářová</a:t>
            </a:r>
          </a:p>
        </p:txBody>
      </p:sp>
      <p:pic>
        <p:nvPicPr>
          <p:cNvPr id="5" name="Obrázek 4" descr="Obsah obrázku interiér, fotka, muž, žena&#10;&#10;Popis byl vytvořen automaticky">
            <a:extLst>
              <a:ext uri="{FF2B5EF4-FFF2-40B4-BE49-F238E27FC236}">
                <a16:creationId xmlns:a16="http://schemas.microsoft.com/office/drawing/2014/main" id="{5E57A375-3DCC-40B3-B37E-BF30ED3DA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340" y="581891"/>
            <a:ext cx="4618168" cy="5564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37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75576-DD09-4367-B21D-8A5B7B8D0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ŽIVOT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BD5710-A386-470B-B14E-E396A3F63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070" y="1690688"/>
            <a:ext cx="9172280" cy="4455588"/>
          </a:xfrm>
        </p:spPr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17. 2. 1653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Fusignano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 † 8. 1. 1713 (Řím)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rodiče →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Arcangelo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Santa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Ruffini)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studium →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Faenza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Lugo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1666 → Bologna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1670 →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Accademia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Filharmonica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Bologna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1675 → Řím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1676 → hráč druhých houslí u Carla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Manneliho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5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2A48B1-4271-4902-8B8E-8706055FE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80" y="820132"/>
            <a:ext cx="10190375" cy="5394537"/>
          </a:xfrm>
        </p:spPr>
        <p:txBody>
          <a:bodyPr>
            <a:normAutofit/>
          </a:bodyPr>
          <a:lstStyle/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1689 →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Congregazione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Virtuosi di S. Cecilia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1706 →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Pontifia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Accademia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degli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Arcadi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Arcadian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Academy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Rome)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Arcomelo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Erimanteo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Žáci → F.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Geminiani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Locatelli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Castrucci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A.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Bonporti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		G. S.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Carbonelli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Gasparini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další.</a:t>
            </a: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„Zakladatel moderní houslové techniky“</a:t>
            </a:r>
          </a:p>
          <a:p>
            <a:pPr marL="0" indent="0">
              <a:buNone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„První velký houslista světa“</a:t>
            </a:r>
          </a:p>
          <a:p>
            <a:pPr marL="0" indent="0">
              <a:buNone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„Otec Concerta grossa“</a:t>
            </a:r>
          </a:p>
        </p:txBody>
      </p:sp>
    </p:spTree>
    <p:extLst>
      <p:ext uri="{BB962C8B-B14F-4D97-AF65-F5344CB8AC3E}">
        <p14:creationId xmlns:p14="http://schemas.microsoft.com/office/powerpoint/2010/main" val="231453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FA149-264B-49C5-AC01-D250D64AB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09531"/>
          </a:xfrm>
        </p:spPr>
        <p:txBody>
          <a:bodyPr>
            <a:normAutofit/>
          </a:bodyPr>
          <a:lstStyle/>
          <a:p>
            <a:r>
              <a:rPr lang="cs-CZ" sz="3000" dirty="0"/>
              <a:t>TVORBA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14788-C597-4E44-BB57-C5D3A7507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999242"/>
            <a:ext cx="6051206" cy="5190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sólová sonáta, triová sonáta, concerto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obsazení: 2 housle,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violone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continuo 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OPUS 1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12 -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1681, Řím</a:t>
            </a:r>
          </a:p>
          <a:p>
            <a:pPr lvl="2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chiesa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Královna Kristýna I. Švédská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„první plody jeho studií“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OPUS 2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1685, Řím</a:t>
            </a:r>
          </a:p>
          <a:p>
            <a:pPr lvl="2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camera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Kardinál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Benedetto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Pamphili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cs-CZ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39A4AE0-8DEE-4889-B76A-847ACFF1D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36989" y="1640263"/>
            <a:ext cx="4615223" cy="4440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OPUS 3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1689, Řím</a:t>
            </a:r>
          </a:p>
          <a:p>
            <a:pPr lvl="2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chiesa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Francesco II., vévoda z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Modeny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OPUS 4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1694, Řím</a:t>
            </a:r>
          </a:p>
          <a:p>
            <a:pPr lvl="2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camera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Kardinál Pietro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Ottoboni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40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409C7A-F298-451D-8C23-16D7B4B73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078" y="760396"/>
            <a:ext cx="10515600" cy="5263332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OPUS 5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OPUS 6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Concerti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grossi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1714, Amsterdam</a:t>
            </a:r>
          </a:p>
          <a:p>
            <a:pPr lvl="2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1 – 8 →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Concerti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chiesa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8 – „Vánoční“ koncert</a:t>
            </a:r>
          </a:p>
          <a:p>
            <a:pPr lvl="2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9 – 12 →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Concerti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camera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Berardi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(1689): „Koncerty pro housle a další nástroje se nazývají sinfonie, a dnes jsou nejcennější a nejváženější ty, jež píše pan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Arcangelo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nový Orfeus našich dnů.“ 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(ODEHNAL, Karel.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Hudební kinetika v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canzonách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sonátách 17. století: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Frescobaldi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Berardi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Brno, 2008 Bakalářská práce. Masarykova univerzita, Filozofická fakulta. Vedoucí práce Mgr. MgA. Miloslav Študent, s. 52.)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1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0ABB1-40E9-4954-884E-F91974BB0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747238"/>
          </a:xfrm>
        </p:spPr>
        <p:txBody>
          <a:bodyPr/>
          <a:lstStyle/>
          <a:p>
            <a:r>
              <a:rPr lang="cs-CZ" dirty="0"/>
              <a:t>OPUS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8669E-2471-4030-B501-DE439EF09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6" y="980388"/>
            <a:ext cx="10764609" cy="5209275"/>
          </a:xfr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Věnované – Sophii Charlotte von Brandenburg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1. 1. 1700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Vydal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Gaspar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Pietro Santa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Přepracované na concerto grosso –	 F.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Geminiani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Edice 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E. Roger ( Amsterdam )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J.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Walsch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Londýn)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H. J. Marx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Cologna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1976)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Arcangelo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Gesamtausgabe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musikalischen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Werke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J. Joachim a F.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Chrysander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oeuvres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Arcangelo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Benátky, Bologna</a:t>
            </a:r>
          </a:p>
        </p:txBody>
      </p:sp>
    </p:spTree>
    <p:extLst>
      <p:ext uri="{BB962C8B-B14F-4D97-AF65-F5344CB8AC3E}">
        <p14:creationId xmlns:p14="http://schemas.microsoft.com/office/powerpoint/2010/main" val="211516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A0EDCA-A05C-4806-B207-EEDDCE520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742"/>
            <a:ext cx="10515600" cy="5564221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sonát pro housle a basso continuo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1 – 6 →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chiesa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7 – 11 →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Sonata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camera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12 → 23 variacích na téma La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Follia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Sonáta op. 5, č. 4 F – dur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Adagio – 17 t.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Allegro – 62 t.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Vivace – 61 t.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Adagio – 17 t.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Allegro – 42. t.</a:t>
            </a:r>
          </a:p>
          <a:p>
            <a:pPr marL="914400" lvl="1" indent="-457200">
              <a:buFont typeface="+mj-lt"/>
              <a:buAutoNum type="arabicPeriod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Noty: </a:t>
            </a:r>
            <a:r>
              <a:rPr lang="cs-CZ" dirty="0">
                <a:hlinkClick r:id="rId2"/>
              </a:rPr>
              <a:t>http://ks4.imslp.net/files/imglnks/usimg/c/cb/IMSLP279005-PMLP28348-parte_prima_sonate_a_violino.pdf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https://www.youtube.com/watch?v=M5ce15s4NYc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34:25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5C537D-56C0-4F5E-9016-488A9FD55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8730"/>
            <a:ext cx="10515600" cy="570321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BUKOVZER, Manfred F.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Hudba období baroka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Bratislava: Opus, 1986.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DOLMETSCH, Arnold.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Intepretace hudby 17. a 18. století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Praha, 1958.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ENGELKE, Ulrike.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Musik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Frankfurt: Zimmermann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Musikverlag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1990.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KAZÁROVÁ, Helena: Barokní taneční formy. Praha: Akademie múzických umění, 2005.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PAUMGARTNER, Bernard.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Arcangelo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BLUME, Friedrich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Music in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Geschichte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Gegenwart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Allgemeine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Enzyklopädieder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Bärenreiter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Verlag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Kassel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1952, s. 1668–1679.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TALBOT, Michael.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Arcangelo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SADIE,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Standley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Grove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Dictionary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Music and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Musicians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Vol 6, New York: Oxford Univerzity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2001, s. 457–463.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ODEHNAL, Karel.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Hudební kinetika v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canzonách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sonátách 17. století: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Frescobaldi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Berardi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Brno, 2008 Bakalářská práce. Masarykova univerzita, Filozofická fakulta. Vedoucí práce Mgr. MgA. Miloslav Študent.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47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760</Words>
  <Application>Microsoft Office PowerPoint</Application>
  <PresentationFormat>Širokoúhlá obrazovka</PresentationFormat>
  <Paragraphs>87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Arcangelo Corelli Sonáta pro housle a continuo op. 5, č.4 F dur </vt:lpstr>
      <vt:lpstr>ŽIVOT </vt:lpstr>
      <vt:lpstr>Prezentace aplikace PowerPoint</vt:lpstr>
      <vt:lpstr>TVORBA</vt:lpstr>
      <vt:lpstr>Prezentace aplikace PowerPoint</vt:lpstr>
      <vt:lpstr>OPUS 5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Arcangelo Corelli Sonáta op. 5, č.4 F- dur </dc:title>
  <dc:creator>Lucie Kovářová</dc:creator>
  <cp:lastModifiedBy>Lucie Kovářová</cp:lastModifiedBy>
  <cp:revision>16</cp:revision>
  <dcterms:created xsi:type="dcterms:W3CDTF">2019-12-03T00:47:50Z</dcterms:created>
  <dcterms:modified xsi:type="dcterms:W3CDTF">2019-12-16T17:09:59Z</dcterms:modified>
</cp:coreProperties>
</file>