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70" r:id="rId7"/>
    <p:sldId id="261" r:id="rId8"/>
    <p:sldId id="262" r:id="rId9"/>
    <p:sldId id="263" r:id="rId10"/>
    <p:sldId id="264" r:id="rId11"/>
    <p:sldId id="265" r:id="rId12"/>
    <p:sldId id="266" r:id="rId13"/>
    <p:sldId id="267" r:id="rId14"/>
    <p:sldId id="268" r:id="rId15"/>
    <p:sldId id="269" r:id="rId1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21" Type="http://schemas.microsoft.com/office/2016/11/relationships/changesInfo" Target="changesInfos/changesInfo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 " userId="cf0b83b54c4bac9f" providerId="LiveId" clId="{7ABAE5AA-D322-42F5-8B67-3DFC4FD9E1A9}"/>
    <pc:docChg chg="custSel addSld delSld modSld">
      <pc:chgData name=" " userId="cf0b83b54c4bac9f" providerId="LiveId" clId="{7ABAE5AA-D322-42F5-8B67-3DFC4FD9E1A9}" dt="2020-11-10T11:33:55.577" v="6401" actId="20577"/>
      <pc:docMkLst>
        <pc:docMk/>
      </pc:docMkLst>
      <pc:sldChg chg="modSp mod">
        <pc:chgData name=" " userId="cf0b83b54c4bac9f" providerId="LiveId" clId="{7ABAE5AA-D322-42F5-8B67-3DFC4FD9E1A9}" dt="2020-11-10T10:25:33.572" v="6120" actId="20577"/>
        <pc:sldMkLst>
          <pc:docMk/>
          <pc:sldMk cId="814954361" sldId="256"/>
        </pc:sldMkLst>
        <pc:spChg chg="mod">
          <ac:chgData name=" " userId="cf0b83b54c4bac9f" providerId="LiveId" clId="{7ABAE5AA-D322-42F5-8B67-3DFC4FD9E1A9}" dt="2020-11-10T10:25:33.572" v="6120" actId="20577"/>
          <ac:spMkLst>
            <pc:docMk/>
            <pc:sldMk cId="814954361" sldId="256"/>
            <ac:spMk id="2" creationId="{CF2505BB-F0F2-4BE0-9CD4-F90FD1E65911}"/>
          </ac:spMkLst>
        </pc:spChg>
      </pc:sldChg>
      <pc:sldChg chg="modSp mod">
        <pc:chgData name=" " userId="cf0b83b54c4bac9f" providerId="LiveId" clId="{7ABAE5AA-D322-42F5-8B67-3DFC4FD9E1A9}" dt="2020-11-10T10:59:59.609" v="6304" actId="20577"/>
        <pc:sldMkLst>
          <pc:docMk/>
          <pc:sldMk cId="3139120266" sldId="258"/>
        </pc:sldMkLst>
        <pc:spChg chg="mod">
          <ac:chgData name=" " userId="cf0b83b54c4bac9f" providerId="LiveId" clId="{7ABAE5AA-D322-42F5-8B67-3DFC4FD9E1A9}" dt="2020-11-10T10:59:59.609" v="6304" actId="20577"/>
          <ac:spMkLst>
            <pc:docMk/>
            <pc:sldMk cId="3139120266" sldId="258"/>
            <ac:spMk id="3" creationId="{01C37881-245C-4A5E-8B21-6E26CA9A0429}"/>
          </ac:spMkLst>
        </pc:spChg>
      </pc:sldChg>
      <pc:sldChg chg="modSp new mod">
        <pc:chgData name=" " userId="cf0b83b54c4bac9f" providerId="LiveId" clId="{7ABAE5AA-D322-42F5-8B67-3DFC4FD9E1A9}" dt="2020-11-08T11:53:54.769" v="493" actId="20577"/>
        <pc:sldMkLst>
          <pc:docMk/>
          <pc:sldMk cId="2939265180" sldId="259"/>
        </pc:sldMkLst>
        <pc:spChg chg="mod">
          <ac:chgData name=" " userId="cf0b83b54c4bac9f" providerId="LiveId" clId="{7ABAE5AA-D322-42F5-8B67-3DFC4FD9E1A9}" dt="2020-11-08T11:31:30.937" v="7" actId="20577"/>
          <ac:spMkLst>
            <pc:docMk/>
            <pc:sldMk cId="2939265180" sldId="259"/>
            <ac:spMk id="2" creationId="{292F47D7-DA2C-4E15-9852-A1CC6CDD6168}"/>
          </ac:spMkLst>
        </pc:spChg>
        <pc:spChg chg="mod">
          <ac:chgData name=" " userId="cf0b83b54c4bac9f" providerId="LiveId" clId="{7ABAE5AA-D322-42F5-8B67-3DFC4FD9E1A9}" dt="2020-11-08T11:53:54.769" v="493" actId="20577"/>
          <ac:spMkLst>
            <pc:docMk/>
            <pc:sldMk cId="2939265180" sldId="259"/>
            <ac:spMk id="3" creationId="{F760DDFD-D2FD-497D-8849-1C096426D2E1}"/>
          </ac:spMkLst>
        </pc:spChg>
      </pc:sldChg>
      <pc:sldChg chg="modSp new mod">
        <pc:chgData name=" " userId="cf0b83b54c4bac9f" providerId="LiveId" clId="{7ABAE5AA-D322-42F5-8B67-3DFC4FD9E1A9}" dt="2020-11-10T10:28:12.084" v="6121" actId="255"/>
        <pc:sldMkLst>
          <pc:docMk/>
          <pc:sldMk cId="756701259" sldId="260"/>
        </pc:sldMkLst>
        <pc:spChg chg="mod">
          <ac:chgData name=" " userId="cf0b83b54c4bac9f" providerId="LiveId" clId="{7ABAE5AA-D322-42F5-8B67-3DFC4FD9E1A9}" dt="2020-11-08T11:54:12.362" v="535" actId="20577"/>
          <ac:spMkLst>
            <pc:docMk/>
            <pc:sldMk cId="756701259" sldId="260"/>
            <ac:spMk id="2" creationId="{F0EF2723-FD8B-4A62-9010-0CA68EB6C0E2}"/>
          </ac:spMkLst>
        </pc:spChg>
        <pc:spChg chg="mod">
          <ac:chgData name=" " userId="cf0b83b54c4bac9f" providerId="LiveId" clId="{7ABAE5AA-D322-42F5-8B67-3DFC4FD9E1A9}" dt="2020-11-10T10:28:12.084" v="6121" actId="255"/>
          <ac:spMkLst>
            <pc:docMk/>
            <pc:sldMk cId="756701259" sldId="260"/>
            <ac:spMk id="3" creationId="{B258581E-F898-4D16-942D-1098C02E91DF}"/>
          </ac:spMkLst>
        </pc:spChg>
      </pc:sldChg>
      <pc:sldChg chg="modSp new mod">
        <pc:chgData name=" " userId="cf0b83b54c4bac9f" providerId="LiveId" clId="{7ABAE5AA-D322-42F5-8B67-3DFC4FD9E1A9}" dt="2020-11-10T11:21:32.652" v="6380" actId="20577"/>
        <pc:sldMkLst>
          <pc:docMk/>
          <pc:sldMk cId="843348724" sldId="261"/>
        </pc:sldMkLst>
        <pc:spChg chg="mod">
          <ac:chgData name=" " userId="cf0b83b54c4bac9f" providerId="LiveId" clId="{7ABAE5AA-D322-42F5-8B67-3DFC4FD9E1A9}" dt="2020-11-08T13:20:39.194" v="1037" actId="20577"/>
          <ac:spMkLst>
            <pc:docMk/>
            <pc:sldMk cId="843348724" sldId="261"/>
            <ac:spMk id="2" creationId="{39BBB6C1-FD92-4344-B349-24E58C9030B0}"/>
          </ac:spMkLst>
        </pc:spChg>
        <pc:spChg chg="mod">
          <ac:chgData name=" " userId="cf0b83b54c4bac9f" providerId="LiveId" clId="{7ABAE5AA-D322-42F5-8B67-3DFC4FD9E1A9}" dt="2020-11-10T11:21:32.652" v="6380" actId="20577"/>
          <ac:spMkLst>
            <pc:docMk/>
            <pc:sldMk cId="843348724" sldId="261"/>
            <ac:spMk id="3" creationId="{98BCFF31-BFBF-4135-889A-FF2EACC4EA02}"/>
          </ac:spMkLst>
        </pc:spChg>
      </pc:sldChg>
      <pc:sldChg chg="modSp new mod">
        <pc:chgData name=" " userId="cf0b83b54c4bac9f" providerId="LiveId" clId="{7ABAE5AA-D322-42F5-8B67-3DFC4FD9E1A9}" dt="2020-11-09T13:11:17.238" v="3912" actId="313"/>
        <pc:sldMkLst>
          <pc:docMk/>
          <pc:sldMk cId="1977412879" sldId="262"/>
        </pc:sldMkLst>
        <pc:spChg chg="mod">
          <ac:chgData name=" " userId="cf0b83b54c4bac9f" providerId="LiveId" clId="{7ABAE5AA-D322-42F5-8B67-3DFC4FD9E1A9}" dt="2020-11-08T13:37:27.079" v="1417" actId="20577"/>
          <ac:spMkLst>
            <pc:docMk/>
            <pc:sldMk cId="1977412879" sldId="262"/>
            <ac:spMk id="2" creationId="{EC3AD678-C1E7-405E-A279-380112D91BBE}"/>
          </ac:spMkLst>
        </pc:spChg>
        <pc:spChg chg="mod">
          <ac:chgData name=" " userId="cf0b83b54c4bac9f" providerId="LiveId" clId="{7ABAE5AA-D322-42F5-8B67-3DFC4FD9E1A9}" dt="2020-11-09T13:11:17.238" v="3912" actId="313"/>
          <ac:spMkLst>
            <pc:docMk/>
            <pc:sldMk cId="1977412879" sldId="262"/>
            <ac:spMk id="3" creationId="{E28F9FBA-D2F2-453F-A7B4-14F165A3AC8A}"/>
          </ac:spMkLst>
        </pc:spChg>
      </pc:sldChg>
      <pc:sldChg chg="new del">
        <pc:chgData name=" " userId="cf0b83b54c4bac9f" providerId="LiveId" clId="{7ABAE5AA-D322-42F5-8B67-3DFC4FD9E1A9}" dt="2020-11-08T14:01:20.919" v="2178" actId="47"/>
        <pc:sldMkLst>
          <pc:docMk/>
          <pc:sldMk cId="564179170" sldId="263"/>
        </pc:sldMkLst>
      </pc:sldChg>
      <pc:sldChg chg="modSp new mod">
        <pc:chgData name=" " userId="cf0b83b54c4bac9f" providerId="LiveId" clId="{7ABAE5AA-D322-42F5-8B67-3DFC4FD9E1A9}" dt="2020-11-08T15:05:48.431" v="2567" actId="20577"/>
        <pc:sldMkLst>
          <pc:docMk/>
          <pc:sldMk cId="1339739697" sldId="263"/>
        </pc:sldMkLst>
        <pc:spChg chg="mod">
          <ac:chgData name=" " userId="cf0b83b54c4bac9f" providerId="LiveId" clId="{7ABAE5AA-D322-42F5-8B67-3DFC4FD9E1A9}" dt="2020-11-08T14:47:34.337" v="2331" actId="20577"/>
          <ac:spMkLst>
            <pc:docMk/>
            <pc:sldMk cId="1339739697" sldId="263"/>
            <ac:spMk id="2" creationId="{ED95E177-AE4C-497F-8080-7ECE9C80C2D6}"/>
          </ac:spMkLst>
        </pc:spChg>
        <pc:spChg chg="mod">
          <ac:chgData name=" " userId="cf0b83b54c4bac9f" providerId="LiveId" clId="{7ABAE5AA-D322-42F5-8B67-3DFC4FD9E1A9}" dt="2020-11-08T15:05:48.431" v="2567" actId="20577"/>
          <ac:spMkLst>
            <pc:docMk/>
            <pc:sldMk cId="1339739697" sldId="263"/>
            <ac:spMk id="3" creationId="{451E772F-34ED-44AB-8C02-B841A6C7EED5}"/>
          </ac:spMkLst>
        </pc:spChg>
      </pc:sldChg>
      <pc:sldChg chg="modSp new mod">
        <pc:chgData name=" " userId="cf0b83b54c4bac9f" providerId="LiveId" clId="{7ABAE5AA-D322-42F5-8B67-3DFC4FD9E1A9}" dt="2020-11-08T16:30:53.808" v="3182" actId="20577"/>
        <pc:sldMkLst>
          <pc:docMk/>
          <pc:sldMk cId="435209895" sldId="264"/>
        </pc:sldMkLst>
        <pc:spChg chg="mod">
          <ac:chgData name=" " userId="cf0b83b54c4bac9f" providerId="LiveId" clId="{7ABAE5AA-D322-42F5-8B67-3DFC4FD9E1A9}" dt="2020-11-08T16:13:58.067" v="2602" actId="20577"/>
          <ac:spMkLst>
            <pc:docMk/>
            <pc:sldMk cId="435209895" sldId="264"/>
            <ac:spMk id="2" creationId="{ACD18CD3-6E5E-40E6-A34A-5B75C8FFB027}"/>
          </ac:spMkLst>
        </pc:spChg>
        <pc:spChg chg="mod">
          <ac:chgData name=" " userId="cf0b83b54c4bac9f" providerId="LiveId" clId="{7ABAE5AA-D322-42F5-8B67-3DFC4FD9E1A9}" dt="2020-11-08T16:30:53.808" v="3182" actId="20577"/>
          <ac:spMkLst>
            <pc:docMk/>
            <pc:sldMk cId="435209895" sldId="264"/>
            <ac:spMk id="3" creationId="{5BCF0A4D-E224-4537-8320-1E71FEC528FE}"/>
          </ac:spMkLst>
        </pc:spChg>
      </pc:sldChg>
      <pc:sldChg chg="modSp new mod">
        <pc:chgData name=" " userId="cf0b83b54c4bac9f" providerId="LiveId" clId="{7ABAE5AA-D322-42F5-8B67-3DFC4FD9E1A9}" dt="2020-11-09T22:33:47.946" v="6090" actId="20577"/>
        <pc:sldMkLst>
          <pc:docMk/>
          <pc:sldMk cId="806235310" sldId="265"/>
        </pc:sldMkLst>
        <pc:spChg chg="mod">
          <ac:chgData name=" " userId="cf0b83b54c4bac9f" providerId="LiveId" clId="{7ABAE5AA-D322-42F5-8B67-3DFC4FD9E1A9}" dt="2020-11-08T16:33:49.390" v="3226" actId="20577"/>
          <ac:spMkLst>
            <pc:docMk/>
            <pc:sldMk cId="806235310" sldId="265"/>
            <ac:spMk id="2" creationId="{B3EDB336-F9F9-4496-85A9-48544073395F}"/>
          </ac:spMkLst>
        </pc:spChg>
        <pc:spChg chg="mod">
          <ac:chgData name=" " userId="cf0b83b54c4bac9f" providerId="LiveId" clId="{7ABAE5AA-D322-42F5-8B67-3DFC4FD9E1A9}" dt="2020-11-09T22:33:47.946" v="6090" actId="20577"/>
          <ac:spMkLst>
            <pc:docMk/>
            <pc:sldMk cId="806235310" sldId="265"/>
            <ac:spMk id="3" creationId="{AD753192-66D6-4C5D-9051-58D3CD109CEA}"/>
          </ac:spMkLst>
        </pc:spChg>
      </pc:sldChg>
      <pc:sldChg chg="modSp new mod">
        <pc:chgData name=" " userId="cf0b83b54c4bac9f" providerId="LiveId" clId="{7ABAE5AA-D322-42F5-8B67-3DFC4FD9E1A9}" dt="2020-11-09T16:49:25.656" v="4449" actId="20577"/>
        <pc:sldMkLst>
          <pc:docMk/>
          <pc:sldMk cId="2348763602" sldId="266"/>
        </pc:sldMkLst>
        <pc:spChg chg="mod">
          <ac:chgData name=" " userId="cf0b83b54c4bac9f" providerId="LiveId" clId="{7ABAE5AA-D322-42F5-8B67-3DFC4FD9E1A9}" dt="2020-11-09T16:27:48.209" v="4270" actId="20577"/>
          <ac:spMkLst>
            <pc:docMk/>
            <pc:sldMk cId="2348763602" sldId="266"/>
            <ac:spMk id="2" creationId="{3513B6D1-992F-4AA8-B290-4B4548C2DAD4}"/>
          </ac:spMkLst>
        </pc:spChg>
        <pc:spChg chg="mod">
          <ac:chgData name=" " userId="cf0b83b54c4bac9f" providerId="LiveId" clId="{7ABAE5AA-D322-42F5-8B67-3DFC4FD9E1A9}" dt="2020-11-09T16:49:25.656" v="4449" actId="20577"/>
          <ac:spMkLst>
            <pc:docMk/>
            <pc:sldMk cId="2348763602" sldId="266"/>
            <ac:spMk id="3" creationId="{3B8E8802-E17D-4C2A-A35B-50BF221879C1}"/>
          </ac:spMkLst>
        </pc:spChg>
      </pc:sldChg>
      <pc:sldChg chg="modSp new mod">
        <pc:chgData name=" " userId="cf0b83b54c4bac9f" providerId="LiveId" clId="{7ABAE5AA-D322-42F5-8B67-3DFC4FD9E1A9}" dt="2020-11-10T11:33:55.577" v="6401" actId="20577"/>
        <pc:sldMkLst>
          <pc:docMk/>
          <pc:sldMk cId="297928901" sldId="267"/>
        </pc:sldMkLst>
        <pc:spChg chg="mod">
          <ac:chgData name=" " userId="cf0b83b54c4bac9f" providerId="LiveId" clId="{7ABAE5AA-D322-42F5-8B67-3DFC4FD9E1A9}" dt="2020-11-09T16:49:40.971" v="4510" actId="20577"/>
          <ac:spMkLst>
            <pc:docMk/>
            <pc:sldMk cId="297928901" sldId="267"/>
            <ac:spMk id="2" creationId="{05CFB65E-4678-4C32-A9E8-C79C9267AECF}"/>
          </ac:spMkLst>
        </pc:spChg>
        <pc:spChg chg="mod">
          <ac:chgData name=" " userId="cf0b83b54c4bac9f" providerId="LiveId" clId="{7ABAE5AA-D322-42F5-8B67-3DFC4FD9E1A9}" dt="2020-11-10T11:33:55.577" v="6401" actId="20577"/>
          <ac:spMkLst>
            <pc:docMk/>
            <pc:sldMk cId="297928901" sldId="267"/>
            <ac:spMk id="3" creationId="{00E927FB-1E3F-42C2-9478-430A48CC8E78}"/>
          </ac:spMkLst>
        </pc:spChg>
      </pc:sldChg>
      <pc:sldChg chg="modSp new mod">
        <pc:chgData name=" " userId="cf0b83b54c4bac9f" providerId="LiveId" clId="{7ABAE5AA-D322-42F5-8B67-3DFC4FD9E1A9}" dt="2020-11-09T18:17:13.290" v="5587" actId="20577"/>
        <pc:sldMkLst>
          <pc:docMk/>
          <pc:sldMk cId="2813084533" sldId="268"/>
        </pc:sldMkLst>
        <pc:spChg chg="mod">
          <ac:chgData name=" " userId="cf0b83b54c4bac9f" providerId="LiveId" clId="{7ABAE5AA-D322-42F5-8B67-3DFC4FD9E1A9}" dt="2020-11-09T17:01:28.013" v="4870" actId="20577"/>
          <ac:spMkLst>
            <pc:docMk/>
            <pc:sldMk cId="2813084533" sldId="268"/>
            <ac:spMk id="2" creationId="{4AE6D4E7-753D-4218-B78B-06162173F2F0}"/>
          </ac:spMkLst>
        </pc:spChg>
        <pc:spChg chg="mod">
          <ac:chgData name=" " userId="cf0b83b54c4bac9f" providerId="LiveId" clId="{7ABAE5AA-D322-42F5-8B67-3DFC4FD9E1A9}" dt="2020-11-09T18:17:13.290" v="5587" actId="20577"/>
          <ac:spMkLst>
            <pc:docMk/>
            <pc:sldMk cId="2813084533" sldId="268"/>
            <ac:spMk id="3" creationId="{92FD3CF6-96E1-4A64-814F-FA1974F01892}"/>
          </ac:spMkLst>
        </pc:spChg>
      </pc:sldChg>
      <pc:sldChg chg="modSp new mod">
        <pc:chgData name=" " userId="cf0b83b54c4bac9f" providerId="LiveId" clId="{7ABAE5AA-D322-42F5-8B67-3DFC4FD9E1A9}" dt="2020-11-09T19:32:34.589" v="6032" actId="20577"/>
        <pc:sldMkLst>
          <pc:docMk/>
          <pc:sldMk cId="4110491234" sldId="269"/>
        </pc:sldMkLst>
        <pc:spChg chg="mod">
          <ac:chgData name=" " userId="cf0b83b54c4bac9f" providerId="LiveId" clId="{7ABAE5AA-D322-42F5-8B67-3DFC4FD9E1A9}" dt="2020-11-09T19:13:32.124" v="5620" actId="20577"/>
          <ac:spMkLst>
            <pc:docMk/>
            <pc:sldMk cId="4110491234" sldId="269"/>
            <ac:spMk id="2" creationId="{54169DC7-AD5E-481C-9620-3CFBAA72E4BD}"/>
          </ac:spMkLst>
        </pc:spChg>
        <pc:spChg chg="mod">
          <ac:chgData name=" " userId="cf0b83b54c4bac9f" providerId="LiveId" clId="{7ABAE5AA-D322-42F5-8B67-3DFC4FD9E1A9}" dt="2020-11-09T19:32:34.589" v="6032" actId="20577"/>
          <ac:spMkLst>
            <pc:docMk/>
            <pc:sldMk cId="4110491234" sldId="269"/>
            <ac:spMk id="3" creationId="{00FBFB08-2B4B-4B1A-8A30-A1BA2B5B426A}"/>
          </ac:spMkLst>
        </pc:spChg>
      </pc:sldChg>
      <pc:sldChg chg="modSp new mod">
        <pc:chgData name=" " userId="cf0b83b54c4bac9f" providerId="LiveId" clId="{7ABAE5AA-D322-42F5-8B67-3DFC4FD9E1A9}" dt="2020-11-10T10:29:09.132" v="6185"/>
        <pc:sldMkLst>
          <pc:docMk/>
          <pc:sldMk cId="4010679454" sldId="270"/>
        </pc:sldMkLst>
        <pc:spChg chg="mod">
          <ac:chgData name=" " userId="cf0b83b54c4bac9f" providerId="LiveId" clId="{7ABAE5AA-D322-42F5-8B67-3DFC4FD9E1A9}" dt="2020-11-10T10:28:31.630" v="6184" actId="20577"/>
          <ac:spMkLst>
            <pc:docMk/>
            <pc:sldMk cId="4010679454" sldId="270"/>
            <ac:spMk id="2" creationId="{5FCEC186-9FB3-44AC-9A16-113E4E4DFFDF}"/>
          </ac:spMkLst>
        </pc:spChg>
        <pc:spChg chg="mod">
          <ac:chgData name=" " userId="cf0b83b54c4bac9f" providerId="LiveId" clId="{7ABAE5AA-D322-42F5-8B67-3DFC4FD9E1A9}" dt="2020-11-10T10:29:09.132" v="6185"/>
          <ac:spMkLst>
            <pc:docMk/>
            <pc:sldMk cId="4010679454" sldId="270"/>
            <ac:spMk id="3" creationId="{C52B64BB-B0BB-4722-AB8D-7599F476E652}"/>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4417629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CAB9F5-404A-4924-884E-A8A6F4190A9D}"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32314407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121492711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4" name="Date Placeholder 3"/>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D46-F091-458F-9169-68FA6BAC56F4}" type="slidenum">
              <a:rPr lang="en-GB" smtClean="0"/>
              <a:t>‹#›</a:t>
            </a:fld>
            <a:endParaRPr lang="en-GB"/>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extLst>
      <p:ext uri="{BB962C8B-B14F-4D97-AF65-F5344CB8AC3E}">
        <p14:creationId xmlns:p14="http://schemas.microsoft.com/office/powerpoint/2010/main" val="77688471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335266765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CAB9F5-404A-4924-884E-A8A6F4190A9D}" type="datetimeFigureOut">
              <a:rPr lang="en-GB" smtClean="0"/>
              <a:t>10/11/2020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248066321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9FCAB9F5-404A-4924-884E-A8A6F4190A9D}" type="datetimeFigureOut">
              <a:rPr lang="en-GB" smtClean="0"/>
              <a:t>10/11/2020</a:t>
            </a:fld>
            <a:endParaRPr lang="en-GB"/>
          </a:p>
        </p:txBody>
      </p:sp>
      <p:sp>
        <p:nvSpPr>
          <p:cNvPr id="4"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392374171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370125670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41997017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3"/>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16199472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18442926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FCAB9F5-404A-4924-884E-A8A6F4190A9D}"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15034219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9FCAB9F5-404A-4924-884E-A8A6F4190A9D}" type="datetimeFigureOut">
              <a:rPr lang="en-GB" smtClean="0"/>
              <a:t>10/11/2020</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6664279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7" name="Date Placeholder 2"/>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3"/>
          <p:cNvSpPr>
            <a:spLocks noGrp="1"/>
          </p:cNvSpPr>
          <p:nvPr>
            <p:ph type="ftr" sz="quarter" idx="11"/>
          </p:nvPr>
        </p:nvSpPr>
        <p:spPr/>
        <p:txBody>
          <a:bodyPr/>
          <a:lstStyle/>
          <a:p>
            <a:endParaRPr lang="en-GB"/>
          </a:p>
        </p:txBody>
      </p:sp>
      <p:sp>
        <p:nvSpPr>
          <p:cNvPr id="6" name="Slide Number Placeholder 4"/>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1309337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2"/>
          <p:cNvSpPr>
            <a:spLocks noGrp="1"/>
          </p:cNvSpPr>
          <p:nvPr>
            <p:ph type="ftr" sz="quarter" idx="11"/>
          </p:nvPr>
        </p:nvSpPr>
        <p:spPr/>
        <p:txBody>
          <a:bodyPr/>
          <a:lstStyle/>
          <a:p>
            <a:endParaRPr lang="en-GB"/>
          </a:p>
        </p:txBody>
      </p:sp>
      <p:sp>
        <p:nvSpPr>
          <p:cNvPr id="6" name="Slide Number Placeholder 3"/>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1820947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7" name="Date Placeholder 4"/>
          <p:cNvSpPr>
            <a:spLocks noGrp="1"/>
          </p:cNvSpPr>
          <p:nvPr>
            <p:ph type="dt" sz="half" idx="10"/>
          </p:nvPr>
        </p:nvSpPr>
        <p:spPr/>
        <p:txBody>
          <a:bodyPr/>
          <a:lstStyle/>
          <a:p>
            <a:fld id="{9FCAB9F5-404A-4924-884E-A8A6F4190A9D}" type="datetimeFigureOut">
              <a:rPr lang="en-GB" smtClean="0"/>
              <a:t>10/11/2020</a:t>
            </a:fld>
            <a:endParaRPr lang="en-GB"/>
          </a:p>
        </p:txBody>
      </p:sp>
      <p:sp>
        <p:nvSpPr>
          <p:cNvPr id="5" name="Footer Placeholder 5"/>
          <p:cNvSpPr>
            <a:spLocks noGrp="1"/>
          </p:cNvSpPr>
          <p:nvPr>
            <p:ph type="ftr" sz="quarter" idx="11"/>
          </p:nvPr>
        </p:nvSpPr>
        <p:spPr/>
        <p:txBody>
          <a:bodyPr/>
          <a:lstStyle/>
          <a:p>
            <a:endParaRPr lang="en-GB"/>
          </a:p>
        </p:txBody>
      </p:sp>
      <p:sp>
        <p:nvSpPr>
          <p:cNvPr id="6" name="Slide Number Placeholder 6"/>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40827578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9FCAB9F5-404A-4924-884E-A8A6F4190A9D}" type="datetimeFigureOut">
              <a:rPr lang="en-GB" smtClean="0"/>
              <a:t>10/11/2020</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2F7D0D46-F091-458F-9169-68FA6BAC56F4}" type="slidenum">
              <a:rPr lang="en-GB" smtClean="0"/>
              <a:t>‹#›</a:t>
            </a:fld>
            <a:endParaRPr lang="en-GB"/>
          </a:p>
        </p:txBody>
      </p:sp>
    </p:spTree>
    <p:extLst>
      <p:ext uri="{BB962C8B-B14F-4D97-AF65-F5344CB8AC3E}">
        <p14:creationId xmlns:p14="http://schemas.microsoft.com/office/powerpoint/2010/main" val="14009646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9FCAB9F5-404A-4924-884E-A8A6F4190A9D}" type="datetimeFigureOut">
              <a:rPr lang="en-GB" smtClean="0"/>
              <a:t>10/11/2020</a:t>
            </a:fld>
            <a:endParaRPr lang="en-GB"/>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GB"/>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2F7D0D46-F091-458F-9169-68FA6BAC56F4}" type="slidenum">
              <a:rPr lang="en-GB" smtClean="0"/>
              <a:t>‹#›</a:t>
            </a:fld>
            <a:endParaRPr lang="en-GB"/>
          </a:p>
        </p:txBody>
      </p:sp>
    </p:spTree>
    <p:extLst>
      <p:ext uri="{BB962C8B-B14F-4D97-AF65-F5344CB8AC3E}">
        <p14:creationId xmlns:p14="http://schemas.microsoft.com/office/powerpoint/2010/main" val="3889198716"/>
      </p:ext>
    </p:extLst>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Lst>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2505BB-F0F2-4BE0-9CD4-F90FD1E65911}"/>
              </a:ext>
            </a:extLst>
          </p:cNvPr>
          <p:cNvSpPr>
            <a:spLocks noGrp="1"/>
          </p:cNvSpPr>
          <p:nvPr>
            <p:ph type="ctrTitle"/>
          </p:nvPr>
        </p:nvSpPr>
        <p:spPr/>
        <p:txBody>
          <a:bodyPr/>
          <a:lstStyle/>
          <a:p>
            <a:r>
              <a:rPr lang="en-GB" sz="6000" dirty="0"/>
              <a:t>Justice and Race in America: The Constant Struggle</a:t>
            </a:r>
          </a:p>
        </p:txBody>
      </p:sp>
      <p:sp>
        <p:nvSpPr>
          <p:cNvPr id="3" name="Subtitle 2">
            <a:extLst>
              <a:ext uri="{FF2B5EF4-FFF2-40B4-BE49-F238E27FC236}">
                <a16:creationId xmlns:a16="http://schemas.microsoft.com/office/drawing/2014/main" id="{C1E5E024-B4D0-4999-806D-38E6BE3EB9D8}"/>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8149543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D18CD3-6E5E-40E6-A34A-5B75C8FFB027}"/>
              </a:ext>
            </a:extLst>
          </p:cNvPr>
          <p:cNvSpPr>
            <a:spLocks noGrp="1"/>
          </p:cNvSpPr>
          <p:nvPr>
            <p:ph type="title"/>
          </p:nvPr>
        </p:nvSpPr>
        <p:spPr/>
        <p:txBody>
          <a:bodyPr/>
          <a:lstStyle/>
          <a:p>
            <a:r>
              <a:rPr lang="en-GB" dirty="0"/>
              <a:t>USA Today: Systemic Racism</a:t>
            </a:r>
          </a:p>
        </p:txBody>
      </p:sp>
      <p:sp>
        <p:nvSpPr>
          <p:cNvPr id="3" name="Content Placeholder 2">
            <a:extLst>
              <a:ext uri="{FF2B5EF4-FFF2-40B4-BE49-F238E27FC236}">
                <a16:creationId xmlns:a16="http://schemas.microsoft.com/office/drawing/2014/main" id="{5BCF0A4D-E224-4537-8320-1E71FEC528FE}"/>
              </a:ext>
            </a:extLst>
          </p:cNvPr>
          <p:cNvSpPr>
            <a:spLocks noGrp="1"/>
          </p:cNvSpPr>
          <p:nvPr>
            <p:ph idx="1"/>
          </p:nvPr>
        </p:nvSpPr>
        <p:spPr/>
        <p:txBody>
          <a:bodyPr>
            <a:normAutofit lnSpcReduction="10000"/>
          </a:bodyPr>
          <a:lstStyle/>
          <a:p>
            <a:r>
              <a:rPr lang="en-GB" dirty="0"/>
              <a:t>System Racism refers to Racism embedded in the institutions of a country. In the US this manifests in several ways</a:t>
            </a:r>
          </a:p>
          <a:p>
            <a:endParaRPr lang="en-GB" dirty="0"/>
          </a:p>
          <a:p>
            <a:r>
              <a:rPr lang="en-GB" dirty="0"/>
              <a:t>Zoning Laws used to ‘corral’ African Americans in </a:t>
            </a:r>
            <a:r>
              <a:rPr lang="en-GB" dirty="0" err="1"/>
              <a:t>certainl</a:t>
            </a:r>
            <a:r>
              <a:rPr lang="en-GB" dirty="0"/>
              <a:t> zones, which were then systemically neglected</a:t>
            </a:r>
          </a:p>
          <a:p>
            <a:endParaRPr lang="en-GB" dirty="0"/>
          </a:p>
          <a:p>
            <a:r>
              <a:rPr lang="en-GB" dirty="0"/>
              <a:t>Racism in the Jobs Market: Identical CV’s sent round in many studies- one black name, one white name. In all cases the ‘white applicant’ received many more replies and interviews.</a:t>
            </a:r>
          </a:p>
          <a:p>
            <a:endParaRPr lang="en-GB" dirty="0"/>
          </a:p>
          <a:p>
            <a:r>
              <a:rPr lang="en-GB" dirty="0"/>
              <a:t>Huge underfunding in education districts with primarily black schools.</a:t>
            </a:r>
          </a:p>
          <a:p>
            <a:endParaRPr lang="en-GB" dirty="0"/>
          </a:p>
          <a:p>
            <a:pPr marL="0" indent="0">
              <a:buNone/>
            </a:pPr>
            <a:endParaRPr lang="en-GB" dirty="0"/>
          </a:p>
        </p:txBody>
      </p:sp>
    </p:spTree>
    <p:extLst>
      <p:ext uri="{BB962C8B-B14F-4D97-AF65-F5344CB8AC3E}">
        <p14:creationId xmlns:p14="http://schemas.microsoft.com/office/powerpoint/2010/main" val="4352098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EDB336-F9F9-4496-85A9-48544073395F}"/>
              </a:ext>
            </a:extLst>
          </p:cNvPr>
          <p:cNvSpPr>
            <a:spLocks noGrp="1"/>
          </p:cNvSpPr>
          <p:nvPr>
            <p:ph type="title"/>
          </p:nvPr>
        </p:nvSpPr>
        <p:spPr/>
        <p:txBody>
          <a:bodyPr/>
          <a:lstStyle/>
          <a:p>
            <a:r>
              <a:rPr lang="en-GB" dirty="0"/>
              <a:t>Systemic racism 2: The Justice System</a:t>
            </a:r>
          </a:p>
        </p:txBody>
      </p:sp>
      <p:sp>
        <p:nvSpPr>
          <p:cNvPr id="3" name="Content Placeholder 2">
            <a:extLst>
              <a:ext uri="{FF2B5EF4-FFF2-40B4-BE49-F238E27FC236}">
                <a16:creationId xmlns:a16="http://schemas.microsoft.com/office/drawing/2014/main" id="{AD753192-66D6-4C5D-9051-58D3CD109CEA}"/>
              </a:ext>
            </a:extLst>
          </p:cNvPr>
          <p:cNvSpPr>
            <a:spLocks noGrp="1"/>
          </p:cNvSpPr>
          <p:nvPr>
            <p:ph idx="1"/>
          </p:nvPr>
        </p:nvSpPr>
        <p:spPr/>
        <p:txBody>
          <a:bodyPr>
            <a:normAutofit lnSpcReduction="10000"/>
          </a:bodyPr>
          <a:lstStyle/>
          <a:p>
            <a:r>
              <a:rPr lang="en-GB" dirty="0"/>
              <a:t>Black people 4x more likely to be stopped and search for drug possession as whites- despite no difference in possession or drug use.</a:t>
            </a:r>
          </a:p>
          <a:p>
            <a:endParaRPr lang="en-GB" dirty="0"/>
          </a:p>
          <a:p>
            <a:r>
              <a:rPr lang="en-GB" dirty="0"/>
              <a:t>Black suspects 3x as likely to be shot and killed by police as white suspects. Breonna Taylor, George Floyd, Tamir Rice.</a:t>
            </a:r>
          </a:p>
          <a:p>
            <a:endParaRPr lang="en-GB" dirty="0"/>
          </a:p>
          <a:p>
            <a:endParaRPr lang="en-GB" dirty="0"/>
          </a:p>
          <a:p>
            <a:r>
              <a:rPr lang="en-GB" dirty="0"/>
              <a:t>Black men sentenced to 20% longer sentences than white men for the exact same crime. </a:t>
            </a:r>
          </a:p>
          <a:p>
            <a:endParaRPr lang="en-GB" dirty="0"/>
          </a:p>
          <a:p>
            <a:r>
              <a:rPr lang="en-GB" dirty="0"/>
              <a:t>BLM: A Rebellion against </a:t>
            </a:r>
            <a:r>
              <a:rPr lang="en-GB"/>
              <a:t>systemic racism. </a:t>
            </a:r>
            <a:endParaRPr lang="en-GB" dirty="0"/>
          </a:p>
          <a:p>
            <a:endParaRPr lang="en-GB" dirty="0"/>
          </a:p>
          <a:p>
            <a:pPr marL="0" indent="0">
              <a:buNone/>
            </a:pPr>
            <a:endParaRPr lang="en-GB" dirty="0"/>
          </a:p>
          <a:p>
            <a:endParaRPr lang="en-GB" dirty="0"/>
          </a:p>
          <a:p>
            <a:endParaRPr lang="en-GB" dirty="0"/>
          </a:p>
        </p:txBody>
      </p:sp>
    </p:spTree>
    <p:extLst>
      <p:ext uri="{BB962C8B-B14F-4D97-AF65-F5344CB8AC3E}">
        <p14:creationId xmlns:p14="http://schemas.microsoft.com/office/powerpoint/2010/main" val="80623531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13B6D1-992F-4AA8-B290-4B4548C2DAD4}"/>
              </a:ext>
            </a:extLst>
          </p:cNvPr>
          <p:cNvSpPr>
            <a:spLocks noGrp="1"/>
          </p:cNvSpPr>
          <p:nvPr>
            <p:ph type="title"/>
          </p:nvPr>
        </p:nvSpPr>
        <p:spPr/>
        <p:txBody>
          <a:bodyPr/>
          <a:lstStyle/>
          <a:p>
            <a:r>
              <a:rPr lang="en-GB" dirty="0"/>
              <a:t>Are African Americans Obliged to Follow the ‘Social Contract?</a:t>
            </a:r>
          </a:p>
        </p:txBody>
      </p:sp>
      <p:sp>
        <p:nvSpPr>
          <p:cNvPr id="3" name="Content Placeholder 2">
            <a:extLst>
              <a:ext uri="{FF2B5EF4-FFF2-40B4-BE49-F238E27FC236}">
                <a16:creationId xmlns:a16="http://schemas.microsoft.com/office/drawing/2014/main" id="{3B8E8802-E17D-4C2A-A35B-50BF221879C1}"/>
              </a:ext>
            </a:extLst>
          </p:cNvPr>
          <p:cNvSpPr>
            <a:spLocks noGrp="1"/>
          </p:cNvSpPr>
          <p:nvPr>
            <p:ph idx="1"/>
          </p:nvPr>
        </p:nvSpPr>
        <p:spPr/>
        <p:txBody>
          <a:bodyPr/>
          <a:lstStyle/>
          <a:p>
            <a:r>
              <a:rPr lang="en-GB" dirty="0"/>
              <a:t>Social Contract binds citizens to obey the law in order to attain the rewards of living in civilised society.</a:t>
            </a:r>
          </a:p>
          <a:p>
            <a:endParaRPr lang="en-GB" dirty="0"/>
          </a:p>
          <a:p>
            <a:r>
              <a:rPr lang="en-GB" dirty="0"/>
              <a:t>System of equal and just reciprocity between citizens and the state. BOTH SIDES HAVE OBLIGATIONS.</a:t>
            </a:r>
          </a:p>
          <a:p>
            <a:endParaRPr lang="en-GB" dirty="0"/>
          </a:p>
          <a:p>
            <a:endParaRPr lang="en-GB" dirty="0"/>
          </a:p>
          <a:p>
            <a:r>
              <a:rPr lang="en-GB" dirty="0"/>
              <a:t>Are we still obliged to follow the Law in an unjust an </a:t>
            </a:r>
            <a:r>
              <a:rPr lang="en-GB" dirty="0" err="1"/>
              <a:t>unreciprocal</a:t>
            </a:r>
            <a:r>
              <a:rPr lang="en-GB" dirty="0"/>
              <a:t> system where the ‘institutions’ set up to protect us and enforce the social contract are institutionally racist?</a:t>
            </a:r>
          </a:p>
        </p:txBody>
      </p:sp>
    </p:spTree>
    <p:extLst>
      <p:ext uri="{BB962C8B-B14F-4D97-AF65-F5344CB8AC3E}">
        <p14:creationId xmlns:p14="http://schemas.microsoft.com/office/powerpoint/2010/main" val="234876360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CFB65E-4678-4C32-A9E8-C79C9267AECF}"/>
              </a:ext>
            </a:extLst>
          </p:cNvPr>
          <p:cNvSpPr>
            <a:spLocks noGrp="1"/>
          </p:cNvSpPr>
          <p:nvPr>
            <p:ph type="title"/>
          </p:nvPr>
        </p:nvSpPr>
        <p:spPr/>
        <p:txBody>
          <a:bodyPr/>
          <a:lstStyle/>
          <a:p>
            <a:r>
              <a:rPr lang="en-GB" dirty="0"/>
              <a:t>Tommy Shelby: Justice, Deviance in the Dark Ghetto</a:t>
            </a:r>
          </a:p>
        </p:txBody>
      </p:sp>
      <p:sp>
        <p:nvSpPr>
          <p:cNvPr id="3" name="Content Placeholder 2">
            <a:extLst>
              <a:ext uri="{FF2B5EF4-FFF2-40B4-BE49-F238E27FC236}">
                <a16:creationId xmlns:a16="http://schemas.microsoft.com/office/drawing/2014/main" id="{00E927FB-1E3F-42C2-9478-430A48CC8E78}"/>
              </a:ext>
            </a:extLst>
          </p:cNvPr>
          <p:cNvSpPr>
            <a:spLocks noGrp="1"/>
          </p:cNvSpPr>
          <p:nvPr>
            <p:ph idx="1"/>
          </p:nvPr>
        </p:nvSpPr>
        <p:spPr/>
        <p:txBody>
          <a:bodyPr/>
          <a:lstStyle/>
          <a:p>
            <a:r>
              <a:rPr lang="en-GB" dirty="0"/>
              <a:t>African Americans in the ‘Ghetto’ are treated as an underclass and face a unique set of challenges that makes it very difficult to escape from </a:t>
            </a:r>
            <a:r>
              <a:rPr lang="en-GB"/>
              <a:t>the injustice in these </a:t>
            </a:r>
            <a:r>
              <a:rPr lang="en-GB" dirty="0"/>
              <a:t>regions.</a:t>
            </a:r>
          </a:p>
          <a:p>
            <a:endParaRPr lang="en-GB" dirty="0"/>
          </a:p>
          <a:p>
            <a:r>
              <a:rPr lang="en-GB" dirty="0"/>
              <a:t>Housing </a:t>
            </a:r>
          </a:p>
          <a:p>
            <a:endParaRPr lang="en-GB" dirty="0"/>
          </a:p>
          <a:p>
            <a:r>
              <a:rPr lang="en-GB" dirty="0"/>
              <a:t>Education</a:t>
            </a:r>
          </a:p>
          <a:p>
            <a:endParaRPr lang="en-GB" dirty="0"/>
          </a:p>
          <a:p>
            <a:r>
              <a:rPr lang="en-GB" dirty="0"/>
              <a:t>Criminal Justice</a:t>
            </a:r>
          </a:p>
        </p:txBody>
      </p:sp>
    </p:spTree>
    <p:extLst>
      <p:ext uri="{BB962C8B-B14F-4D97-AF65-F5344CB8AC3E}">
        <p14:creationId xmlns:p14="http://schemas.microsoft.com/office/powerpoint/2010/main" val="29792890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E6D4E7-753D-4218-B78B-06162173F2F0}"/>
              </a:ext>
            </a:extLst>
          </p:cNvPr>
          <p:cNvSpPr>
            <a:spLocks noGrp="1"/>
          </p:cNvSpPr>
          <p:nvPr>
            <p:ph type="title"/>
          </p:nvPr>
        </p:nvSpPr>
        <p:spPr/>
        <p:txBody>
          <a:bodyPr/>
          <a:lstStyle/>
          <a:p>
            <a:r>
              <a:rPr lang="en-GB" dirty="0"/>
              <a:t>Justice, Deviance and the Dark Ghetto 2</a:t>
            </a:r>
          </a:p>
        </p:txBody>
      </p:sp>
      <p:sp>
        <p:nvSpPr>
          <p:cNvPr id="3" name="Content Placeholder 2">
            <a:extLst>
              <a:ext uri="{FF2B5EF4-FFF2-40B4-BE49-F238E27FC236}">
                <a16:creationId xmlns:a16="http://schemas.microsoft.com/office/drawing/2014/main" id="{92FD3CF6-96E1-4A64-814F-FA1974F01892}"/>
              </a:ext>
            </a:extLst>
          </p:cNvPr>
          <p:cNvSpPr>
            <a:spLocks noGrp="1"/>
          </p:cNvSpPr>
          <p:nvPr>
            <p:ph idx="1"/>
          </p:nvPr>
        </p:nvSpPr>
        <p:spPr/>
        <p:txBody>
          <a:bodyPr/>
          <a:lstStyle/>
          <a:p>
            <a:r>
              <a:rPr lang="en-GB" dirty="0"/>
              <a:t>Shelby argues that breach of the social contract means that it is no longer ‘unjust’ or ‘unreasonable’ for individuals in the ghetto to break the law if the purpose of that breach is sustenance or attempting to attain the benefits denied to them by an unjust and racist society. </a:t>
            </a:r>
          </a:p>
          <a:p>
            <a:r>
              <a:rPr lang="en-GB" dirty="0"/>
              <a:t>However, these breaches still must not involve unnecessary suffering or cruelty to others.</a:t>
            </a:r>
          </a:p>
          <a:p>
            <a:r>
              <a:rPr lang="en-GB" dirty="0"/>
              <a:t>Examples: Prostitution, Pickpocketing, Fraud, etc may be reconcilable with justice given the breach of the social contract with wider society.</a:t>
            </a:r>
          </a:p>
        </p:txBody>
      </p:sp>
    </p:spTree>
    <p:extLst>
      <p:ext uri="{BB962C8B-B14F-4D97-AF65-F5344CB8AC3E}">
        <p14:creationId xmlns:p14="http://schemas.microsoft.com/office/powerpoint/2010/main" val="28130845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69DC7-AD5E-481C-9620-3CFBAA72E4BD}"/>
              </a:ext>
            </a:extLst>
          </p:cNvPr>
          <p:cNvSpPr>
            <a:spLocks noGrp="1"/>
          </p:cNvSpPr>
          <p:nvPr>
            <p:ph type="title"/>
          </p:nvPr>
        </p:nvSpPr>
        <p:spPr/>
        <p:txBody>
          <a:bodyPr/>
          <a:lstStyle/>
          <a:p>
            <a:r>
              <a:rPr lang="en-GB" dirty="0"/>
              <a:t>Discussion Questions.</a:t>
            </a:r>
          </a:p>
        </p:txBody>
      </p:sp>
      <p:sp>
        <p:nvSpPr>
          <p:cNvPr id="3" name="Content Placeholder 2">
            <a:extLst>
              <a:ext uri="{FF2B5EF4-FFF2-40B4-BE49-F238E27FC236}">
                <a16:creationId xmlns:a16="http://schemas.microsoft.com/office/drawing/2014/main" id="{00FBFB08-2B4B-4B1A-8A30-A1BA2B5B426A}"/>
              </a:ext>
            </a:extLst>
          </p:cNvPr>
          <p:cNvSpPr>
            <a:spLocks noGrp="1"/>
          </p:cNvSpPr>
          <p:nvPr>
            <p:ph idx="1"/>
          </p:nvPr>
        </p:nvSpPr>
        <p:spPr/>
        <p:txBody>
          <a:bodyPr/>
          <a:lstStyle/>
          <a:p>
            <a:r>
              <a:rPr lang="en-GB" dirty="0"/>
              <a:t>Is Shelby in right in saying that the disadvantages and institutional racism faced by African Americans justify breaking the law?</a:t>
            </a:r>
          </a:p>
          <a:p>
            <a:endParaRPr lang="en-GB" dirty="0"/>
          </a:p>
          <a:p>
            <a:endParaRPr lang="en-GB" dirty="0"/>
          </a:p>
          <a:p>
            <a:r>
              <a:rPr lang="en-GB" dirty="0"/>
              <a:t>Why do we obey the law? Is it fear, or is it out of a sense of citizenship and a duty to each other?</a:t>
            </a:r>
          </a:p>
          <a:p>
            <a:endParaRPr lang="en-GB" dirty="0"/>
          </a:p>
          <a:p>
            <a:r>
              <a:rPr lang="en-GB" dirty="0"/>
              <a:t>Are some laws more ‘breakable’ than others? Why? </a:t>
            </a:r>
          </a:p>
        </p:txBody>
      </p:sp>
    </p:spTree>
    <p:extLst>
      <p:ext uri="{BB962C8B-B14F-4D97-AF65-F5344CB8AC3E}">
        <p14:creationId xmlns:p14="http://schemas.microsoft.com/office/powerpoint/2010/main" val="4110491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3A7879-BC10-45FC-8964-0B0BD93F75C1}"/>
              </a:ext>
            </a:extLst>
          </p:cNvPr>
          <p:cNvSpPr>
            <a:spLocks noGrp="1"/>
          </p:cNvSpPr>
          <p:nvPr>
            <p:ph type="title"/>
          </p:nvPr>
        </p:nvSpPr>
        <p:spPr/>
        <p:txBody>
          <a:bodyPr/>
          <a:lstStyle/>
          <a:p>
            <a:r>
              <a:rPr lang="en-GB" dirty="0"/>
              <a:t>The two stories of America. </a:t>
            </a:r>
          </a:p>
        </p:txBody>
      </p:sp>
      <p:sp>
        <p:nvSpPr>
          <p:cNvPr id="3" name="Content Placeholder 2">
            <a:extLst>
              <a:ext uri="{FF2B5EF4-FFF2-40B4-BE49-F238E27FC236}">
                <a16:creationId xmlns:a16="http://schemas.microsoft.com/office/drawing/2014/main" id="{999141C8-CA0B-4631-9984-4C5252C0A0BD}"/>
              </a:ext>
            </a:extLst>
          </p:cNvPr>
          <p:cNvSpPr>
            <a:spLocks noGrp="1"/>
          </p:cNvSpPr>
          <p:nvPr>
            <p:ph idx="1"/>
          </p:nvPr>
        </p:nvSpPr>
        <p:spPr/>
        <p:txBody>
          <a:bodyPr/>
          <a:lstStyle/>
          <a:p>
            <a:r>
              <a:rPr lang="en-GB" dirty="0"/>
              <a:t>America often perceived as the home of the ‘American Dream’. Life, Liberty, and Pursuit of Happiness.</a:t>
            </a:r>
          </a:p>
          <a:p>
            <a:endParaRPr lang="en-GB" dirty="0"/>
          </a:p>
          <a:p>
            <a:endParaRPr lang="en-GB" dirty="0"/>
          </a:p>
          <a:p>
            <a:r>
              <a:rPr lang="en-GB" dirty="0"/>
              <a:t>That has, to a large degree, been at least partially true for White, Male  Americans. </a:t>
            </a:r>
          </a:p>
          <a:p>
            <a:endParaRPr lang="en-GB" dirty="0"/>
          </a:p>
          <a:p>
            <a:endParaRPr lang="en-GB" dirty="0"/>
          </a:p>
          <a:p>
            <a:r>
              <a:rPr lang="en-GB" dirty="0"/>
              <a:t>Reality for Minority Americans extremely different. A story of injustice, struggle, and bloodshed.</a:t>
            </a:r>
          </a:p>
        </p:txBody>
      </p:sp>
    </p:spTree>
    <p:extLst>
      <p:ext uri="{BB962C8B-B14F-4D97-AF65-F5344CB8AC3E}">
        <p14:creationId xmlns:p14="http://schemas.microsoft.com/office/powerpoint/2010/main" val="241367143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05AB4A-462E-41A4-A3C4-0239A9688FAC}"/>
              </a:ext>
            </a:extLst>
          </p:cNvPr>
          <p:cNvSpPr>
            <a:spLocks noGrp="1"/>
          </p:cNvSpPr>
          <p:nvPr>
            <p:ph type="title"/>
          </p:nvPr>
        </p:nvSpPr>
        <p:spPr/>
        <p:txBody>
          <a:bodyPr/>
          <a:lstStyle/>
          <a:p>
            <a:r>
              <a:rPr lang="en-GB" dirty="0"/>
              <a:t>The American Genocide</a:t>
            </a:r>
          </a:p>
        </p:txBody>
      </p:sp>
      <p:sp>
        <p:nvSpPr>
          <p:cNvPr id="3" name="Content Placeholder 2">
            <a:extLst>
              <a:ext uri="{FF2B5EF4-FFF2-40B4-BE49-F238E27FC236}">
                <a16:creationId xmlns:a16="http://schemas.microsoft.com/office/drawing/2014/main" id="{01C37881-245C-4A5E-8B21-6E26CA9A0429}"/>
              </a:ext>
            </a:extLst>
          </p:cNvPr>
          <p:cNvSpPr>
            <a:spLocks noGrp="1"/>
          </p:cNvSpPr>
          <p:nvPr>
            <p:ph idx="1"/>
          </p:nvPr>
        </p:nvSpPr>
        <p:spPr/>
        <p:txBody>
          <a:bodyPr>
            <a:normAutofit fontScale="92500" lnSpcReduction="20000"/>
          </a:bodyPr>
          <a:lstStyle/>
          <a:p>
            <a:r>
              <a:rPr lang="en-GB" dirty="0"/>
              <a:t>‘Manifest Destiny’- Imperialistic American belief that the settlers were divinely ordained to spread across America and attain its wealth. Early ‘American Dream’.</a:t>
            </a:r>
          </a:p>
          <a:p>
            <a:endParaRPr lang="en-GB" dirty="0"/>
          </a:p>
          <a:p>
            <a:r>
              <a:rPr lang="en-GB" dirty="0"/>
              <a:t>Required the genocide of the Native populations, and the seizure of their wealth and lands. </a:t>
            </a:r>
          </a:p>
          <a:p>
            <a:endParaRPr lang="en-GB" dirty="0"/>
          </a:p>
          <a:p>
            <a:r>
              <a:rPr lang="en-GB" dirty="0"/>
              <a:t>90 % of the native population eventually killed through war, disease or poverty.</a:t>
            </a:r>
          </a:p>
          <a:p>
            <a:endParaRPr lang="en-GB" dirty="0"/>
          </a:p>
          <a:p>
            <a:r>
              <a:rPr lang="en-GB" dirty="0"/>
              <a:t>Trail of tears and ‘Indian Removal Act’ (1830), involved the forced removal of 30,000 Native Americans by Andrew Jackson’s administration. </a:t>
            </a:r>
          </a:p>
        </p:txBody>
      </p:sp>
    </p:spTree>
    <p:extLst>
      <p:ext uri="{BB962C8B-B14F-4D97-AF65-F5344CB8AC3E}">
        <p14:creationId xmlns:p14="http://schemas.microsoft.com/office/powerpoint/2010/main" val="313912026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2F47D7-DA2C-4E15-9852-A1CC6CDD6168}"/>
              </a:ext>
            </a:extLst>
          </p:cNvPr>
          <p:cNvSpPr>
            <a:spLocks noGrp="1"/>
          </p:cNvSpPr>
          <p:nvPr>
            <p:ph type="title"/>
          </p:nvPr>
        </p:nvSpPr>
        <p:spPr/>
        <p:txBody>
          <a:bodyPr/>
          <a:lstStyle/>
          <a:p>
            <a:r>
              <a:rPr lang="en-GB" dirty="0"/>
              <a:t>SLAVERY</a:t>
            </a:r>
          </a:p>
        </p:txBody>
      </p:sp>
      <p:sp>
        <p:nvSpPr>
          <p:cNvPr id="3" name="Content Placeholder 2">
            <a:extLst>
              <a:ext uri="{FF2B5EF4-FFF2-40B4-BE49-F238E27FC236}">
                <a16:creationId xmlns:a16="http://schemas.microsoft.com/office/drawing/2014/main" id="{F760DDFD-D2FD-497D-8849-1C096426D2E1}"/>
              </a:ext>
            </a:extLst>
          </p:cNvPr>
          <p:cNvSpPr>
            <a:spLocks noGrp="1"/>
          </p:cNvSpPr>
          <p:nvPr>
            <p:ph idx="1"/>
          </p:nvPr>
        </p:nvSpPr>
        <p:spPr/>
        <p:txBody>
          <a:bodyPr/>
          <a:lstStyle/>
          <a:p>
            <a:r>
              <a:rPr lang="en-GB" dirty="0"/>
              <a:t>12 Million slaves taken forcibly from Africa. 500,000 arrived in US.</a:t>
            </a:r>
          </a:p>
          <a:p>
            <a:endParaRPr lang="en-GB" dirty="0"/>
          </a:p>
          <a:p>
            <a:r>
              <a:rPr lang="en-GB" dirty="0"/>
              <a:t>Uncounted  Millions of African Americans were sold and bought into slavery, lasted 95 years. </a:t>
            </a:r>
          </a:p>
          <a:p>
            <a:endParaRPr lang="en-GB" dirty="0"/>
          </a:p>
          <a:p>
            <a:r>
              <a:rPr lang="en-GB" dirty="0"/>
              <a:t>Children ripped from mothers, generation after generation subjected to starvation, torture, famine and death.</a:t>
            </a:r>
          </a:p>
          <a:p>
            <a:endParaRPr lang="en-GB" dirty="0"/>
          </a:p>
          <a:p>
            <a:r>
              <a:rPr lang="en-GB" dirty="0"/>
              <a:t>US constitution explicitly created a ‘compromise’, treating slaves as 3/5 of a human being. </a:t>
            </a:r>
          </a:p>
        </p:txBody>
      </p:sp>
    </p:spTree>
    <p:extLst>
      <p:ext uri="{BB962C8B-B14F-4D97-AF65-F5344CB8AC3E}">
        <p14:creationId xmlns:p14="http://schemas.microsoft.com/office/powerpoint/2010/main" val="2939265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EF2723-FD8B-4A62-9010-0CA68EB6C0E2}"/>
              </a:ext>
            </a:extLst>
          </p:cNvPr>
          <p:cNvSpPr>
            <a:spLocks noGrp="1"/>
          </p:cNvSpPr>
          <p:nvPr>
            <p:ph type="title"/>
          </p:nvPr>
        </p:nvSpPr>
        <p:spPr/>
        <p:txBody>
          <a:bodyPr/>
          <a:lstStyle/>
          <a:p>
            <a:r>
              <a:rPr lang="en-GB" dirty="0"/>
              <a:t>Narrative of Frederick Douglass</a:t>
            </a:r>
          </a:p>
        </p:txBody>
      </p:sp>
      <p:sp>
        <p:nvSpPr>
          <p:cNvPr id="3" name="Content Placeholder 2">
            <a:extLst>
              <a:ext uri="{FF2B5EF4-FFF2-40B4-BE49-F238E27FC236}">
                <a16:creationId xmlns:a16="http://schemas.microsoft.com/office/drawing/2014/main" id="{B258581E-F898-4D16-942D-1098C02E91DF}"/>
              </a:ext>
            </a:extLst>
          </p:cNvPr>
          <p:cNvSpPr>
            <a:spLocks noGrp="1"/>
          </p:cNvSpPr>
          <p:nvPr>
            <p:ph idx="1"/>
          </p:nvPr>
        </p:nvSpPr>
        <p:spPr/>
        <p:txBody>
          <a:bodyPr/>
          <a:lstStyle/>
          <a:p>
            <a:r>
              <a:rPr lang="en-GB" sz="1800" dirty="0"/>
              <a:t>The shrieks of my Aunt Hester often woke me at dawn. Captain Anthony would tie her up and whip her naked back until she was covered with blood’. The louder she screamed, the harder he whipped. Where the blood ran fastest, he whipped longest. He would whip her to make her scream and whip her to silence her. He wouldn’t stop swinging the blood-clotted whip until he was exhausted.’</a:t>
            </a:r>
          </a:p>
          <a:p>
            <a:r>
              <a:rPr lang="en-GB" sz="1800" dirty="0">
                <a:latin typeface="Times New Roman" panose="02020603050405020304" pitchFamily="18" charset="0"/>
              </a:rPr>
              <a:t>“I</a:t>
            </a:r>
            <a:r>
              <a:rPr lang="en-GB" sz="1800" b="0" i="0" dirty="0">
                <a:effectLst/>
                <a:latin typeface="Times New Roman" panose="02020603050405020304" pitchFamily="18" charset="0"/>
              </a:rPr>
              <a:t>f you teach  him  how to read, there would be no keeping him. It would forever unfit him to be a slave. He would at once become unmanageable, and of no value to his master. As to himself, it could do him no good, but a great deal of harm. It would make him discontented and unhappy."</a:t>
            </a:r>
            <a:endParaRPr lang="en-GB" sz="1800" dirty="0"/>
          </a:p>
          <a:p>
            <a:endParaRPr lang="en-GB" dirty="0"/>
          </a:p>
        </p:txBody>
      </p:sp>
    </p:spTree>
    <p:extLst>
      <p:ext uri="{BB962C8B-B14F-4D97-AF65-F5344CB8AC3E}">
        <p14:creationId xmlns:p14="http://schemas.microsoft.com/office/powerpoint/2010/main" val="7567012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CEC186-9FB3-44AC-9A16-113E4E4DFFDF}"/>
              </a:ext>
            </a:extLst>
          </p:cNvPr>
          <p:cNvSpPr>
            <a:spLocks noGrp="1"/>
          </p:cNvSpPr>
          <p:nvPr>
            <p:ph type="title"/>
          </p:nvPr>
        </p:nvSpPr>
        <p:spPr/>
        <p:txBody>
          <a:bodyPr/>
          <a:lstStyle/>
          <a:p>
            <a:r>
              <a:rPr lang="en-GB" dirty="0"/>
              <a:t>Frederick Douglass: What is the 4</a:t>
            </a:r>
            <a:r>
              <a:rPr lang="en-GB" baseline="30000" dirty="0"/>
              <a:t>th</a:t>
            </a:r>
            <a:r>
              <a:rPr lang="en-GB" dirty="0"/>
              <a:t> of July to a slave?</a:t>
            </a:r>
          </a:p>
        </p:txBody>
      </p:sp>
      <p:sp>
        <p:nvSpPr>
          <p:cNvPr id="3" name="Content Placeholder 2">
            <a:extLst>
              <a:ext uri="{FF2B5EF4-FFF2-40B4-BE49-F238E27FC236}">
                <a16:creationId xmlns:a16="http://schemas.microsoft.com/office/drawing/2014/main" id="{C52B64BB-B0BB-4722-AB8D-7599F476E652}"/>
              </a:ext>
            </a:extLst>
          </p:cNvPr>
          <p:cNvSpPr>
            <a:spLocks noGrp="1"/>
          </p:cNvSpPr>
          <p:nvPr>
            <p:ph idx="1"/>
          </p:nvPr>
        </p:nvSpPr>
        <p:spPr/>
        <p:txBody>
          <a:bodyPr/>
          <a:lstStyle/>
          <a:p>
            <a:r>
              <a:rPr lang="en-GB" b="0" i="0" dirty="0">
                <a:effectLst/>
                <a:latin typeface="PT Serif"/>
              </a:rPr>
              <a:t>What, to the American slave, is your 4th of July? I answer; a day that reveals to him, more than all other days in the year, the gross injustice and cruelty to which he is the constant victim. To him, your celebration is a sham; your boasted liberty, an unholy license; your national greatness, swelling vanity; your sounds of rejoicing are empty and heartless; your denunciation of tyrants, brass fronted impudence; your shouts of liberty and equality, hollow mockery; your prayers and hymns, your sermons and thanksgivings, with all your religious parade and solemnity, are, to Him, mere bombast, fraud, deception, impiety, and hypocrisy — a thin veil to cover up crimes which would disgrace a nation of savages. There is not a nation on the earth guilty of practices more shocking and bloody than are the people of the United States, at this very hour.</a:t>
            </a:r>
            <a:endParaRPr lang="en-GB" dirty="0"/>
          </a:p>
        </p:txBody>
      </p:sp>
    </p:spTree>
    <p:extLst>
      <p:ext uri="{BB962C8B-B14F-4D97-AF65-F5344CB8AC3E}">
        <p14:creationId xmlns:p14="http://schemas.microsoft.com/office/powerpoint/2010/main" val="401067945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BBB6C1-FD92-4344-B349-24E58C9030B0}"/>
              </a:ext>
            </a:extLst>
          </p:cNvPr>
          <p:cNvSpPr>
            <a:spLocks noGrp="1"/>
          </p:cNvSpPr>
          <p:nvPr>
            <p:ph type="title"/>
          </p:nvPr>
        </p:nvSpPr>
        <p:spPr/>
        <p:txBody>
          <a:bodyPr/>
          <a:lstStyle/>
          <a:p>
            <a:r>
              <a:rPr lang="en-GB" dirty="0"/>
              <a:t>After Slavery- Jim Crow Laws (Late 19</a:t>
            </a:r>
            <a:r>
              <a:rPr lang="en-GB" baseline="30000" dirty="0"/>
              <a:t>th</a:t>
            </a:r>
            <a:r>
              <a:rPr lang="en-GB" dirty="0"/>
              <a:t> Century to 1965)</a:t>
            </a:r>
          </a:p>
        </p:txBody>
      </p:sp>
      <p:sp>
        <p:nvSpPr>
          <p:cNvPr id="3" name="Content Placeholder 2">
            <a:extLst>
              <a:ext uri="{FF2B5EF4-FFF2-40B4-BE49-F238E27FC236}">
                <a16:creationId xmlns:a16="http://schemas.microsoft.com/office/drawing/2014/main" id="{98BCFF31-BFBF-4135-889A-FF2EACC4EA02}"/>
              </a:ext>
            </a:extLst>
          </p:cNvPr>
          <p:cNvSpPr>
            <a:spLocks noGrp="1"/>
          </p:cNvSpPr>
          <p:nvPr>
            <p:ph idx="1"/>
          </p:nvPr>
        </p:nvSpPr>
        <p:spPr/>
        <p:txBody>
          <a:bodyPr/>
          <a:lstStyle/>
          <a:p>
            <a:r>
              <a:rPr lang="en-GB" dirty="0"/>
              <a:t>All facilities segregated by law in the South. Schools, restrooms, </a:t>
            </a:r>
            <a:r>
              <a:rPr lang="en-GB" dirty="0" err="1"/>
              <a:t>restaraunts</a:t>
            </a:r>
            <a:r>
              <a:rPr lang="en-GB" dirty="0"/>
              <a:t>. Also banned inter-racial relationships and marriages.</a:t>
            </a:r>
          </a:p>
          <a:p>
            <a:endParaRPr lang="en-GB" dirty="0"/>
          </a:p>
          <a:p>
            <a:r>
              <a:rPr lang="en-GB" dirty="0"/>
              <a:t>Purpose to disenfranchise black people and to roll back gains African Americans had made in the aftermath of the Civil War. </a:t>
            </a:r>
          </a:p>
          <a:p>
            <a:endParaRPr lang="en-GB" dirty="0"/>
          </a:p>
          <a:p>
            <a:r>
              <a:rPr lang="en-GB" dirty="0"/>
              <a:t>Huge violence, </a:t>
            </a:r>
            <a:r>
              <a:rPr lang="en-GB" dirty="0" err="1"/>
              <a:t>lynchings</a:t>
            </a:r>
            <a:r>
              <a:rPr lang="en-GB" dirty="0"/>
              <a:t>, and brutality committed against African Americans. No real Justice. </a:t>
            </a:r>
            <a:r>
              <a:rPr lang="en-GB" dirty="0" err="1"/>
              <a:t>Missisipi</a:t>
            </a:r>
            <a:r>
              <a:rPr lang="en-GB" dirty="0"/>
              <a:t> Burning. </a:t>
            </a:r>
          </a:p>
          <a:p>
            <a:endParaRPr lang="en-GB" dirty="0"/>
          </a:p>
          <a:p>
            <a:r>
              <a:rPr lang="en-GB" dirty="0"/>
              <a:t>Tulsa Race Massacre (1921). Destroyed Black Wall Street</a:t>
            </a:r>
          </a:p>
        </p:txBody>
      </p:sp>
    </p:spTree>
    <p:extLst>
      <p:ext uri="{BB962C8B-B14F-4D97-AF65-F5344CB8AC3E}">
        <p14:creationId xmlns:p14="http://schemas.microsoft.com/office/powerpoint/2010/main" val="8433487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AD678-C1E7-405E-A279-380112D91BBE}"/>
              </a:ext>
            </a:extLst>
          </p:cNvPr>
          <p:cNvSpPr>
            <a:spLocks noGrp="1"/>
          </p:cNvSpPr>
          <p:nvPr>
            <p:ph type="title"/>
          </p:nvPr>
        </p:nvSpPr>
        <p:spPr/>
        <p:txBody>
          <a:bodyPr/>
          <a:lstStyle/>
          <a:p>
            <a:r>
              <a:rPr lang="en-GB" dirty="0"/>
              <a:t>Civil Rights Movement in America </a:t>
            </a:r>
          </a:p>
        </p:txBody>
      </p:sp>
      <p:sp>
        <p:nvSpPr>
          <p:cNvPr id="3" name="Content Placeholder 2">
            <a:extLst>
              <a:ext uri="{FF2B5EF4-FFF2-40B4-BE49-F238E27FC236}">
                <a16:creationId xmlns:a16="http://schemas.microsoft.com/office/drawing/2014/main" id="{E28F9FBA-D2F2-453F-A7B4-14F165A3AC8A}"/>
              </a:ext>
            </a:extLst>
          </p:cNvPr>
          <p:cNvSpPr>
            <a:spLocks noGrp="1"/>
          </p:cNvSpPr>
          <p:nvPr>
            <p:ph idx="1"/>
          </p:nvPr>
        </p:nvSpPr>
        <p:spPr/>
        <p:txBody>
          <a:bodyPr>
            <a:normAutofit fontScale="92500" lnSpcReduction="20000"/>
          </a:bodyPr>
          <a:lstStyle/>
          <a:p>
            <a:r>
              <a:rPr lang="en-GB" dirty="0"/>
              <a:t>Nonviolent movement of Civil disobedience by millions of African Americans across the US, spurred by the Murder of Emmett Till and other atrocities carried out in the USA and a wider yearning for justice.  Fighting for integration and equal rights under the Law. </a:t>
            </a:r>
          </a:p>
          <a:p>
            <a:r>
              <a:rPr lang="en-GB" dirty="0"/>
              <a:t>Vigorously opposed by many Southern States. ‘Mississippi Burning’.</a:t>
            </a:r>
          </a:p>
          <a:p>
            <a:endParaRPr lang="en-GB" dirty="0"/>
          </a:p>
          <a:p>
            <a:r>
              <a:rPr lang="en-GB" dirty="0"/>
              <a:t>Rosa Parks and the Freedom Riders rejected segregation laws on buses. Tremendous organisational effort across the US for voter registration and civic engagement. </a:t>
            </a:r>
          </a:p>
          <a:p>
            <a:endParaRPr lang="en-GB" dirty="0"/>
          </a:p>
          <a:p>
            <a:r>
              <a:rPr lang="en-GB" dirty="0"/>
              <a:t>March on Washington (300,000), including nearly 100,000 whites and MLK’s speech ‘I have a dream’ galvanized much of the country into supporting Civil Rights, although it was still arguably opposed by the majority of the White population. President’s support tipped balance. </a:t>
            </a:r>
          </a:p>
          <a:p>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19774128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95E177-AE4C-497F-8080-7ECE9C80C2D6}"/>
              </a:ext>
            </a:extLst>
          </p:cNvPr>
          <p:cNvSpPr>
            <a:spLocks noGrp="1"/>
          </p:cNvSpPr>
          <p:nvPr>
            <p:ph type="title"/>
          </p:nvPr>
        </p:nvSpPr>
        <p:spPr/>
        <p:txBody>
          <a:bodyPr/>
          <a:lstStyle/>
          <a:p>
            <a:r>
              <a:rPr lang="en-GB" dirty="0"/>
              <a:t>Civil Rights Victory: Legal Equality for African Americans in the USA</a:t>
            </a:r>
          </a:p>
        </p:txBody>
      </p:sp>
      <p:sp>
        <p:nvSpPr>
          <p:cNvPr id="3" name="Content Placeholder 2">
            <a:extLst>
              <a:ext uri="{FF2B5EF4-FFF2-40B4-BE49-F238E27FC236}">
                <a16:creationId xmlns:a16="http://schemas.microsoft.com/office/drawing/2014/main" id="{451E772F-34ED-44AB-8C02-B841A6C7EED5}"/>
              </a:ext>
            </a:extLst>
          </p:cNvPr>
          <p:cNvSpPr>
            <a:spLocks noGrp="1"/>
          </p:cNvSpPr>
          <p:nvPr>
            <p:ph idx="1"/>
          </p:nvPr>
        </p:nvSpPr>
        <p:spPr/>
        <p:txBody>
          <a:bodyPr/>
          <a:lstStyle/>
          <a:p>
            <a:r>
              <a:rPr lang="en-GB" dirty="0"/>
              <a:t>Civil Rights Act: Barred all Racial discrimination in housing, employment. In essence, provided legal racial equality.</a:t>
            </a:r>
          </a:p>
          <a:p>
            <a:endParaRPr lang="en-GB" dirty="0"/>
          </a:p>
          <a:p>
            <a:endParaRPr lang="en-GB" dirty="0"/>
          </a:p>
          <a:p>
            <a:endParaRPr lang="en-GB" dirty="0"/>
          </a:p>
          <a:p>
            <a:r>
              <a:rPr lang="en-GB" dirty="0"/>
              <a:t>Voting Rights Act: Outlawed practices of discrimination that prevented African Americans from voting. </a:t>
            </a:r>
          </a:p>
        </p:txBody>
      </p:sp>
    </p:spTree>
    <p:extLst>
      <p:ext uri="{BB962C8B-B14F-4D97-AF65-F5344CB8AC3E}">
        <p14:creationId xmlns:p14="http://schemas.microsoft.com/office/powerpoint/2010/main" val="133973969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1050</TotalTime>
  <Words>1293</Words>
  <Application>Microsoft Office PowerPoint</Application>
  <PresentationFormat>Widescreen</PresentationFormat>
  <Paragraphs>100</Paragraphs>
  <Slides>15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15</vt:i4>
      </vt:variant>
    </vt:vector>
  </HeadingPairs>
  <TitlesOfParts>
    <vt:vector size="21" baseType="lpstr">
      <vt:lpstr>Arial</vt:lpstr>
      <vt:lpstr>Century Gothic</vt:lpstr>
      <vt:lpstr>PT Serif</vt:lpstr>
      <vt:lpstr>Times New Roman</vt:lpstr>
      <vt:lpstr>Wingdings 3</vt:lpstr>
      <vt:lpstr>Ion</vt:lpstr>
      <vt:lpstr>Justice and Race in America: The Constant Struggle</vt:lpstr>
      <vt:lpstr>The two stories of America. </vt:lpstr>
      <vt:lpstr>The American Genocide</vt:lpstr>
      <vt:lpstr>SLAVERY</vt:lpstr>
      <vt:lpstr>Narrative of Frederick Douglass</vt:lpstr>
      <vt:lpstr>Frederick Douglass: What is the 4th of July to a slave?</vt:lpstr>
      <vt:lpstr>After Slavery- Jim Crow Laws (Late 19th Century to 1965)</vt:lpstr>
      <vt:lpstr>Civil Rights Movement in America </vt:lpstr>
      <vt:lpstr>Civil Rights Victory: Legal Equality for African Americans in the USA</vt:lpstr>
      <vt:lpstr>USA Today: Systemic Racism</vt:lpstr>
      <vt:lpstr>Systemic racism 2: The Justice System</vt:lpstr>
      <vt:lpstr>Are African Americans Obliged to Follow the ‘Social Contract?</vt:lpstr>
      <vt:lpstr>Tommy Shelby: Justice, Deviance in the Dark Ghetto</vt:lpstr>
      <vt:lpstr>Justice, Deviance and the Dark Ghetto 2</vt:lpstr>
      <vt:lpstr>Discussion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Civil Rights and Inequality in America: The Constant Struggle</dc:title>
  <dc:creator> </dc:creator>
  <cp:lastModifiedBy> </cp:lastModifiedBy>
  <cp:revision>6</cp:revision>
  <dcterms:created xsi:type="dcterms:W3CDTF">2020-11-07T18:29:52Z</dcterms:created>
  <dcterms:modified xsi:type="dcterms:W3CDTF">2020-11-10T11:34:25Z</dcterms:modified>
</cp:coreProperties>
</file>