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6" r:id="rId5"/>
    <p:sldId id="259" r:id="rId6"/>
    <p:sldId id="261" r:id="rId7"/>
    <p:sldId id="262" r:id="rId8"/>
    <p:sldId id="263" r:id="rId9"/>
    <p:sldId id="265"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220490-E34D-4F97-A857-080B0589E772}" v="4" dt="2020-10-30T02:00:39.7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78" autoAdjust="0"/>
    <p:restoredTop sz="94660"/>
  </p:normalViewPr>
  <p:slideViewPr>
    <p:cSldViewPr snapToGrid="0">
      <p:cViewPr varScale="1">
        <p:scale>
          <a:sx n="86" d="100"/>
          <a:sy n="86" d="100"/>
        </p:scale>
        <p:origin x="523"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 " userId="cf0b83b54c4bac9f" providerId="LiveId" clId="{2E220490-E34D-4F97-A857-080B0589E772}"/>
    <pc:docChg chg="undo custSel mod addSld delSld modSld sldOrd">
      <pc:chgData name=" " userId="cf0b83b54c4bac9f" providerId="LiveId" clId="{2E220490-E34D-4F97-A857-080B0589E772}" dt="2020-11-01T21:36:14.732" v="6107" actId="20577"/>
      <pc:docMkLst>
        <pc:docMk/>
      </pc:docMkLst>
      <pc:sldChg chg="addSp delSp modSp mod setBg setClrOvrMap delDesignElem">
        <pc:chgData name=" " userId="cf0b83b54c4bac9f" providerId="LiveId" clId="{2E220490-E34D-4F97-A857-080B0589E772}" dt="2020-11-01T17:03:34.769" v="5016" actId="20577"/>
        <pc:sldMkLst>
          <pc:docMk/>
          <pc:sldMk cId="3408954088" sldId="256"/>
        </pc:sldMkLst>
        <pc:spChg chg="mod ord">
          <ac:chgData name=" " userId="cf0b83b54c4bac9f" providerId="LiveId" clId="{2E220490-E34D-4F97-A857-080B0589E772}" dt="2020-11-01T17:03:34.769" v="5016" actId="20577"/>
          <ac:spMkLst>
            <pc:docMk/>
            <pc:sldMk cId="3408954088" sldId="256"/>
            <ac:spMk id="2" creationId="{BBA3224B-B0AF-4C75-9CA6-9138408AF5A3}"/>
          </ac:spMkLst>
        </pc:spChg>
        <pc:spChg chg="mod">
          <ac:chgData name=" " userId="cf0b83b54c4bac9f" providerId="LiveId" clId="{2E220490-E34D-4F97-A857-080B0589E772}" dt="2020-10-22T14:48:02.869" v="6" actId="26606"/>
          <ac:spMkLst>
            <pc:docMk/>
            <pc:sldMk cId="3408954088" sldId="256"/>
            <ac:spMk id="3" creationId="{6080A38B-1B42-4D9D-90D5-185716AAD8BD}"/>
          </ac:spMkLst>
        </pc:spChg>
        <pc:spChg chg="add">
          <ac:chgData name=" " userId="cf0b83b54c4bac9f" providerId="LiveId" clId="{2E220490-E34D-4F97-A857-080B0589E772}" dt="2020-10-22T14:48:02.869" v="6" actId="26606"/>
          <ac:spMkLst>
            <pc:docMk/>
            <pc:sldMk cId="3408954088" sldId="256"/>
            <ac:spMk id="5" creationId="{E6A222EB-A81E-4238-B08D-AAB1828C8E0B}"/>
          </ac:spMkLst>
        </pc:spChg>
        <pc:spChg chg="add">
          <ac:chgData name=" " userId="cf0b83b54c4bac9f" providerId="LiveId" clId="{2E220490-E34D-4F97-A857-080B0589E772}" dt="2020-10-22T14:48:02.869" v="6" actId="26606"/>
          <ac:spMkLst>
            <pc:docMk/>
            <pc:sldMk cId="3408954088" sldId="256"/>
            <ac:spMk id="6" creationId="{E014676C-074B-475A-8346-9C901C86CB97}"/>
          </ac:spMkLst>
        </pc:spChg>
        <pc:spChg chg="del">
          <ac:chgData name=" " userId="cf0b83b54c4bac9f" providerId="LiveId" clId="{2E220490-E34D-4F97-A857-080B0589E772}" dt="2020-10-22T14:47:45.818" v="3"/>
          <ac:spMkLst>
            <pc:docMk/>
            <pc:sldMk cId="3408954088" sldId="256"/>
            <ac:spMk id="8" creationId="{DA3C47C2-33A2-44B2-BEAB-FEB679075C24}"/>
          </ac:spMkLst>
        </pc:spChg>
        <pc:spChg chg="del">
          <ac:chgData name=" " userId="cf0b83b54c4bac9f" providerId="LiveId" clId="{2E220490-E34D-4F97-A857-080B0589E772}" dt="2020-10-22T14:47:45.818" v="3"/>
          <ac:spMkLst>
            <pc:docMk/>
            <pc:sldMk cId="3408954088" sldId="256"/>
            <ac:spMk id="10" creationId="{AD182BA8-54AD-4D9F-8264-B0FA8BB47D7C}"/>
          </ac:spMkLst>
        </pc:spChg>
        <pc:spChg chg="del">
          <ac:chgData name=" " userId="cf0b83b54c4bac9f" providerId="LiveId" clId="{2E220490-E34D-4F97-A857-080B0589E772}" dt="2020-10-22T14:47:45.818" v="3"/>
          <ac:spMkLst>
            <pc:docMk/>
            <pc:sldMk cId="3408954088" sldId="256"/>
            <ac:spMk id="12" creationId="{4ED83379-0499-45E1-AB78-6AA230F96442}"/>
          </ac:spMkLst>
        </pc:spChg>
        <pc:cxnChg chg="add">
          <ac:chgData name=" " userId="cf0b83b54c4bac9f" providerId="LiveId" clId="{2E220490-E34D-4F97-A857-080B0589E772}" dt="2020-10-22T14:48:02.869" v="6" actId="26606"/>
          <ac:cxnSpMkLst>
            <pc:docMk/>
            <pc:sldMk cId="3408954088" sldId="256"/>
            <ac:cxnSpMk id="7" creationId="{179C4C8E-197B-4679-AE96-B5147F971C90}"/>
          </ac:cxnSpMkLst>
        </pc:cxnChg>
      </pc:sldChg>
      <pc:sldChg chg="addSp delSp modSp mod ord setBg setClrOvrMap delDesignElem">
        <pc:chgData name=" " userId="cf0b83b54c4bac9f" providerId="LiveId" clId="{2E220490-E34D-4F97-A857-080B0589E772}" dt="2020-11-01T17:28:20.931" v="5234"/>
        <pc:sldMkLst>
          <pc:docMk/>
          <pc:sldMk cId="3268549464" sldId="257"/>
        </pc:sldMkLst>
        <pc:spChg chg="mod">
          <ac:chgData name=" " userId="cf0b83b54c4bac9f" providerId="LiveId" clId="{2E220490-E34D-4F97-A857-080B0589E772}" dt="2020-10-22T14:48:13.266" v="7" actId="26606"/>
          <ac:spMkLst>
            <pc:docMk/>
            <pc:sldMk cId="3268549464" sldId="257"/>
            <ac:spMk id="2" creationId="{E8E703DF-6F5B-4BE1-A5EB-3878531C3144}"/>
          </ac:spMkLst>
        </pc:spChg>
        <pc:spChg chg="mod">
          <ac:chgData name=" " userId="cf0b83b54c4bac9f" providerId="LiveId" clId="{2E220490-E34D-4F97-A857-080B0589E772}" dt="2020-10-22T14:49:29.219" v="101" actId="20577"/>
          <ac:spMkLst>
            <pc:docMk/>
            <pc:sldMk cId="3268549464" sldId="257"/>
            <ac:spMk id="3" creationId="{0301A5AD-4271-4458-B18A-C97040820333}"/>
          </ac:spMkLst>
        </pc:spChg>
        <pc:spChg chg="add">
          <ac:chgData name=" " userId="cf0b83b54c4bac9f" providerId="LiveId" clId="{2E220490-E34D-4F97-A857-080B0589E772}" dt="2020-10-22T14:48:13.266" v="7" actId="26606"/>
          <ac:spMkLst>
            <pc:docMk/>
            <pc:sldMk cId="3268549464" sldId="257"/>
            <ac:spMk id="8" creationId="{923E8915-D2AA-4327-A45A-972C3CA9574B}"/>
          </ac:spMkLst>
        </pc:spChg>
        <pc:spChg chg="add">
          <ac:chgData name=" " userId="cf0b83b54c4bac9f" providerId="LiveId" clId="{2E220490-E34D-4F97-A857-080B0589E772}" dt="2020-10-22T14:48:13.266" v="7" actId="26606"/>
          <ac:spMkLst>
            <pc:docMk/>
            <pc:sldMk cId="3268549464" sldId="257"/>
            <ac:spMk id="10" creationId="{8302FC3C-9804-4950-B721-5FD704BA6065}"/>
          </ac:spMkLst>
        </pc:spChg>
        <pc:spChg chg="add">
          <ac:chgData name=" " userId="cf0b83b54c4bac9f" providerId="LiveId" clId="{2E220490-E34D-4F97-A857-080B0589E772}" dt="2020-10-22T14:48:13.266" v="7" actId="26606"/>
          <ac:spMkLst>
            <pc:docMk/>
            <pc:sldMk cId="3268549464" sldId="257"/>
            <ac:spMk id="16" creationId="{F3798573-F27B-47EB-8EA4-7EE34954C2D6}"/>
          </ac:spMkLst>
        </pc:spChg>
        <pc:spChg chg="del">
          <ac:chgData name=" " userId="cf0b83b54c4bac9f" providerId="LiveId" clId="{2E220490-E34D-4F97-A857-080B0589E772}" dt="2020-10-22T14:47:45.818" v="3"/>
          <ac:spMkLst>
            <pc:docMk/>
            <pc:sldMk cId="3268549464" sldId="257"/>
            <ac:spMk id="21" creationId="{EA67B5B4-3A24-436E-B663-1B2EBFF8A0CD}"/>
          </ac:spMkLst>
        </pc:spChg>
        <pc:spChg chg="del">
          <ac:chgData name=" " userId="cf0b83b54c4bac9f" providerId="LiveId" clId="{2E220490-E34D-4F97-A857-080B0589E772}" dt="2020-10-22T14:47:45.818" v="3"/>
          <ac:spMkLst>
            <pc:docMk/>
            <pc:sldMk cId="3268549464" sldId="257"/>
            <ac:spMk id="23" creationId="{987FDF89-C993-41F4-A1B8-DBAFF16008A9}"/>
          </ac:spMkLst>
        </pc:spChg>
        <pc:spChg chg="del">
          <ac:chgData name=" " userId="cf0b83b54c4bac9f" providerId="LiveId" clId="{2E220490-E34D-4F97-A857-080B0589E772}" dt="2020-10-22T14:47:45.818" v="3"/>
          <ac:spMkLst>
            <pc:docMk/>
            <pc:sldMk cId="3268549464" sldId="257"/>
            <ac:spMk id="29" creationId="{64E585EA-75FD-4025-8270-F66A58A15CDA}"/>
          </ac:spMkLst>
        </pc:spChg>
        <pc:picChg chg="add">
          <ac:chgData name=" " userId="cf0b83b54c4bac9f" providerId="LiveId" clId="{2E220490-E34D-4F97-A857-080B0589E772}" dt="2020-10-22T14:48:13.266" v="7" actId="26606"/>
          <ac:picMkLst>
            <pc:docMk/>
            <pc:sldMk cId="3268549464" sldId="257"/>
            <ac:picMk id="14" creationId="{3BC6EBB2-9BDC-4075-BA6B-43A9FBF9C86C}"/>
          </ac:picMkLst>
        </pc:picChg>
        <pc:cxnChg chg="add">
          <ac:chgData name=" " userId="cf0b83b54c4bac9f" providerId="LiveId" clId="{2E220490-E34D-4F97-A857-080B0589E772}" dt="2020-10-22T14:48:13.266" v="7" actId="26606"/>
          <ac:cxnSpMkLst>
            <pc:docMk/>
            <pc:sldMk cId="3268549464" sldId="257"/>
            <ac:cxnSpMk id="12" creationId="{6B9695BD-ECF6-49CA-8877-8C493193C65D}"/>
          </ac:cxnSpMkLst>
        </pc:cxnChg>
      </pc:sldChg>
      <pc:sldChg chg="modSp new mod ord">
        <pc:chgData name=" " userId="cf0b83b54c4bac9f" providerId="LiveId" clId="{2E220490-E34D-4F97-A857-080B0589E772}" dt="2020-11-01T17:04:08.938" v="5017" actId="20577"/>
        <pc:sldMkLst>
          <pc:docMk/>
          <pc:sldMk cId="1326153839" sldId="258"/>
        </pc:sldMkLst>
        <pc:spChg chg="mod">
          <ac:chgData name=" " userId="cf0b83b54c4bac9f" providerId="LiveId" clId="{2E220490-E34D-4F97-A857-080B0589E772}" dt="2020-11-01T17:04:08.938" v="5017" actId="20577"/>
          <ac:spMkLst>
            <pc:docMk/>
            <pc:sldMk cId="1326153839" sldId="258"/>
            <ac:spMk id="2" creationId="{D845BCBB-962A-4BAD-A3E1-E85FE240FAE3}"/>
          </ac:spMkLst>
        </pc:spChg>
        <pc:spChg chg="mod">
          <ac:chgData name=" " userId="cf0b83b54c4bac9f" providerId="LiveId" clId="{2E220490-E34D-4F97-A857-080B0589E772}" dt="2020-10-29T11:56:21.133" v="3854" actId="20577"/>
          <ac:spMkLst>
            <pc:docMk/>
            <pc:sldMk cId="1326153839" sldId="258"/>
            <ac:spMk id="3" creationId="{AAB36AFB-B23F-4AF1-B17A-8AD7F41C2CD9}"/>
          </ac:spMkLst>
        </pc:spChg>
      </pc:sldChg>
      <pc:sldChg chg="addSp delSp modSp new mod ord">
        <pc:chgData name=" " userId="cf0b83b54c4bac9f" providerId="LiveId" clId="{2E220490-E34D-4F97-A857-080B0589E772}" dt="2020-11-01T21:33:41.794" v="6062" actId="20577"/>
        <pc:sldMkLst>
          <pc:docMk/>
          <pc:sldMk cId="1792575104" sldId="259"/>
        </pc:sldMkLst>
        <pc:spChg chg="mod">
          <ac:chgData name=" " userId="cf0b83b54c4bac9f" providerId="LiveId" clId="{2E220490-E34D-4F97-A857-080B0589E772}" dt="2020-10-29T12:00:47.191" v="3904" actId="20577"/>
          <ac:spMkLst>
            <pc:docMk/>
            <pc:sldMk cId="1792575104" sldId="259"/>
            <ac:spMk id="2" creationId="{5B9CEEF5-4645-4E66-88AC-72C6C6B41941}"/>
          </ac:spMkLst>
        </pc:spChg>
        <pc:spChg chg="mod">
          <ac:chgData name=" " userId="cf0b83b54c4bac9f" providerId="LiveId" clId="{2E220490-E34D-4F97-A857-080B0589E772}" dt="2020-11-01T21:33:41.794" v="6062" actId="20577"/>
          <ac:spMkLst>
            <pc:docMk/>
            <pc:sldMk cId="1792575104" sldId="259"/>
            <ac:spMk id="3" creationId="{A1DF7C6F-E180-45FE-B55B-ACF0F2DBA06B}"/>
          </ac:spMkLst>
        </pc:spChg>
        <pc:spChg chg="add del mod">
          <ac:chgData name=" " userId="cf0b83b54c4bac9f" providerId="LiveId" clId="{2E220490-E34D-4F97-A857-080B0589E772}" dt="2020-10-22T15:04:40.280" v="635"/>
          <ac:spMkLst>
            <pc:docMk/>
            <pc:sldMk cId="1792575104" sldId="259"/>
            <ac:spMk id="4" creationId="{398F3116-2515-43AF-AD34-1F86E60732A7}"/>
          </ac:spMkLst>
        </pc:spChg>
        <pc:spChg chg="add del mod">
          <ac:chgData name=" " userId="cf0b83b54c4bac9f" providerId="LiveId" clId="{2E220490-E34D-4F97-A857-080B0589E772}" dt="2020-10-22T15:04:40.275" v="633" actId="478"/>
          <ac:spMkLst>
            <pc:docMk/>
            <pc:sldMk cId="1792575104" sldId="259"/>
            <ac:spMk id="5" creationId="{343E7895-0561-4ACD-B88D-A57E72209556}"/>
          </ac:spMkLst>
        </pc:spChg>
      </pc:sldChg>
      <pc:sldChg chg="modSp new del mod">
        <pc:chgData name=" " userId="cf0b83b54c4bac9f" providerId="LiveId" clId="{2E220490-E34D-4F97-A857-080B0589E772}" dt="2020-10-24T15:45:45.792" v="3211" actId="47"/>
        <pc:sldMkLst>
          <pc:docMk/>
          <pc:sldMk cId="1705224084" sldId="260"/>
        </pc:sldMkLst>
        <pc:spChg chg="mod">
          <ac:chgData name=" " userId="cf0b83b54c4bac9f" providerId="LiveId" clId="{2E220490-E34D-4F97-A857-080B0589E772}" dt="2020-10-24T14:23:17.955" v="1625" actId="20577"/>
          <ac:spMkLst>
            <pc:docMk/>
            <pc:sldMk cId="1705224084" sldId="260"/>
            <ac:spMk id="2" creationId="{2DE01110-8870-42E2-8F71-4415411A6BAD}"/>
          </ac:spMkLst>
        </pc:spChg>
        <pc:spChg chg="mod">
          <ac:chgData name=" " userId="cf0b83b54c4bac9f" providerId="LiveId" clId="{2E220490-E34D-4F97-A857-080B0589E772}" dt="2020-10-24T14:53:06.728" v="2187" actId="20577"/>
          <ac:spMkLst>
            <pc:docMk/>
            <pc:sldMk cId="1705224084" sldId="260"/>
            <ac:spMk id="3" creationId="{251566FC-5330-4107-97F0-A79D9DD01D1B}"/>
          </ac:spMkLst>
        </pc:spChg>
      </pc:sldChg>
      <pc:sldChg chg="new del">
        <pc:chgData name=" " userId="cf0b83b54c4bac9f" providerId="LiveId" clId="{2E220490-E34D-4F97-A857-080B0589E772}" dt="2020-10-24T14:22:55.543" v="1596" actId="47"/>
        <pc:sldMkLst>
          <pc:docMk/>
          <pc:sldMk cId="1943548183" sldId="260"/>
        </pc:sldMkLst>
      </pc:sldChg>
      <pc:sldChg chg="addSp delSp modSp new mod ord">
        <pc:chgData name=" " userId="cf0b83b54c4bac9f" providerId="LiveId" clId="{2E220490-E34D-4F97-A857-080B0589E772}" dt="2020-11-01T17:53:47.875" v="5272" actId="255"/>
        <pc:sldMkLst>
          <pc:docMk/>
          <pc:sldMk cId="1224063454" sldId="261"/>
        </pc:sldMkLst>
        <pc:spChg chg="mod">
          <ac:chgData name=" " userId="cf0b83b54c4bac9f" providerId="LiveId" clId="{2E220490-E34D-4F97-A857-080B0589E772}" dt="2020-10-30T02:00:39.714" v="4298"/>
          <ac:spMkLst>
            <pc:docMk/>
            <pc:sldMk cId="1224063454" sldId="261"/>
            <ac:spMk id="2" creationId="{28BAC0B7-AA24-4954-B96E-9FC2D5C2E0F8}"/>
          </ac:spMkLst>
        </pc:spChg>
        <pc:spChg chg="add del mod">
          <ac:chgData name=" " userId="cf0b83b54c4bac9f" providerId="LiveId" clId="{2E220490-E34D-4F97-A857-080B0589E772}" dt="2020-11-01T17:53:47.875" v="5272" actId="255"/>
          <ac:spMkLst>
            <pc:docMk/>
            <pc:sldMk cId="1224063454" sldId="261"/>
            <ac:spMk id="3" creationId="{8B03B684-2398-4127-8986-88E532649351}"/>
          </ac:spMkLst>
        </pc:spChg>
        <pc:spChg chg="add del mod">
          <ac:chgData name=" " userId="cf0b83b54c4bac9f" providerId="LiveId" clId="{2E220490-E34D-4F97-A857-080B0589E772}" dt="2020-10-30T02:00:39.714" v="4298"/>
          <ac:spMkLst>
            <pc:docMk/>
            <pc:sldMk cId="1224063454" sldId="261"/>
            <ac:spMk id="4" creationId="{FED3BA57-C02B-4916-B313-93E46397A374}"/>
          </ac:spMkLst>
        </pc:spChg>
        <pc:spChg chg="add del mod">
          <ac:chgData name=" " userId="cf0b83b54c4bac9f" providerId="LiveId" clId="{2E220490-E34D-4F97-A857-080B0589E772}" dt="2020-10-24T14:39:50.135" v="1985" actId="478"/>
          <ac:spMkLst>
            <pc:docMk/>
            <pc:sldMk cId="1224063454" sldId="261"/>
            <ac:spMk id="5" creationId="{8C1C2EAA-59BE-432D-8AE5-BAC26A028195}"/>
          </ac:spMkLst>
        </pc:spChg>
        <pc:spChg chg="add del mod">
          <ac:chgData name=" " userId="cf0b83b54c4bac9f" providerId="LiveId" clId="{2E220490-E34D-4F97-A857-080B0589E772}" dt="2020-10-30T02:00:39.714" v="4298"/>
          <ac:spMkLst>
            <pc:docMk/>
            <pc:sldMk cId="1224063454" sldId="261"/>
            <ac:spMk id="5" creationId="{F0DBEAE2-3B16-4D83-A920-D52A4B8780BF}"/>
          </ac:spMkLst>
        </pc:spChg>
      </pc:sldChg>
      <pc:sldChg chg="modSp new mod">
        <pc:chgData name=" " userId="cf0b83b54c4bac9f" providerId="LiveId" clId="{2E220490-E34D-4F97-A857-080B0589E772}" dt="2020-11-01T18:37:44.807" v="5848" actId="20577"/>
        <pc:sldMkLst>
          <pc:docMk/>
          <pc:sldMk cId="4149925911" sldId="262"/>
        </pc:sldMkLst>
        <pc:spChg chg="mod">
          <ac:chgData name=" " userId="cf0b83b54c4bac9f" providerId="LiveId" clId="{2E220490-E34D-4F97-A857-080B0589E772}" dt="2020-10-24T14:51:38.070" v="2004" actId="20577"/>
          <ac:spMkLst>
            <pc:docMk/>
            <pc:sldMk cId="4149925911" sldId="262"/>
            <ac:spMk id="2" creationId="{38523F4B-5220-400A-AB51-E6ADB9F95B23}"/>
          </ac:spMkLst>
        </pc:spChg>
        <pc:spChg chg="mod">
          <ac:chgData name=" " userId="cf0b83b54c4bac9f" providerId="LiveId" clId="{2E220490-E34D-4F97-A857-080B0589E772}" dt="2020-11-01T18:37:44.807" v="5848" actId="20577"/>
          <ac:spMkLst>
            <pc:docMk/>
            <pc:sldMk cId="4149925911" sldId="262"/>
            <ac:spMk id="3" creationId="{C3F590DD-A4FD-46C9-B026-CE9658A698E2}"/>
          </ac:spMkLst>
        </pc:spChg>
      </pc:sldChg>
      <pc:sldChg chg="modSp new mod">
        <pc:chgData name=" " userId="cf0b83b54c4bac9f" providerId="LiveId" clId="{2E220490-E34D-4F97-A857-080B0589E772}" dt="2020-11-01T21:36:14.732" v="6107" actId="20577"/>
        <pc:sldMkLst>
          <pc:docMk/>
          <pc:sldMk cId="3543924014" sldId="263"/>
        </pc:sldMkLst>
        <pc:spChg chg="mod">
          <ac:chgData name=" " userId="cf0b83b54c4bac9f" providerId="LiveId" clId="{2E220490-E34D-4F97-A857-080B0589E772}" dt="2020-10-29T13:05:54.303" v="4202" actId="20577"/>
          <ac:spMkLst>
            <pc:docMk/>
            <pc:sldMk cId="3543924014" sldId="263"/>
            <ac:spMk id="2" creationId="{A2DA4512-9451-4700-B907-9D82F4F25C03}"/>
          </ac:spMkLst>
        </pc:spChg>
        <pc:spChg chg="mod">
          <ac:chgData name=" " userId="cf0b83b54c4bac9f" providerId="LiveId" clId="{2E220490-E34D-4F97-A857-080B0589E772}" dt="2020-11-01T21:36:14.732" v="6107" actId="20577"/>
          <ac:spMkLst>
            <pc:docMk/>
            <pc:sldMk cId="3543924014" sldId="263"/>
            <ac:spMk id="3" creationId="{D0AC9F8D-4DD5-4F3C-9D8E-B075FD5076BE}"/>
          </ac:spMkLst>
        </pc:spChg>
      </pc:sldChg>
      <pc:sldChg chg="modSp new mod">
        <pc:chgData name=" " userId="cf0b83b54c4bac9f" providerId="LiveId" clId="{2E220490-E34D-4F97-A857-080B0589E772}" dt="2020-10-24T15:39:50.204" v="3210" actId="20577"/>
        <pc:sldMkLst>
          <pc:docMk/>
          <pc:sldMk cId="2327709308" sldId="264"/>
        </pc:sldMkLst>
        <pc:spChg chg="mod">
          <ac:chgData name=" " userId="cf0b83b54c4bac9f" providerId="LiveId" clId="{2E220490-E34D-4F97-A857-080B0589E772}" dt="2020-10-24T15:38:39.087" v="2894" actId="20577"/>
          <ac:spMkLst>
            <pc:docMk/>
            <pc:sldMk cId="2327709308" sldId="264"/>
            <ac:spMk id="2" creationId="{3BBC75BC-CDD4-4882-84B6-6D2BED7EA128}"/>
          </ac:spMkLst>
        </pc:spChg>
        <pc:spChg chg="mod">
          <ac:chgData name=" " userId="cf0b83b54c4bac9f" providerId="LiveId" clId="{2E220490-E34D-4F97-A857-080B0589E772}" dt="2020-10-24T15:39:50.204" v="3210" actId="20577"/>
          <ac:spMkLst>
            <pc:docMk/>
            <pc:sldMk cId="2327709308" sldId="264"/>
            <ac:spMk id="3" creationId="{CA856196-F92D-4040-AD9F-136EDAF2ECD4}"/>
          </ac:spMkLst>
        </pc:spChg>
      </pc:sldChg>
      <pc:sldChg chg="modSp new mod">
        <pc:chgData name=" " userId="cf0b83b54c4bac9f" providerId="LiveId" clId="{2E220490-E34D-4F97-A857-080B0589E772}" dt="2020-11-01T18:38:59.336" v="5866" actId="20577"/>
        <pc:sldMkLst>
          <pc:docMk/>
          <pc:sldMk cId="484372157" sldId="265"/>
        </pc:sldMkLst>
        <pc:spChg chg="mod">
          <ac:chgData name=" " userId="cf0b83b54c4bac9f" providerId="LiveId" clId="{2E220490-E34D-4F97-A857-080B0589E772}" dt="2020-10-24T15:46:02.281" v="3237" actId="20577"/>
          <ac:spMkLst>
            <pc:docMk/>
            <pc:sldMk cId="484372157" sldId="265"/>
            <ac:spMk id="2" creationId="{BDD45D78-A628-4C41-98EC-7CA795B63660}"/>
          </ac:spMkLst>
        </pc:spChg>
        <pc:spChg chg="mod">
          <ac:chgData name=" " userId="cf0b83b54c4bac9f" providerId="LiveId" clId="{2E220490-E34D-4F97-A857-080B0589E772}" dt="2020-11-01T18:38:59.336" v="5866" actId="20577"/>
          <ac:spMkLst>
            <pc:docMk/>
            <pc:sldMk cId="484372157" sldId="265"/>
            <ac:spMk id="3" creationId="{3F6E693B-E014-4A03-A20F-4534DDFA4B4E}"/>
          </ac:spMkLst>
        </pc:spChg>
      </pc:sldChg>
      <pc:sldChg chg="modSp new mod">
        <pc:chgData name=" " userId="cf0b83b54c4bac9f" providerId="LiveId" clId="{2E220490-E34D-4F97-A857-080B0589E772}" dt="2020-11-01T18:09:06.423" v="5845" actId="20577"/>
        <pc:sldMkLst>
          <pc:docMk/>
          <pc:sldMk cId="1563968121" sldId="266"/>
        </pc:sldMkLst>
        <pc:spChg chg="mod">
          <ac:chgData name=" " userId="cf0b83b54c4bac9f" providerId="LiveId" clId="{2E220490-E34D-4F97-A857-080B0589E772}" dt="2020-11-01T18:07:29.289" v="5401" actId="20577"/>
          <ac:spMkLst>
            <pc:docMk/>
            <pc:sldMk cId="1563968121" sldId="266"/>
            <ac:spMk id="2" creationId="{9374240D-11A3-446D-B4DF-386199F2FF4B}"/>
          </ac:spMkLst>
        </pc:spChg>
        <pc:spChg chg="mod">
          <ac:chgData name=" " userId="cf0b83b54c4bac9f" providerId="LiveId" clId="{2E220490-E34D-4F97-A857-080B0589E772}" dt="2020-11-01T18:09:06.423" v="5845" actId="20577"/>
          <ac:spMkLst>
            <pc:docMk/>
            <pc:sldMk cId="1563968121" sldId="266"/>
            <ac:spMk id="3" creationId="{33DB661F-78AE-4542-9EBE-D883C8C7E938}"/>
          </ac:spMkLst>
        </pc:spChg>
      </pc:sldChg>
      <pc:sldChg chg="add del">
        <pc:chgData name=" " userId="cf0b83b54c4bac9f" providerId="LiveId" clId="{2E220490-E34D-4F97-A857-080B0589E772}" dt="2020-10-30T02:00:28.455" v="4297" actId="47"/>
        <pc:sldMkLst>
          <pc:docMk/>
          <pc:sldMk cId="2621823506" sldId="26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8AF813-7A8E-4A13-B54D-CD97EC73E740}" type="datetimeFigureOut">
              <a:rPr lang="en-GB" smtClean="0"/>
              <a:t>01/11/2020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24F921-CBC2-4C16-8CA7-2B249691EB74}" type="slidenum">
              <a:rPr lang="en-GB" smtClean="0"/>
              <a:t>‹#›</a:t>
            </a:fld>
            <a:endParaRPr lang="en-GB"/>
          </a:p>
        </p:txBody>
      </p:sp>
    </p:spTree>
    <p:extLst>
      <p:ext uri="{BB962C8B-B14F-4D97-AF65-F5344CB8AC3E}">
        <p14:creationId xmlns:p14="http://schemas.microsoft.com/office/powerpoint/2010/main" val="1444063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A8AF813-7A8E-4A13-B54D-CD97EC73E740}" type="datetimeFigureOut">
              <a:rPr lang="en-GB" smtClean="0"/>
              <a:t>01/11/2020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24F921-CBC2-4C16-8CA7-2B249691EB74}" type="slidenum">
              <a:rPr lang="en-GB" smtClean="0"/>
              <a:t>‹#›</a:t>
            </a:fld>
            <a:endParaRPr lang="en-GB"/>
          </a:p>
        </p:txBody>
      </p:sp>
    </p:spTree>
    <p:extLst>
      <p:ext uri="{BB962C8B-B14F-4D97-AF65-F5344CB8AC3E}">
        <p14:creationId xmlns:p14="http://schemas.microsoft.com/office/powerpoint/2010/main" val="2695999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A8AF813-7A8E-4A13-B54D-CD97EC73E740}" type="datetimeFigureOut">
              <a:rPr lang="en-GB" smtClean="0"/>
              <a:t>01/11/2020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24F921-CBC2-4C16-8CA7-2B249691EB74}" type="slidenum">
              <a:rPr lang="en-GB" smtClean="0"/>
              <a:t>‹#›</a:t>
            </a:fld>
            <a:endParaRPr lang="en-GB"/>
          </a:p>
        </p:txBody>
      </p:sp>
    </p:spTree>
    <p:extLst>
      <p:ext uri="{BB962C8B-B14F-4D97-AF65-F5344CB8AC3E}">
        <p14:creationId xmlns:p14="http://schemas.microsoft.com/office/powerpoint/2010/main" val="5613679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A8AF813-7A8E-4A13-B54D-CD97EC73E740}" type="datetimeFigureOut">
              <a:rPr lang="en-GB" smtClean="0"/>
              <a:t>01/11/2020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24F921-CBC2-4C16-8CA7-2B249691EB74}"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885317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8AF813-7A8E-4A13-B54D-CD97EC73E740}" type="datetimeFigureOut">
              <a:rPr lang="en-GB" smtClean="0"/>
              <a:t>01/11/2020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24F921-CBC2-4C16-8CA7-2B249691EB74}" type="slidenum">
              <a:rPr lang="en-GB" smtClean="0"/>
              <a:t>‹#›</a:t>
            </a:fld>
            <a:endParaRPr lang="en-GB"/>
          </a:p>
        </p:txBody>
      </p:sp>
    </p:spTree>
    <p:extLst>
      <p:ext uri="{BB962C8B-B14F-4D97-AF65-F5344CB8AC3E}">
        <p14:creationId xmlns:p14="http://schemas.microsoft.com/office/powerpoint/2010/main" val="11089113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A8AF813-7A8E-4A13-B54D-CD97EC73E740}" type="datetimeFigureOut">
              <a:rPr lang="en-GB" smtClean="0"/>
              <a:t>01/11/2020</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24F921-CBC2-4C16-8CA7-2B249691EB74}" type="slidenum">
              <a:rPr lang="en-GB" smtClean="0"/>
              <a:t>‹#›</a:t>
            </a:fld>
            <a:endParaRPr lang="en-GB"/>
          </a:p>
        </p:txBody>
      </p:sp>
    </p:spTree>
    <p:extLst>
      <p:ext uri="{BB962C8B-B14F-4D97-AF65-F5344CB8AC3E}">
        <p14:creationId xmlns:p14="http://schemas.microsoft.com/office/powerpoint/2010/main" val="2814011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A8AF813-7A8E-4A13-B54D-CD97EC73E740}" type="datetimeFigureOut">
              <a:rPr lang="en-GB" smtClean="0"/>
              <a:t>01/11/2020</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24F921-CBC2-4C16-8CA7-2B249691EB74}" type="slidenum">
              <a:rPr lang="en-GB" smtClean="0"/>
              <a:t>‹#›</a:t>
            </a:fld>
            <a:endParaRPr lang="en-GB"/>
          </a:p>
        </p:txBody>
      </p:sp>
    </p:spTree>
    <p:extLst>
      <p:ext uri="{BB962C8B-B14F-4D97-AF65-F5344CB8AC3E}">
        <p14:creationId xmlns:p14="http://schemas.microsoft.com/office/powerpoint/2010/main" val="36339482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8AF813-7A8E-4A13-B54D-CD97EC73E740}" type="datetimeFigureOut">
              <a:rPr lang="en-GB" smtClean="0"/>
              <a:t>01/11/2020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24F921-CBC2-4C16-8CA7-2B249691EB74}" type="slidenum">
              <a:rPr lang="en-GB" smtClean="0"/>
              <a:t>‹#›</a:t>
            </a:fld>
            <a:endParaRPr lang="en-GB"/>
          </a:p>
        </p:txBody>
      </p:sp>
    </p:spTree>
    <p:extLst>
      <p:ext uri="{BB962C8B-B14F-4D97-AF65-F5344CB8AC3E}">
        <p14:creationId xmlns:p14="http://schemas.microsoft.com/office/powerpoint/2010/main" val="34354870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8AF813-7A8E-4A13-B54D-CD97EC73E740}" type="datetimeFigureOut">
              <a:rPr lang="en-GB" smtClean="0"/>
              <a:t>01/11/2020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24F921-CBC2-4C16-8CA7-2B249691EB74}" type="slidenum">
              <a:rPr lang="en-GB" smtClean="0"/>
              <a:t>‹#›</a:t>
            </a:fld>
            <a:endParaRPr lang="en-GB"/>
          </a:p>
        </p:txBody>
      </p:sp>
    </p:spTree>
    <p:extLst>
      <p:ext uri="{BB962C8B-B14F-4D97-AF65-F5344CB8AC3E}">
        <p14:creationId xmlns:p14="http://schemas.microsoft.com/office/powerpoint/2010/main" val="481026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5A8AF813-7A8E-4A13-B54D-CD97EC73E740}" type="datetimeFigureOut">
              <a:rPr lang="en-GB" smtClean="0"/>
              <a:t>01/11/2020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24F921-CBC2-4C16-8CA7-2B249691EB74}" type="slidenum">
              <a:rPr lang="en-GB" smtClean="0"/>
              <a:t>‹#›</a:t>
            </a:fld>
            <a:endParaRPr lang="en-GB"/>
          </a:p>
        </p:txBody>
      </p:sp>
    </p:spTree>
    <p:extLst>
      <p:ext uri="{BB962C8B-B14F-4D97-AF65-F5344CB8AC3E}">
        <p14:creationId xmlns:p14="http://schemas.microsoft.com/office/powerpoint/2010/main" val="1564150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8AF813-7A8E-4A13-B54D-CD97EC73E740}" type="datetimeFigureOut">
              <a:rPr lang="en-GB" smtClean="0"/>
              <a:t>01/11/2020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24F921-CBC2-4C16-8CA7-2B249691EB74}" type="slidenum">
              <a:rPr lang="en-GB" smtClean="0"/>
              <a:t>‹#›</a:t>
            </a:fld>
            <a:endParaRPr lang="en-GB"/>
          </a:p>
        </p:txBody>
      </p:sp>
    </p:spTree>
    <p:extLst>
      <p:ext uri="{BB962C8B-B14F-4D97-AF65-F5344CB8AC3E}">
        <p14:creationId xmlns:p14="http://schemas.microsoft.com/office/powerpoint/2010/main" val="4122049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8AF813-7A8E-4A13-B54D-CD97EC73E740}" type="datetimeFigureOut">
              <a:rPr lang="en-GB" smtClean="0"/>
              <a:t>01/11/2020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24F921-CBC2-4C16-8CA7-2B249691EB74}" type="slidenum">
              <a:rPr lang="en-GB" smtClean="0"/>
              <a:t>‹#›</a:t>
            </a:fld>
            <a:endParaRPr lang="en-GB"/>
          </a:p>
        </p:txBody>
      </p:sp>
    </p:spTree>
    <p:extLst>
      <p:ext uri="{BB962C8B-B14F-4D97-AF65-F5344CB8AC3E}">
        <p14:creationId xmlns:p14="http://schemas.microsoft.com/office/powerpoint/2010/main" val="3840145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8AF813-7A8E-4A13-B54D-CD97EC73E740}" type="datetimeFigureOut">
              <a:rPr lang="en-GB" smtClean="0"/>
              <a:t>01/11/2020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824F921-CBC2-4C16-8CA7-2B249691EB74}" type="slidenum">
              <a:rPr lang="en-GB" smtClean="0"/>
              <a:t>‹#›</a:t>
            </a:fld>
            <a:endParaRPr lang="en-GB"/>
          </a:p>
        </p:txBody>
      </p:sp>
    </p:spTree>
    <p:extLst>
      <p:ext uri="{BB962C8B-B14F-4D97-AF65-F5344CB8AC3E}">
        <p14:creationId xmlns:p14="http://schemas.microsoft.com/office/powerpoint/2010/main" val="3065391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5A8AF813-7A8E-4A13-B54D-CD97EC73E740}" type="datetimeFigureOut">
              <a:rPr lang="en-GB" smtClean="0"/>
              <a:t>01/11/2020</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A824F921-CBC2-4C16-8CA7-2B249691EB74}" type="slidenum">
              <a:rPr lang="en-GB" smtClean="0"/>
              <a:t>‹#›</a:t>
            </a:fld>
            <a:endParaRPr lang="en-GB"/>
          </a:p>
        </p:txBody>
      </p:sp>
    </p:spTree>
    <p:extLst>
      <p:ext uri="{BB962C8B-B14F-4D97-AF65-F5344CB8AC3E}">
        <p14:creationId xmlns:p14="http://schemas.microsoft.com/office/powerpoint/2010/main" val="3904297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A8AF813-7A8E-4A13-B54D-CD97EC73E740}" type="datetimeFigureOut">
              <a:rPr lang="en-GB" smtClean="0"/>
              <a:t>01/11/2020</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A824F921-CBC2-4C16-8CA7-2B249691EB74}" type="slidenum">
              <a:rPr lang="en-GB" smtClean="0"/>
              <a:t>‹#›</a:t>
            </a:fld>
            <a:endParaRPr lang="en-GB"/>
          </a:p>
        </p:txBody>
      </p:sp>
    </p:spTree>
    <p:extLst>
      <p:ext uri="{BB962C8B-B14F-4D97-AF65-F5344CB8AC3E}">
        <p14:creationId xmlns:p14="http://schemas.microsoft.com/office/powerpoint/2010/main" val="3159466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5A8AF813-7A8E-4A13-B54D-CD97EC73E740}" type="datetimeFigureOut">
              <a:rPr lang="en-GB" smtClean="0"/>
              <a:t>01/11/2020</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A824F921-CBC2-4C16-8CA7-2B249691EB74}" type="slidenum">
              <a:rPr lang="en-GB" smtClean="0"/>
              <a:t>‹#›</a:t>
            </a:fld>
            <a:endParaRPr lang="en-GB"/>
          </a:p>
        </p:txBody>
      </p:sp>
    </p:spTree>
    <p:extLst>
      <p:ext uri="{BB962C8B-B14F-4D97-AF65-F5344CB8AC3E}">
        <p14:creationId xmlns:p14="http://schemas.microsoft.com/office/powerpoint/2010/main" val="3539987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A8AF813-7A8E-4A13-B54D-CD97EC73E740}" type="datetimeFigureOut">
              <a:rPr lang="en-GB" smtClean="0"/>
              <a:t>01/11/2020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24F921-CBC2-4C16-8CA7-2B249691EB74}" type="slidenum">
              <a:rPr lang="en-GB" smtClean="0"/>
              <a:t>‹#›</a:t>
            </a:fld>
            <a:endParaRPr lang="en-GB"/>
          </a:p>
        </p:txBody>
      </p:sp>
    </p:spTree>
    <p:extLst>
      <p:ext uri="{BB962C8B-B14F-4D97-AF65-F5344CB8AC3E}">
        <p14:creationId xmlns:p14="http://schemas.microsoft.com/office/powerpoint/2010/main" val="83462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A8AF813-7A8E-4A13-B54D-CD97EC73E740}" type="datetimeFigureOut">
              <a:rPr lang="en-GB" smtClean="0"/>
              <a:t>01/11/2020</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A824F921-CBC2-4C16-8CA7-2B249691EB74}" type="slidenum">
              <a:rPr lang="en-GB" smtClean="0"/>
              <a:t>‹#›</a:t>
            </a:fld>
            <a:endParaRPr lang="en-GB"/>
          </a:p>
        </p:txBody>
      </p:sp>
    </p:spTree>
    <p:extLst>
      <p:ext uri="{BB962C8B-B14F-4D97-AF65-F5344CB8AC3E}">
        <p14:creationId xmlns:p14="http://schemas.microsoft.com/office/powerpoint/2010/main" val="175092109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E6A222EB-A81E-4238-B08D-AAB1828C8E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E014676C-074B-475A-8346-9C901C86C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cxnSp>
        <p:nvCxnSpPr>
          <p:cNvPr id="7" name="Straight Connector 11">
            <a:extLst>
              <a:ext uri="{FF2B5EF4-FFF2-40B4-BE49-F238E27FC236}">
                <a16:creationId xmlns:a16="http://schemas.microsoft.com/office/drawing/2014/main" id="{179C4C8E-197B-4679-AE96-B5147F971C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56687" y="1930986"/>
            <a:ext cx="0" cy="3200400"/>
          </a:xfrm>
          <a:prstGeom prst="line">
            <a:avLst/>
          </a:prstGeom>
          <a:ln w="15875" cap="sq">
            <a:solidFill>
              <a:schemeClr val="tx2">
                <a:alpha val="70000"/>
              </a:schemeClr>
            </a:solidFill>
            <a:miter lim="800000"/>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6080A38B-1B42-4D9D-90D5-185716AAD8BD}"/>
              </a:ext>
            </a:extLst>
          </p:cNvPr>
          <p:cNvSpPr>
            <a:spLocks noGrp="1"/>
          </p:cNvSpPr>
          <p:nvPr>
            <p:ph type="subTitle" idx="1"/>
          </p:nvPr>
        </p:nvSpPr>
        <p:spPr>
          <a:xfrm>
            <a:off x="1154955" y="1266958"/>
            <a:ext cx="2904124" cy="4528457"/>
          </a:xfrm>
        </p:spPr>
        <p:txBody>
          <a:bodyPr anchor="ctr">
            <a:normAutofit/>
          </a:bodyPr>
          <a:lstStyle/>
          <a:p>
            <a:pPr algn="r"/>
            <a:r>
              <a:rPr lang="en-GB" dirty="0">
                <a:solidFill>
                  <a:schemeClr val="tx2"/>
                </a:solidFill>
              </a:rPr>
              <a:t>DR SAGAR DEVA</a:t>
            </a:r>
          </a:p>
        </p:txBody>
      </p:sp>
      <p:sp>
        <p:nvSpPr>
          <p:cNvPr id="2" name="Title 1">
            <a:extLst>
              <a:ext uri="{FF2B5EF4-FFF2-40B4-BE49-F238E27FC236}">
                <a16:creationId xmlns:a16="http://schemas.microsoft.com/office/drawing/2014/main" id="{BBA3224B-B0AF-4C75-9CA6-9138408AF5A3}"/>
              </a:ext>
            </a:extLst>
          </p:cNvPr>
          <p:cNvSpPr>
            <a:spLocks noGrp="1"/>
          </p:cNvSpPr>
          <p:nvPr>
            <p:ph type="ctrTitle"/>
          </p:nvPr>
        </p:nvSpPr>
        <p:spPr>
          <a:xfrm>
            <a:off x="4654295" y="1266958"/>
            <a:ext cx="6808362" cy="4528457"/>
          </a:xfrm>
        </p:spPr>
        <p:txBody>
          <a:bodyPr anchor="ctr">
            <a:normAutofit fontScale="90000"/>
          </a:bodyPr>
          <a:lstStyle/>
          <a:p>
            <a:pPr>
              <a:lnSpc>
                <a:spcPct val="90000"/>
              </a:lnSpc>
            </a:pPr>
            <a:r>
              <a:rPr lang="en-GB" sz="5600" dirty="0"/>
              <a:t>How did it Come To This? The Roots of Inequality and Injustice in the UK And US in The Age of Trump and Brexit.</a:t>
            </a:r>
          </a:p>
        </p:txBody>
      </p:sp>
    </p:spTree>
    <p:extLst>
      <p:ext uri="{BB962C8B-B14F-4D97-AF65-F5344CB8AC3E}">
        <p14:creationId xmlns:p14="http://schemas.microsoft.com/office/powerpoint/2010/main" val="3408954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C75BC-CDD4-4882-84B6-6D2BED7EA128}"/>
              </a:ext>
            </a:extLst>
          </p:cNvPr>
          <p:cNvSpPr>
            <a:spLocks noGrp="1"/>
          </p:cNvSpPr>
          <p:nvPr>
            <p:ph type="title"/>
          </p:nvPr>
        </p:nvSpPr>
        <p:spPr/>
        <p:txBody>
          <a:bodyPr/>
          <a:lstStyle/>
          <a:p>
            <a:r>
              <a:rPr lang="en-GB" dirty="0"/>
              <a:t>DISCUSSION QUESTION</a:t>
            </a:r>
          </a:p>
        </p:txBody>
      </p:sp>
      <p:sp>
        <p:nvSpPr>
          <p:cNvPr id="3" name="Content Placeholder 2">
            <a:extLst>
              <a:ext uri="{FF2B5EF4-FFF2-40B4-BE49-F238E27FC236}">
                <a16:creationId xmlns:a16="http://schemas.microsoft.com/office/drawing/2014/main" id="{CA856196-F92D-4040-AD9F-136EDAF2ECD4}"/>
              </a:ext>
            </a:extLst>
          </p:cNvPr>
          <p:cNvSpPr>
            <a:spLocks noGrp="1"/>
          </p:cNvSpPr>
          <p:nvPr>
            <p:ph idx="1"/>
          </p:nvPr>
        </p:nvSpPr>
        <p:spPr/>
        <p:txBody>
          <a:bodyPr/>
          <a:lstStyle/>
          <a:p>
            <a:pPr>
              <a:buFont typeface="Arial" panose="020B0604020202020204" pitchFamily="34" charset="0"/>
              <a:buChar char="•"/>
            </a:pPr>
            <a:r>
              <a:rPr lang="en-GB" dirty="0"/>
              <a:t>WITH THE IDEAS OF LIBERTY AND EQUALITY IN MIND, IMAGINE THE CHARACTERISTICS, LAWS, AND RULES OF YOUR ‘PERFECT SOCIETY’. ARE THERE ARE CONFLICTS BETWEEN THE TWO IDEAS OF LIBERTY AND EQUALITY?</a:t>
            </a:r>
          </a:p>
        </p:txBody>
      </p:sp>
    </p:spTree>
    <p:extLst>
      <p:ext uri="{BB962C8B-B14F-4D97-AF65-F5344CB8AC3E}">
        <p14:creationId xmlns:p14="http://schemas.microsoft.com/office/powerpoint/2010/main" val="2327709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E8E703DF-6F5B-4BE1-A5EB-3878531C3144}"/>
              </a:ext>
            </a:extLst>
          </p:cNvPr>
          <p:cNvSpPr>
            <a:spLocks noGrp="1"/>
          </p:cNvSpPr>
          <p:nvPr>
            <p:ph type="title"/>
          </p:nvPr>
        </p:nvSpPr>
        <p:spPr>
          <a:xfrm>
            <a:off x="806195" y="804672"/>
            <a:ext cx="3521359" cy="5248656"/>
          </a:xfrm>
        </p:spPr>
        <p:txBody>
          <a:bodyPr anchor="ctr">
            <a:normAutofit/>
          </a:bodyPr>
          <a:lstStyle/>
          <a:p>
            <a:pPr algn="ctr"/>
            <a:r>
              <a:rPr lang="en-GB" dirty="0"/>
              <a:t>Course Outline.</a:t>
            </a:r>
          </a:p>
        </p:txBody>
      </p:sp>
      <p:sp>
        <p:nvSpPr>
          <p:cNvPr id="3" name="Content Placeholder 2">
            <a:extLst>
              <a:ext uri="{FF2B5EF4-FFF2-40B4-BE49-F238E27FC236}">
                <a16:creationId xmlns:a16="http://schemas.microsoft.com/office/drawing/2014/main" id="{0301A5AD-4271-4458-B18A-C97040820333}"/>
              </a:ext>
            </a:extLst>
          </p:cNvPr>
          <p:cNvSpPr>
            <a:spLocks noGrp="1"/>
          </p:cNvSpPr>
          <p:nvPr>
            <p:ph idx="1"/>
          </p:nvPr>
        </p:nvSpPr>
        <p:spPr>
          <a:xfrm>
            <a:off x="4975861" y="804671"/>
            <a:ext cx="6399930" cy="5248657"/>
          </a:xfrm>
        </p:spPr>
        <p:txBody>
          <a:bodyPr anchor="ctr">
            <a:normAutofit/>
          </a:bodyPr>
          <a:lstStyle/>
          <a:p>
            <a:r>
              <a:rPr lang="en-GB" dirty="0"/>
              <a:t>UK Politics/Brexit</a:t>
            </a:r>
          </a:p>
          <a:p>
            <a:r>
              <a:rPr lang="en-GB" dirty="0"/>
              <a:t>The US, Civil Rights, and Trump</a:t>
            </a:r>
          </a:p>
          <a:p>
            <a:r>
              <a:rPr lang="en-GB" dirty="0"/>
              <a:t>Feminism</a:t>
            </a:r>
          </a:p>
          <a:p>
            <a:r>
              <a:rPr lang="en-GB" dirty="0"/>
              <a:t>Socialism/Capitalism</a:t>
            </a:r>
          </a:p>
          <a:p>
            <a:endParaRPr lang="en-GB" dirty="0"/>
          </a:p>
          <a:p>
            <a:r>
              <a:rPr lang="en-GB" dirty="0"/>
              <a:t>Assessment: Response Paper (30%) Attendance (20%) Essay (50%)</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268549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5BCBB-962A-4BAD-A3E1-E85FE240FAE3}"/>
              </a:ext>
            </a:extLst>
          </p:cNvPr>
          <p:cNvSpPr>
            <a:spLocks noGrp="1"/>
          </p:cNvSpPr>
          <p:nvPr>
            <p:ph type="title"/>
          </p:nvPr>
        </p:nvSpPr>
        <p:spPr/>
        <p:txBody>
          <a:bodyPr/>
          <a:lstStyle/>
          <a:p>
            <a:r>
              <a:rPr lang="en-GB" sz="3600" dirty="0"/>
              <a:t>WHY SHOULD WE OBEY? Pre-Revolution: Religion and Divine Right of Kings</a:t>
            </a:r>
          </a:p>
        </p:txBody>
      </p:sp>
      <p:sp>
        <p:nvSpPr>
          <p:cNvPr id="3" name="Content Placeholder 2">
            <a:extLst>
              <a:ext uri="{FF2B5EF4-FFF2-40B4-BE49-F238E27FC236}">
                <a16:creationId xmlns:a16="http://schemas.microsoft.com/office/drawing/2014/main" id="{AAB36AFB-B23F-4AF1-B17A-8AD7F41C2CD9}"/>
              </a:ext>
            </a:extLst>
          </p:cNvPr>
          <p:cNvSpPr>
            <a:spLocks noGrp="1"/>
          </p:cNvSpPr>
          <p:nvPr>
            <p:ph idx="1"/>
          </p:nvPr>
        </p:nvSpPr>
        <p:spPr/>
        <p:txBody>
          <a:bodyPr/>
          <a:lstStyle/>
          <a:p>
            <a:r>
              <a:rPr lang="en-GB" dirty="0"/>
              <a:t>Religion main source of Authority</a:t>
            </a:r>
          </a:p>
          <a:p>
            <a:endParaRPr lang="en-GB" dirty="0"/>
          </a:p>
          <a:p>
            <a:r>
              <a:rPr lang="en-GB" dirty="0"/>
              <a:t>Kings power based on ‘Divine’ Right as ‘Vicar of God on Earth’</a:t>
            </a:r>
          </a:p>
          <a:p>
            <a:endParaRPr lang="en-GB" dirty="0"/>
          </a:p>
          <a:p>
            <a:r>
              <a:rPr lang="en-GB" dirty="0"/>
              <a:t>No assumption of general human equality; Inequalities based on rank, sex, race, etc assumed to be natural and the will of God.</a:t>
            </a:r>
          </a:p>
        </p:txBody>
      </p:sp>
    </p:spTree>
    <p:extLst>
      <p:ext uri="{BB962C8B-B14F-4D97-AF65-F5344CB8AC3E}">
        <p14:creationId xmlns:p14="http://schemas.microsoft.com/office/powerpoint/2010/main" val="1326153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4240D-11A3-446D-B4DF-386199F2FF4B}"/>
              </a:ext>
            </a:extLst>
          </p:cNvPr>
          <p:cNvSpPr>
            <a:spLocks noGrp="1"/>
          </p:cNvSpPr>
          <p:nvPr>
            <p:ph type="title"/>
          </p:nvPr>
        </p:nvSpPr>
        <p:spPr/>
        <p:txBody>
          <a:bodyPr/>
          <a:lstStyle/>
          <a:p>
            <a:r>
              <a:rPr lang="en-GB" dirty="0"/>
              <a:t>ENLIGHTENMENT 1715-1786</a:t>
            </a:r>
          </a:p>
        </p:txBody>
      </p:sp>
      <p:sp>
        <p:nvSpPr>
          <p:cNvPr id="3" name="Content Placeholder 2">
            <a:extLst>
              <a:ext uri="{FF2B5EF4-FFF2-40B4-BE49-F238E27FC236}">
                <a16:creationId xmlns:a16="http://schemas.microsoft.com/office/drawing/2014/main" id="{33DB661F-78AE-4542-9EBE-D883C8C7E938}"/>
              </a:ext>
            </a:extLst>
          </p:cNvPr>
          <p:cNvSpPr>
            <a:spLocks noGrp="1"/>
          </p:cNvSpPr>
          <p:nvPr>
            <p:ph idx="1"/>
          </p:nvPr>
        </p:nvSpPr>
        <p:spPr/>
        <p:txBody>
          <a:bodyPr/>
          <a:lstStyle/>
          <a:p>
            <a:r>
              <a:rPr lang="en-GB" dirty="0"/>
              <a:t>Challenge to Religion as Key Source of Authority.</a:t>
            </a:r>
          </a:p>
          <a:p>
            <a:endParaRPr lang="en-GB" dirty="0"/>
          </a:p>
          <a:p>
            <a:endParaRPr lang="en-GB" dirty="0"/>
          </a:p>
          <a:p>
            <a:r>
              <a:rPr lang="en-GB" dirty="0"/>
              <a:t>Reason rather than religion as main source of authority.</a:t>
            </a:r>
          </a:p>
          <a:p>
            <a:endParaRPr lang="en-GB" dirty="0"/>
          </a:p>
          <a:p>
            <a:endParaRPr lang="en-GB" dirty="0"/>
          </a:p>
          <a:p>
            <a:r>
              <a:rPr lang="en-GB" dirty="0"/>
              <a:t>Scholarship remains influential today in the way we think about the World.</a:t>
            </a:r>
          </a:p>
          <a:p>
            <a:endParaRPr lang="en-GB" dirty="0"/>
          </a:p>
          <a:p>
            <a:r>
              <a:rPr lang="en-GB" dirty="0"/>
              <a:t>Nonetheless, most scholars remained deeply racist, sexist, etc.</a:t>
            </a:r>
          </a:p>
        </p:txBody>
      </p:sp>
    </p:spTree>
    <p:extLst>
      <p:ext uri="{BB962C8B-B14F-4D97-AF65-F5344CB8AC3E}">
        <p14:creationId xmlns:p14="http://schemas.microsoft.com/office/powerpoint/2010/main" val="1563968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CEEF5-4645-4E66-88AC-72C6C6B41941}"/>
              </a:ext>
            </a:extLst>
          </p:cNvPr>
          <p:cNvSpPr>
            <a:spLocks noGrp="1"/>
          </p:cNvSpPr>
          <p:nvPr>
            <p:ph type="title"/>
          </p:nvPr>
        </p:nvSpPr>
        <p:spPr/>
        <p:txBody>
          <a:bodyPr/>
          <a:lstStyle/>
          <a:p>
            <a:r>
              <a:rPr lang="en-GB" dirty="0"/>
              <a:t>Why Should we Obey? The Three ‘Revolutions’ </a:t>
            </a:r>
          </a:p>
        </p:txBody>
      </p:sp>
      <p:sp>
        <p:nvSpPr>
          <p:cNvPr id="3" name="Content Placeholder 2">
            <a:extLst>
              <a:ext uri="{FF2B5EF4-FFF2-40B4-BE49-F238E27FC236}">
                <a16:creationId xmlns:a16="http://schemas.microsoft.com/office/drawing/2014/main" id="{A1DF7C6F-E180-45FE-B55B-ACF0F2DBA06B}"/>
              </a:ext>
            </a:extLst>
          </p:cNvPr>
          <p:cNvSpPr>
            <a:spLocks noGrp="1"/>
          </p:cNvSpPr>
          <p:nvPr>
            <p:ph idx="1"/>
          </p:nvPr>
        </p:nvSpPr>
        <p:spPr/>
        <p:txBody>
          <a:bodyPr>
            <a:normAutofit lnSpcReduction="10000"/>
          </a:bodyPr>
          <a:lstStyle/>
          <a:p>
            <a:pPr>
              <a:buFont typeface="Arial" panose="020B0604020202020204" pitchFamily="34" charset="0"/>
              <a:buChar char="•"/>
            </a:pPr>
            <a:r>
              <a:rPr lang="en-GB" dirty="0"/>
              <a:t>English Civil War and ‘Glorious Revolution(1642-1689)</a:t>
            </a:r>
          </a:p>
          <a:p>
            <a:pPr>
              <a:buFont typeface="Arial" panose="020B0604020202020204" pitchFamily="34" charset="0"/>
              <a:buChar char="•"/>
            </a:pPr>
            <a:r>
              <a:rPr lang="en-GB" sz="1200" dirty="0"/>
              <a:t>Fought Between King and Parliament over The Right to Rule.</a:t>
            </a:r>
          </a:p>
          <a:p>
            <a:pPr>
              <a:buFont typeface="Arial" panose="020B0604020202020204" pitchFamily="34" charset="0"/>
              <a:buChar char="•"/>
            </a:pPr>
            <a:r>
              <a:rPr lang="en-GB" sz="1200" dirty="0"/>
              <a:t>Ended with ‘Bill of Rights’ providing basic rights (such as right to a fair trial) into UK Law and Gave power to Parliament).</a:t>
            </a:r>
          </a:p>
          <a:p>
            <a:pPr>
              <a:buFont typeface="Arial" panose="020B0604020202020204" pitchFamily="34" charset="0"/>
              <a:buChar char="•"/>
            </a:pPr>
            <a:r>
              <a:rPr lang="en-GB" dirty="0"/>
              <a:t>French Revolution (1789)</a:t>
            </a:r>
          </a:p>
          <a:p>
            <a:pPr>
              <a:buFont typeface="Arial" panose="020B0604020202020204" pitchFamily="34" charset="0"/>
              <a:buChar char="•"/>
            </a:pPr>
            <a:r>
              <a:rPr lang="en-GB" sz="1200" dirty="0"/>
              <a:t>Overthrow of ‘</a:t>
            </a:r>
            <a:r>
              <a:rPr lang="en-GB" sz="1200" dirty="0" err="1"/>
              <a:t>Ancien</a:t>
            </a:r>
            <a:r>
              <a:rPr lang="en-GB" sz="1200" dirty="0"/>
              <a:t> Regime’ of  Monarchy and Feudal system which gave power to nobility and clergy. </a:t>
            </a:r>
          </a:p>
          <a:p>
            <a:pPr>
              <a:buFont typeface="Arial" panose="020B0604020202020204" pitchFamily="34" charset="0"/>
              <a:buChar char="•"/>
            </a:pPr>
            <a:r>
              <a:rPr lang="en-GB" sz="1200" dirty="0"/>
              <a:t>Rise of the ‘Third Estate’, comprising of the citizenry against the first two estates-Nobility and Clergy.</a:t>
            </a:r>
          </a:p>
          <a:p>
            <a:pPr>
              <a:buFont typeface="Arial" panose="020B0604020202020204" pitchFamily="34" charset="0"/>
              <a:buChar char="•"/>
            </a:pPr>
            <a:r>
              <a:rPr lang="en-GB" sz="1200" dirty="0"/>
              <a:t>Establishment of the Declaration of the Rights of Man- </a:t>
            </a:r>
            <a:r>
              <a:rPr lang="en-GB" sz="1200" dirty="0" err="1"/>
              <a:t>Liberte</a:t>
            </a:r>
            <a:r>
              <a:rPr lang="en-GB" sz="1200" dirty="0"/>
              <a:t>, Egalite, </a:t>
            </a:r>
            <a:r>
              <a:rPr lang="en-GB" sz="1200" dirty="0" err="1"/>
              <a:t>Fraternite</a:t>
            </a:r>
            <a:endParaRPr lang="en-GB" sz="1200" dirty="0"/>
          </a:p>
          <a:p>
            <a:pPr>
              <a:buFont typeface="Arial" panose="020B0604020202020204" pitchFamily="34" charset="0"/>
              <a:buChar char="•"/>
            </a:pPr>
            <a:r>
              <a:rPr lang="en-GB" dirty="0"/>
              <a:t>American War of Independence (1775-1783)</a:t>
            </a:r>
          </a:p>
          <a:p>
            <a:pPr>
              <a:buFont typeface="Arial" panose="020B0604020202020204" pitchFamily="34" charset="0"/>
              <a:buChar char="•"/>
            </a:pPr>
            <a:r>
              <a:rPr lang="en-GB" sz="1200" dirty="0"/>
              <a:t>Response to ‘Intolerable Acts’ which took away right of Massachusetts to Self Government. </a:t>
            </a:r>
          </a:p>
          <a:p>
            <a:pPr>
              <a:buFont typeface="Arial" panose="020B0604020202020204" pitchFamily="34" charset="0"/>
              <a:buChar char="•"/>
            </a:pPr>
            <a:r>
              <a:rPr lang="en-GB" sz="1200" dirty="0"/>
              <a:t>Overthrow of Colonial rule by the UK in the US. </a:t>
            </a:r>
          </a:p>
          <a:p>
            <a:pPr>
              <a:buFont typeface="Arial" panose="020B0604020202020204" pitchFamily="34" charset="0"/>
              <a:buChar char="•"/>
            </a:pPr>
            <a:r>
              <a:rPr lang="en-GB" sz="1200" dirty="0"/>
              <a:t>Creation of US Constitution ‘Life, Liberty, and the Pursuit of Happiness’.</a:t>
            </a:r>
          </a:p>
          <a:p>
            <a:pPr>
              <a:buFont typeface="Arial" panose="020B0604020202020204" pitchFamily="34" charset="0"/>
              <a:buChar char="•"/>
            </a:pPr>
            <a:r>
              <a:rPr lang="en-GB" sz="1200" dirty="0"/>
              <a:t>Federal System- Many areas in which the Federal Government has limited power and authority goes to the states</a:t>
            </a:r>
          </a:p>
          <a:p>
            <a:pPr marL="0" indent="0">
              <a:buNone/>
            </a:pPr>
            <a:endParaRPr lang="en-GB" dirty="0"/>
          </a:p>
        </p:txBody>
      </p:sp>
    </p:spTree>
    <p:extLst>
      <p:ext uri="{BB962C8B-B14F-4D97-AF65-F5344CB8AC3E}">
        <p14:creationId xmlns:p14="http://schemas.microsoft.com/office/powerpoint/2010/main" val="1792575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AC0B7-AA24-4954-B96E-9FC2D5C2E0F8}"/>
              </a:ext>
            </a:extLst>
          </p:cNvPr>
          <p:cNvSpPr>
            <a:spLocks noGrp="1"/>
          </p:cNvSpPr>
          <p:nvPr>
            <p:ph type="title"/>
          </p:nvPr>
        </p:nvSpPr>
        <p:spPr/>
        <p:txBody>
          <a:bodyPr/>
          <a:lstStyle/>
          <a:p>
            <a:r>
              <a:rPr lang="en-GB" dirty="0"/>
              <a:t>Liberty/Liberalism</a:t>
            </a:r>
          </a:p>
        </p:txBody>
      </p:sp>
      <p:sp>
        <p:nvSpPr>
          <p:cNvPr id="3" name="Content Placeholder 2">
            <a:extLst>
              <a:ext uri="{FF2B5EF4-FFF2-40B4-BE49-F238E27FC236}">
                <a16:creationId xmlns:a16="http://schemas.microsoft.com/office/drawing/2014/main" id="{8B03B684-2398-4127-8986-88E532649351}"/>
              </a:ext>
            </a:extLst>
          </p:cNvPr>
          <p:cNvSpPr>
            <a:spLocks noGrp="1"/>
          </p:cNvSpPr>
          <p:nvPr>
            <p:ph idx="1"/>
          </p:nvPr>
        </p:nvSpPr>
        <p:spPr/>
        <p:txBody>
          <a:bodyPr>
            <a:normAutofit fontScale="40000" lnSpcReduction="20000"/>
          </a:bodyPr>
          <a:lstStyle/>
          <a:p>
            <a:pPr>
              <a:buFont typeface="Wingdings" panose="05000000000000000000" pitchFamily="2" charset="2"/>
              <a:buChar char="Ø"/>
            </a:pPr>
            <a:r>
              <a:rPr lang="en-GB" sz="2900" b="1" u="sng" dirty="0">
                <a:latin typeface="+mn-lt"/>
              </a:rPr>
              <a:t>PROTETCTING THE FREEDOM OF THE  INDIVIDUAL FROM THE STATE</a:t>
            </a:r>
          </a:p>
          <a:p>
            <a:pPr>
              <a:buFont typeface="Wingdings" panose="05000000000000000000" pitchFamily="2" charset="2"/>
              <a:buChar char="Ø"/>
            </a:pPr>
            <a:r>
              <a:rPr lang="en-GB" sz="3500" dirty="0">
                <a:latin typeface="+mn-lt"/>
              </a:rPr>
              <a:t>J.S. Mill “T</a:t>
            </a:r>
            <a:r>
              <a:rPr lang="en-GB" sz="3500" b="0" i="0" dirty="0">
                <a:effectLst/>
                <a:latin typeface="+mn-lt"/>
              </a:rPr>
              <a:t>he only freedom which deserves the name is that of pursuing our own good in our own way, so long as we do not attempt to deprive others of theirs, or impede their efforts to obtain it. Each is the proper guardian of his own health, whether bodily, or mental or spiritual. Mankind are greater gainers by suffering each other to live as seems good to themselves, than by compelling each to live as seems good to the rest.”</a:t>
            </a:r>
          </a:p>
          <a:p>
            <a:pPr>
              <a:buFont typeface="Wingdings" panose="05000000000000000000" pitchFamily="2" charset="2"/>
              <a:buChar char="Ø"/>
            </a:pPr>
            <a:r>
              <a:rPr lang="en-GB" sz="3500" dirty="0"/>
              <a:t>US Constitution Fourteenth Amendment: “No state shall make or enforce any law which shall abridge the privileges or immunities of citizens of the United States; nor shall any State deprive any person of life, liberty, or property, without due process of law; nor deny to any person within its jurisdiction the equal protection of the laws”</a:t>
            </a:r>
          </a:p>
          <a:p>
            <a:pPr>
              <a:buFont typeface="Wingdings" panose="05000000000000000000" pitchFamily="2" charset="2"/>
              <a:buChar char="Ø"/>
            </a:pPr>
            <a:endParaRPr lang="en-GB" sz="2600" dirty="0"/>
          </a:p>
          <a:p>
            <a:r>
              <a:rPr lang="en-GB" sz="3500" dirty="0"/>
              <a:t>Free Speech</a:t>
            </a:r>
          </a:p>
          <a:p>
            <a:r>
              <a:rPr lang="en-GB" sz="3500" dirty="0"/>
              <a:t>Freedom of Assembly</a:t>
            </a:r>
          </a:p>
          <a:p>
            <a:r>
              <a:rPr lang="en-GB" sz="3500" dirty="0"/>
              <a:t>Right to a Fair Trial</a:t>
            </a:r>
          </a:p>
          <a:p>
            <a:r>
              <a:rPr lang="en-GB" sz="3500" dirty="0"/>
              <a:t>Right to Property</a:t>
            </a:r>
          </a:p>
          <a:p>
            <a:r>
              <a:rPr lang="en-GB" sz="3500" dirty="0"/>
              <a:t>Equality under Law</a:t>
            </a:r>
          </a:p>
        </p:txBody>
      </p:sp>
    </p:spTree>
    <p:extLst>
      <p:ext uri="{BB962C8B-B14F-4D97-AF65-F5344CB8AC3E}">
        <p14:creationId xmlns:p14="http://schemas.microsoft.com/office/powerpoint/2010/main" val="1224063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23F4B-5220-400A-AB51-E6ADB9F95B23}"/>
              </a:ext>
            </a:extLst>
          </p:cNvPr>
          <p:cNvSpPr>
            <a:spLocks noGrp="1"/>
          </p:cNvSpPr>
          <p:nvPr>
            <p:ph type="title"/>
          </p:nvPr>
        </p:nvSpPr>
        <p:spPr/>
        <p:txBody>
          <a:bodyPr/>
          <a:lstStyle/>
          <a:p>
            <a:r>
              <a:rPr lang="en-GB" dirty="0"/>
              <a:t>EQUALITY</a:t>
            </a:r>
          </a:p>
        </p:txBody>
      </p:sp>
      <p:sp>
        <p:nvSpPr>
          <p:cNvPr id="3" name="Content Placeholder 2">
            <a:extLst>
              <a:ext uri="{FF2B5EF4-FFF2-40B4-BE49-F238E27FC236}">
                <a16:creationId xmlns:a16="http://schemas.microsoft.com/office/drawing/2014/main" id="{C3F590DD-A4FD-46C9-B026-CE9658A698E2}"/>
              </a:ext>
            </a:extLst>
          </p:cNvPr>
          <p:cNvSpPr>
            <a:spLocks noGrp="1"/>
          </p:cNvSpPr>
          <p:nvPr>
            <p:ph idx="1"/>
          </p:nvPr>
        </p:nvSpPr>
        <p:spPr/>
        <p:txBody>
          <a:bodyPr>
            <a:normAutofit/>
          </a:bodyPr>
          <a:lstStyle/>
          <a:p>
            <a:r>
              <a:rPr lang="en-GB" dirty="0"/>
              <a:t>“</a:t>
            </a:r>
            <a:r>
              <a:rPr lang="en-GB" sz="2800" dirty="0"/>
              <a:t>All Men are Created Equal; They are endowed with certain UNALIENABLE rights, that amongst these are life, liberty, and the pursuit of happiness”-US Declaration of Independence. </a:t>
            </a:r>
          </a:p>
          <a:p>
            <a:r>
              <a:rPr lang="en-GB" sz="2800" dirty="0"/>
              <a:t>“ All men are equal by nature and before the Law”-Declaration of Rights of Man, France.</a:t>
            </a:r>
          </a:p>
          <a:p>
            <a:r>
              <a:rPr lang="en-GB" sz="2800" dirty="0"/>
              <a:t>Legal Equality key in UK and US. France, Legal AND economic equality key in Revolution. </a:t>
            </a:r>
          </a:p>
          <a:p>
            <a:endParaRPr lang="en-GB" dirty="0"/>
          </a:p>
          <a:p>
            <a:endParaRPr lang="en-GB" dirty="0"/>
          </a:p>
          <a:p>
            <a:pPr marL="0" indent="0">
              <a:buNone/>
            </a:pPr>
            <a:endParaRPr lang="en-GB" dirty="0"/>
          </a:p>
        </p:txBody>
      </p:sp>
    </p:spTree>
    <p:extLst>
      <p:ext uri="{BB962C8B-B14F-4D97-AF65-F5344CB8AC3E}">
        <p14:creationId xmlns:p14="http://schemas.microsoft.com/office/powerpoint/2010/main" val="4149925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A4512-9451-4700-B907-9D82F4F25C03}"/>
              </a:ext>
            </a:extLst>
          </p:cNvPr>
          <p:cNvSpPr>
            <a:spLocks noGrp="1"/>
          </p:cNvSpPr>
          <p:nvPr>
            <p:ph type="title"/>
          </p:nvPr>
        </p:nvSpPr>
        <p:spPr/>
        <p:txBody>
          <a:bodyPr/>
          <a:lstStyle/>
          <a:p>
            <a:r>
              <a:rPr lang="en-GB" dirty="0"/>
              <a:t>SOCIAL CONTRACT</a:t>
            </a:r>
          </a:p>
        </p:txBody>
      </p:sp>
      <p:sp>
        <p:nvSpPr>
          <p:cNvPr id="3" name="Content Placeholder 2">
            <a:extLst>
              <a:ext uri="{FF2B5EF4-FFF2-40B4-BE49-F238E27FC236}">
                <a16:creationId xmlns:a16="http://schemas.microsoft.com/office/drawing/2014/main" id="{D0AC9F8D-4DD5-4F3C-9D8E-B075FD5076BE}"/>
              </a:ext>
            </a:extLst>
          </p:cNvPr>
          <p:cNvSpPr>
            <a:spLocks noGrp="1"/>
          </p:cNvSpPr>
          <p:nvPr>
            <p:ph idx="1"/>
          </p:nvPr>
        </p:nvSpPr>
        <p:spPr/>
        <p:txBody>
          <a:bodyPr/>
          <a:lstStyle/>
          <a:p>
            <a:r>
              <a:rPr lang="en-GB" dirty="0"/>
              <a:t>Contract between individuals in society to form a government to administer the affairs of state. Individuals agree to follow the laws in return for protection and public services from the state. </a:t>
            </a:r>
          </a:p>
          <a:p>
            <a:r>
              <a:rPr lang="en-GB" dirty="0"/>
              <a:t>We obey the rules of society based on ‘mutual obligations’ between the State and the People. ‘Sovereign’ and ‘Subject’ are equal, and Right to rule predicated in both people and Government following obligations. </a:t>
            </a:r>
          </a:p>
          <a:p>
            <a:r>
              <a:rPr lang="en-GB" dirty="0"/>
              <a:t>“To live free in in a civilised society requires trade-offs to ensure the mutual happiness of each person.”</a:t>
            </a:r>
          </a:p>
          <a:p>
            <a:r>
              <a:rPr lang="en-GB" dirty="0"/>
              <a:t>Lots of different versions- Rousseau, Locke, Rawls.</a:t>
            </a:r>
          </a:p>
        </p:txBody>
      </p:sp>
    </p:spTree>
    <p:extLst>
      <p:ext uri="{BB962C8B-B14F-4D97-AF65-F5344CB8AC3E}">
        <p14:creationId xmlns:p14="http://schemas.microsoft.com/office/powerpoint/2010/main" val="3543924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45D78-A628-4C41-98EC-7CA795B63660}"/>
              </a:ext>
            </a:extLst>
          </p:cNvPr>
          <p:cNvSpPr>
            <a:spLocks noGrp="1"/>
          </p:cNvSpPr>
          <p:nvPr>
            <p:ph type="title"/>
          </p:nvPr>
        </p:nvSpPr>
        <p:spPr/>
        <p:txBody>
          <a:bodyPr/>
          <a:lstStyle/>
          <a:p>
            <a:r>
              <a:rPr lang="en-GB" dirty="0"/>
              <a:t>New Political Principles</a:t>
            </a:r>
          </a:p>
        </p:txBody>
      </p:sp>
      <p:sp>
        <p:nvSpPr>
          <p:cNvPr id="3" name="Content Placeholder 2">
            <a:extLst>
              <a:ext uri="{FF2B5EF4-FFF2-40B4-BE49-F238E27FC236}">
                <a16:creationId xmlns:a16="http://schemas.microsoft.com/office/drawing/2014/main" id="{3F6E693B-E014-4A03-A20F-4534DDFA4B4E}"/>
              </a:ext>
            </a:extLst>
          </p:cNvPr>
          <p:cNvSpPr>
            <a:spLocks noGrp="1"/>
          </p:cNvSpPr>
          <p:nvPr>
            <p:ph idx="1"/>
          </p:nvPr>
        </p:nvSpPr>
        <p:spPr/>
        <p:txBody>
          <a:bodyPr/>
          <a:lstStyle/>
          <a:p>
            <a:r>
              <a:rPr lang="en-GB" dirty="0"/>
              <a:t>Democracy</a:t>
            </a:r>
          </a:p>
          <a:p>
            <a:r>
              <a:rPr lang="en-GB" sz="1200" dirty="0"/>
              <a:t>Parliaments/Congress</a:t>
            </a:r>
          </a:p>
          <a:p>
            <a:endParaRPr lang="en-GB" dirty="0"/>
          </a:p>
          <a:p>
            <a:r>
              <a:rPr lang="en-GB" sz="1800" dirty="0"/>
              <a:t>Constitutions</a:t>
            </a:r>
          </a:p>
          <a:p>
            <a:endParaRPr lang="en-GB" sz="1800" dirty="0"/>
          </a:p>
          <a:p>
            <a:r>
              <a:rPr lang="en-GB" dirty="0"/>
              <a:t>Separation of Powers</a:t>
            </a:r>
          </a:p>
          <a:p>
            <a:r>
              <a:rPr lang="en-GB" sz="1200" dirty="0"/>
              <a:t>Executive</a:t>
            </a:r>
          </a:p>
          <a:p>
            <a:r>
              <a:rPr lang="en-GB" sz="1200" dirty="0"/>
              <a:t>Judiciary</a:t>
            </a:r>
          </a:p>
          <a:p>
            <a:r>
              <a:rPr lang="en-GB" sz="1200" dirty="0"/>
              <a:t>Legislative</a:t>
            </a:r>
          </a:p>
        </p:txBody>
      </p:sp>
    </p:spTree>
    <p:extLst>
      <p:ext uri="{BB962C8B-B14F-4D97-AF65-F5344CB8AC3E}">
        <p14:creationId xmlns:p14="http://schemas.microsoft.com/office/powerpoint/2010/main" val="4843721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otalTime>2457</TotalTime>
  <Words>771</Words>
  <Application>Microsoft Office PowerPoint</Application>
  <PresentationFormat>Widescreen</PresentationFormat>
  <Paragraphs>70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Wingdings</vt:lpstr>
      <vt:lpstr>Wingdings 3</vt:lpstr>
      <vt:lpstr>Ion</vt:lpstr>
      <vt:lpstr>How did it Come To This? The Roots of Inequality and Injustice in the UK And US in The Age of Trump and Brexit.</vt:lpstr>
      <vt:lpstr>Course Outline.</vt:lpstr>
      <vt:lpstr>WHY SHOULD WE OBEY? Pre-Revolution: Religion and Divine Right of Kings</vt:lpstr>
      <vt:lpstr>ENLIGHTENMENT 1715-1786</vt:lpstr>
      <vt:lpstr>Why Should we Obey? The Three ‘Revolutions’ </vt:lpstr>
      <vt:lpstr>Liberty/Liberalism</vt:lpstr>
      <vt:lpstr>EQUALITY</vt:lpstr>
      <vt:lpstr>SOCIAL CONTRACT</vt:lpstr>
      <vt:lpstr>New Political Principles</vt:lpstr>
      <vt:lpstr>DISCUSSION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did it Come To This? The Roots of Inequality and Injustice in the Age of Trump and Brexit</dc:title>
  <dc:creator> </dc:creator>
  <cp:lastModifiedBy> </cp:lastModifiedBy>
  <cp:revision>1</cp:revision>
  <dcterms:created xsi:type="dcterms:W3CDTF">2020-10-22T14:48:13Z</dcterms:created>
  <dcterms:modified xsi:type="dcterms:W3CDTF">2020-11-01T21:36:36Z</dcterms:modified>
</cp:coreProperties>
</file>