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B05503-6501-4FA4-8AF3-6EAB5924E8C1}" v="48" dt="2020-11-22T17:36:06.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p:cViewPr varScale="1">
        <p:scale>
          <a:sx n="86" d="100"/>
          <a:sy n="86" d="100"/>
        </p:scale>
        <p:origin x="55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 " userId="cf0b83b54c4bac9f" providerId="LiveId" clId="{93B05503-6501-4FA4-8AF3-6EAB5924E8C1}"/>
    <pc:docChg chg="custSel mod addSld delSld modSld">
      <pc:chgData name=" " userId="cf0b83b54c4bac9f" providerId="LiveId" clId="{93B05503-6501-4FA4-8AF3-6EAB5924E8C1}" dt="2020-11-23T11:34:33.447" v="8329" actId="20577"/>
      <pc:docMkLst>
        <pc:docMk/>
      </pc:docMkLst>
      <pc:sldChg chg="addSp modSp mod setBg">
        <pc:chgData name=" " userId="cf0b83b54c4bac9f" providerId="LiveId" clId="{93B05503-6501-4FA4-8AF3-6EAB5924E8C1}" dt="2020-11-22T17:37:22.037" v="6012" actId="26606"/>
        <pc:sldMkLst>
          <pc:docMk/>
          <pc:sldMk cId="3439757532" sldId="256"/>
        </pc:sldMkLst>
        <pc:spChg chg="mod">
          <ac:chgData name=" " userId="cf0b83b54c4bac9f" providerId="LiveId" clId="{93B05503-6501-4FA4-8AF3-6EAB5924E8C1}" dt="2020-11-22T17:37:22.037" v="6012" actId="26606"/>
          <ac:spMkLst>
            <pc:docMk/>
            <pc:sldMk cId="3439757532" sldId="256"/>
            <ac:spMk id="2" creationId="{20E504E4-7959-41CE-9B17-8C9E88D57F38}"/>
          </ac:spMkLst>
        </pc:spChg>
        <pc:spChg chg="mod">
          <ac:chgData name=" " userId="cf0b83b54c4bac9f" providerId="LiveId" clId="{93B05503-6501-4FA4-8AF3-6EAB5924E8C1}" dt="2020-11-22T17:37:22.037" v="6012" actId="26606"/>
          <ac:spMkLst>
            <pc:docMk/>
            <pc:sldMk cId="3439757532" sldId="256"/>
            <ac:spMk id="3" creationId="{689C01AD-B29C-45EC-8188-2FCC61DDE811}"/>
          </ac:spMkLst>
        </pc:spChg>
        <pc:spChg chg="add">
          <ac:chgData name=" " userId="cf0b83b54c4bac9f" providerId="LiveId" clId="{93B05503-6501-4FA4-8AF3-6EAB5924E8C1}" dt="2020-11-22T17:37:22.037" v="6012" actId="26606"/>
          <ac:spMkLst>
            <pc:docMk/>
            <pc:sldMk cId="3439757532" sldId="256"/>
            <ac:spMk id="8" creationId="{C28D0172-F2E0-4763-9C35-F022664959D8}"/>
          </ac:spMkLst>
        </pc:spChg>
        <pc:spChg chg="add">
          <ac:chgData name=" " userId="cf0b83b54c4bac9f" providerId="LiveId" clId="{93B05503-6501-4FA4-8AF3-6EAB5924E8C1}" dt="2020-11-22T17:37:22.037" v="6012" actId="26606"/>
          <ac:spMkLst>
            <pc:docMk/>
            <pc:sldMk cId="3439757532" sldId="256"/>
            <ac:spMk id="10" creationId="{9F2851FB-E841-4509-8A6D-A416376EA380}"/>
          </ac:spMkLst>
        </pc:spChg>
        <pc:spChg chg="add">
          <ac:chgData name=" " userId="cf0b83b54c4bac9f" providerId="LiveId" clId="{93B05503-6501-4FA4-8AF3-6EAB5924E8C1}" dt="2020-11-22T17:37:22.037" v="6012" actId="26606"/>
          <ac:spMkLst>
            <pc:docMk/>
            <pc:sldMk cId="3439757532" sldId="256"/>
            <ac:spMk id="12" creationId="{DF6FB2B2-CE21-407F-B22E-302DADC2C3D3}"/>
          </ac:spMkLst>
        </pc:spChg>
      </pc:sldChg>
      <pc:sldChg chg="addSp modSp mod setBg setClrOvrMap">
        <pc:chgData name=" " userId="cf0b83b54c4bac9f" providerId="LiveId" clId="{93B05503-6501-4FA4-8AF3-6EAB5924E8C1}" dt="2020-11-22T17:37:18.412" v="6011" actId="26606"/>
        <pc:sldMkLst>
          <pc:docMk/>
          <pc:sldMk cId="2129202193" sldId="257"/>
        </pc:sldMkLst>
        <pc:spChg chg="mod">
          <ac:chgData name=" " userId="cf0b83b54c4bac9f" providerId="LiveId" clId="{93B05503-6501-4FA4-8AF3-6EAB5924E8C1}" dt="2020-11-22T17:37:18.412" v="6011" actId="26606"/>
          <ac:spMkLst>
            <pc:docMk/>
            <pc:sldMk cId="2129202193" sldId="257"/>
            <ac:spMk id="2" creationId="{FC0C728E-C404-4874-BBA3-9474A4E1E222}"/>
          </ac:spMkLst>
        </pc:spChg>
        <pc:spChg chg="mod">
          <ac:chgData name=" " userId="cf0b83b54c4bac9f" providerId="LiveId" clId="{93B05503-6501-4FA4-8AF3-6EAB5924E8C1}" dt="2020-11-22T17:37:18.412" v="6011" actId="26606"/>
          <ac:spMkLst>
            <pc:docMk/>
            <pc:sldMk cId="2129202193" sldId="257"/>
            <ac:spMk id="3" creationId="{44A72411-A02E-4D78-AF35-F929C64F78BF}"/>
          </ac:spMkLst>
        </pc:spChg>
        <pc:spChg chg="add">
          <ac:chgData name=" " userId="cf0b83b54c4bac9f" providerId="LiveId" clId="{93B05503-6501-4FA4-8AF3-6EAB5924E8C1}" dt="2020-11-22T17:37:18.412" v="6011" actId="26606"/>
          <ac:spMkLst>
            <pc:docMk/>
            <pc:sldMk cId="2129202193" sldId="257"/>
            <ac:spMk id="8" creationId="{74CD14DB-BB81-479F-A1FC-1C75640E9F84}"/>
          </ac:spMkLst>
        </pc:spChg>
        <pc:spChg chg="add">
          <ac:chgData name=" " userId="cf0b83b54c4bac9f" providerId="LiveId" clId="{93B05503-6501-4FA4-8AF3-6EAB5924E8C1}" dt="2020-11-22T17:37:18.412" v="6011" actId="26606"/>
          <ac:spMkLst>
            <pc:docMk/>
            <pc:sldMk cId="2129202193" sldId="257"/>
            <ac:spMk id="10" creationId="{C943A91B-7CA7-4592-A975-73B1BF8C4C74}"/>
          </ac:spMkLst>
        </pc:spChg>
        <pc:spChg chg="add">
          <ac:chgData name=" " userId="cf0b83b54c4bac9f" providerId="LiveId" clId="{93B05503-6501-4FA4-8AF3-6EAB5924E8C1}" dt="2020-11-22T17:37:18.412" v="6011" actId="26606"/>
          <ac:spMkLst>
            <pc:docMk/>
            <pc:sldMk cId="2129202193" sldId="257"/>
            <ac:spMk id="12" creationId="{EC471314-E46A-414B-8D91-74880E84F187}"/>
          </ac:spMkLst>
        </pc:spChg>
        <pc:spChg chg="add">
          <ac:chgData name=" " userId="cf0b83b54c4bac9f" providerId="LiveId" clId="{93B05503-6501-4FA4-8AF3-6EAB5924E8C1}" dt="2020-11-22T17:37:18.412" v="6011" actId="26606"/>
          <ac:spMkLst>
            <pc:docMk/>
            <pc:sldMk cId="2129202193" sldId="257"/>
            <ac:spMk id="14" creationId="{6A681326-1C9D-44A3-A627-3871BDAE4127}"/>
          </ac:spMkLst>
        </pc:spChg>
      </pc:sldChg>
      <pc:sldChg chg="addSp modSp mod setBg setClrOvrMap">
        <pc:chgData name=" " userId="cf0b83b54c4bac9f" providerId="LiveId" clId="{93B05503-6501-4FA4-8AF3-6EAB5924E8C1}" dt="2020-11-22T17:37:16.097" v="6010" actId="26606"/>
        <pc:sldMkLst>
          <pc:docMk/>
          <pc:sldMk cId="3911441038" sldId="258"/>
        </pc:sldMkLst>
        <pc:spChg chg="mod">
          <ac:chgData name=" " userId="cf0b83b54c4bac9f" providerId="LiveId" clId="{93B05503-6501-4FA4-8AF3-6EAB5924E8C1}" dt="2020-11-22T17:37:16.097" v="6010" actId="26606"/>
          <ac:spMkLst>
            <pc:docMk/>
            <pc:sldMk cId="3911441038" sldId="258"/>
            <ac:spMk id="2" creationId="{40715059-BAC3-4AC8-9281-DF7B514DEE59}"/>
          </ac:spMkLst>
        </pc:spChg>
        <pc:spChg chg="mod">
          <ac:chgData name=" " userId="cf0b83b54c4bac9f" providerId="LiveId" clId="{93B05503-6501-4FA4-8AF3-6EAB5924E8C1}" dt="2020-11-22T17:37:16.097" v="6010" actId="26606"/>
          <ac:spMkLst>
            <pc:docMk/>
            <pc:sldMk cId="3911441038" sldId="258"/>
            <ac:spMk id="3" creationId="{EEBDF2F3-597C-45CC-9E8C-7F6B8985EAA5}"/>
          </ac:spMkLst>
        </pc:spChg>
        <pc:spChg chg="add">
          <ac:chgData name=" " userId="cf0b83b54c4bac9f" providerId="LiveId" clId="{93B05503-6501-4FA4-8AF3-6EAB5924E8C1}" dt="2020-11-22T17:37:16.097" v="6010" actId="26606"/>
          <ac:spMkLst>
            <pc:docMk/>
            <pc:sldMk cId="3911441038" sldId="258"/>
            <ac:spMk id="8" creationId="{74CD14DB-BB81-479F-A1FC-1C75640E9F84}"/>
          </ac:spMkLst>
        </pc:spChg>
        <pc:spChg chg="add">
          <ac:chgData name=" " userId="cf0b83b54c4bac9f" providerId="LiveId" clId="{93B05503-6501-4FA4-8AF3-6EAB5924E8C1}" dt="2020-11-22T17:37:16.097" v="6010" actId="26606"/>
          <ac:spMkLst>
            <pc:docMk/>
            <pc:sldMk cId="3911441038" sldId="258"/>
            <ac:spMk id="10" creationId="{C943A91B-7CA7-4592-A975-73B1BF8C4C74}"/>
          </ac:spMkLst>
        </pc:spChg>
        <pc:spChg chg="add">
          <ac:chgData name=" " userId="cf0b83b54c4bac9f" providerId="LiveId" clId="{93B05503-6501-4FA4-8AF3-6EAB5924E8C1}" dt="2020-11-22T17:37:16.097" v="6010" actId="26606"/>
          <ac:spMkLst>
            <pc:docMk/>
            <pc:sldMk cId="3911441038" sldId="258"/>
            <ac:spMk id="12" creationId="{EC471314-E46A-414B-8D91-74880E84F187}"/>
          </ac:spMkLst>
        </pc:spChg>
        <pc:spChg chg="add">
          <ac:chgData name=" " userId="cf0b83b54c4bac9f" providerId="LiveId" clId="{93B05503-6501-4FA4-8AF3-6EAB5924E8C1}" dt="2020-11-22T17:37:16.097" v="6010" actId="26606"/>
          <ac:spMkLst>
            <pc:docMk/>
            <pc:sldMk cId="3911441038" sldId="258"/>
            <ac:spMk id="14" creationId="{6A681326-1C9D-44A3-A627-3871BDAE4127}"/>
          </ac:spMkLst>
        </pc:spChg>
      </pc:sldChg>
      <pc:sldChg chg="addSp modSp mod setBg">
        <pc:chgData name=" " userId="cf0b83b54c4bac9f" providerId="LiveId" clId="{93B05503-6501-4FA4-8AF3-6EAB5924E8C1}" dt="2020-11-22T17:37:11.836" v="6009" actId="26606"/>
        <pc:sldMkLst>
          <pc:docMk/>
          <pc:sldMk cId="2100431278" sldId="259"/>
        </pc:sldMkLst>
        <pc:spChg chg="mod ord">
          <ac:chgData name=" " userId="cf0b83b54c4bac9f" providerId="LiveId" clId="{93B05503-6501-4FA4-8AF3-6EAB5924E8C1}" dt="2020-11-22T17:37:11.836" v="6009" actId="26606"/>
          <ac:spMkLst>
            <pc:docMk/>
            <pc:sldMk cId="2100431278" sldId="259"/>
            <ac:spMk id="2" creationId="{33F5C2FF-5D84-431F-9EB5-AEC307F4DEEA}"/>
          </ac:spMkLst>
        </pc:spChg>
        <pc:spChg chg="add">
          <ac:chgData name=" " userId="cf0b83b54c4bac9f" providerId="LiveId" clId="{93B05503-6501-4FA4-8AF3-6EAB5924E8C1}" dt="2020-11-22T17:37:11.836" v="6009" actId="26606"/>
          <ac:spMkLst>
            <pc:docMk/>
            <pc:sldMk cId="2100431278" sldId="259"/>
            <ac:spMk id="83" creationId="{D6573690-978D-48A4-8645-0E01F8211B71}"/>
          </ac:spMkLst>
        </pc:spChg>
        <pc:spChg chg="add">
          <ac:chgData name=" " userId="cf0b83b54c4bac9f" providerId="LiveId" clId="{93B05503-6501-4FA4-8AF3-6EAB5924E8C1}" dt="2020-11-22T17:37:11.836" v="6009" actId="26606"/>
          <ac:spMkLst>
            <pc:docMk/>
            <pc:sldMk cId="2100431278" sldId="259"/>
            <ac:spMk id="89" creationId="{858084FA-40DB-44FC-94DA-93AA71CD6924}"/>
          </ac:spMkLst>
        </pc:spChg>
        <pc:spChg chg="add">
          <ac:chgData name=" " userId="cf0b83b54c4bac9f" providerId="LiveId" clId="{93B05503-6501-4FA4-8AF3-6EAB5924E8C1}" dt="2020-11-22T17:37:11.836" v="6009" actId="26606"/>
          <ac:spMkLst>
            <pc:docMk/>
            <pc:sldMk cId="2100431278" sldId="259"/>
            <ac:spMk id="91" creationId="{E4F17063-EDA4-417B-946F-BA357F3B390D}"/>
          </ac:spMkLst>
        </pc:spChg>
        <pc:spChg chg="add">
          <ac:chgData name=" " userId="cf0b83b54c4bac9f" providerId="LiveId" clId="{93B05503-6501-4FA4-8AF3-6EAB5924E8C1}" dt="2020-11-22T17:37:11.836" v="6009" actId="26606"/>
          <ac:spMkLst>
            <pc:docMk/>
            <pc:sldMk cId="2100431278" sldId="259"/>
            <ac:spMk id="93" creationId="{D36F3EEA-55D4-4677-80E7-92D00B8F343B}"/>
          </ac:spMkLst>
        </pc:spChg>
        <pc:picChg chg="add">
          <ac:chgData name=" " userId="cf0b83b54c4bac9f" providerId="LiveId" clId="{93B05503-6501-4FA4-8AF3-6EAB5924E8C1}" dt="2020-11-22T17:37:11.836" v="6009" actId="26606"/>
          <ac:picMkLst>
            <pc:docMk/>
            <pc:sldMk cId="2100431278" sldId="259"/>
            <ac:picMk id="79" creationId="{1530DCFF-08F5-434A-A0D5-F3E89407A615}"/>
          </ac:picMkLst>
        </pc:picChg>
        <pc:picChg chg="add">
          <ac:chgData name=" " userId="cf0b83b54c4bac9f" providerId="LiveId" clId="{93B05503-6501-4FA4-8AF3-6EAB5924E8C1}" dt="2020-11-22T17:37:11.836" v="6009" actId="26606"/>
          <ac:picMkLst>
            <pc:docMk/>
            <pc:sldMk cId="2100431278" sldId="259"/>
            <ac:picMk id="81" creationId="{24011A3A-9884-40BF-94F6-0625A0ADD326}"/>
          </ac:picMkLst>
        </pc:picChg>
        <pc:picChg chg="add">
          <ac:chgData name=" " userId="cf0b83b54c4bac9f" providerId="LiveId" clId="{93B05503-6501-4FA4-8AF3-6EAB5924E8C1}" dt="2020-11-22T17:37:11.836" v="6009" actId="26606"/>
          <ac:picMkLst>
            <pc:docMk/>
            <pc:sldMk cId="2100431278" sldId="259"/>
            <ac:picMk id="85" creationId="{D4B84446-184D-45CE-9532-48179EAE58C9}"/>
          </ac:picMkLst>
        </pc:picChg>
        <pc:picChg chg="add">
          <ac:chgData name=" " userId="cf0b83b54c4bac9f" providerId="LiveId" clId="{93B05503-6501-4FA4-8AF3-6EAB5924E8C1}" dt="2020-11-22T17:37:11.836" v="6009" actId="26606"/>
          <ac:picMkLst>
            <pc:docMk/>
            <pc:sldMk cId="2100431278" sldId="259"/>
            <ac:picMk id="87" creationId="{C9229660-8639-44E7-B486-7436516E6B62}"/>
          </ac:picMkLst>
        </pc:picChg>
        <pc:picChg chg="mod ord">
          <ac:chgData name=" " userId="cf0b83b54c4bac9f" providerId="LiveId" clId="{93B05503-6501-4FA4-8AF3-6EAB5924E8C1}" dt="2020-11-22T17:37:11.836" v="6009" actId="26606"/>
          <ac:picMkLst>
            <pc:docMk/>
            <pc:sldMk cId="2100431278" sldId="259"/>
            <ac:picMk id="1026" creationId="{52BE00E7-BE86-4F44-B52D-7B1462A3D460}"/>
          </ac:picMkLst>
        </pc:picChg>
        <pc:picChg chg="mod ord">
          <ac:chgData name=" " userId="cf0b83b54c4bac9f" providerId="LiveId" clId="{93B05503-6501-4FA4-8AF3-6EAB5924E8C1}" dt="2020-11-22T17:37:11.836" v="6009" actId="26606"/>
          <ac:picMkLst>
            <pc:docMk/>
            <pc:sldMk cId="2100431278" sldId="259"/>
            <ac:picMk id="1028" creationId="{4A209C90-46C3-4224-9913-BBA29DE5F8DC}"/>
          </ac:picMkLst>
        </pc:picChg>
        <pc:picChg chg="mod">
          <ac:chgData name=" " userId="cf0b83b54c4bac9f" providerId="LiveId" clId="{93B05503-6501-4FA4-8AF3-6EAB5924E8C1}" dt="2020-11-22T17:37:11.836" v="6009" actId="26606"/>
          <ac:picMkLst>
            <pc:docMk/>
            <pc:sldMk cId="2100431278" sldId="259"/>
            <ac:picMk id="1030" creationId="{C8A832FB-DE99-4D95-878B-EF4547979A1A}"/>
          </ac:picMkLst>
        </pc:picChg>
        <pc:picChg chg="mod">
          <ac:chgData name=" " userId="cf0b83b54c4bac9f" providerId="LiveId" clId="{93B05503-6501-4FA4-8AF3-6EAB5924E8C1}" dt="2020-11-22T17:37:11.836" v="6009" actId="26606"/>
          <ac:picMkLst>
            <pc:docMk/>
            <pc:sldMk cId="2100431278" sldId="259"/>
            <ac:picMk id="1034" creationId="{689BB95B-C498-4B3E-9EB9-D3C163E0C15E}"/>
          </ac:picMkLst>
        </pc:picChg>
      </pc:sldChg>
      <pc:sldChg chg="addSp modSp new mod setBg setClrOvrMap">
        <pc:chgData name=" " userId="cf0b83b54c4bac9f" providerId="LiveId" clId="{93B05503-6501-4FA4-8AF3-6EAB5924E8C1}" dt="2020-11-22T17:37:07.390" v="6008" actId="26606"/>
        <pc:sldMkLst>
          <pc:docMk/>
          <pc:sldMk cId="4229392895" sldId="260"/>
        </pc:sldMkLst>
        <pc:spChg chg="mod">
          <ac:chgData name=" " userId="cf0b83b54c4bac9f" providerId="LiveId" clId="{93B05503-6501-4FA4-8AF3-6EAB5924E8C1}" dt="2020-11-22T17:37:07.390" v="6008" actId="26606"/>
          <ac:spMkLst>
            <pc:docMk/>
            <pc:sldMk cId="4229392895" sldId="260"/>
            <ac:spMk id="2" creationId="{6C603C42-E73D-4C6A-8B3F-FBAE6C02D50C}"/>
          </ac:spMkLst>
        </pc:spChg>
        <pc:spChg chg="mod">
          <ac:chgData name=" " userId="cf0b83b54c4bac9f" providerId="LiveId" clId="{93B05503-6501-4FA4-8AF3-6EAB5924E8C1}" dt="2020-11-22T17:37:07.390" v="6008" actId="26606"/>
          <ac:spMkLst>
            <pc:docMk/>
            <pc:sldMk cId="4229392895" sldId="260"/>
            <ac:spMk id="3" creationId="{48EE5934-12D1-466F-898C-5DB062EE37ED}"/>
          </ac:spMkLst>
        </pc:spChg>
        <pc:spChg chg="add">
          <ac:chgData name=" " userId="cf0b83b54c4bac9f" providerId="LiveId" clId="{93B05503-6501-4FA4-8AF3-6EAB5924E8C1}" dt="2020-11-22T17:37:07.390" v="6008" actId="26606"/>
          <ac:spMkLst>
            <pc:docMk/>
            <pc:sldMk cId="4229392895" sldId="260"/>
            <ac:spMk id="8" creationId="{74CD14DB-BB81-479F-A1FC-1C75640E9F84}"/>
          </ac:spMkLst>
        </pc:spChg>
        <pc:spChg chg="add">
          <ac:chgData name=" " userId="cf0b83b54c4bac9f" providerId="LiveId" clId="{93B05503-6501-4FA4-8AF3-6EAB5924E8C1}" dt="2020-11-22T17:37:07.390" v="6008" actId="26606"/>
          <ac:spMkLst>
            <pc:docMk/>
            <pc:sldMk cId="4229392895" sldId="260"/>
            <ac:spMk id="10" creationId="{C943A91B-7CA7-4592-A975-73B1BF8C4C74}"/>
          </ac:spMkLst>
        </pc:spChg>
        <pc:spChg chg="add">
          <ac:chgData name=" " userId="cf0b83b54c4bac9f" providerId="LiveId" clId="{93B05503-6501-4FA4-8AF3-6EAB5924E8C1}" dt="2020-11-22T17:37:07.390" v="6008" actId="26606"/>
          <ac:spMkLst>
            <pc:docMk/>
            <pc:sldMk cId="4229392895" sldId="260"/>
            <ac:spMk id="12" creationId="{EC471314-E46A-414B-8D91-74880E84F187}"/>
          </ac:spMkLst>
        </pc:spChg>
        <pc:spChg chg="add">
          <ac:chgData name=" " userId="cf0b83b54c4bac9f" providerId="LiveId" clId="{93B05503-6501-4FA4-8AF3-6EAB5924E8C1}" dt="2020-11-22T17:37:07.390" v="6008" actId="26606"/>
          <ac:spMkLst>
            <pc:docMk/>
            <pc:sldMk cId="4229392895" sldId="260"/>
            <ac:spMk id="14" creationId="{6A681326-1C9D-44A3-A627-3871BDAE4127}"/>
          </ac:spMkLst>
        </pc:spChg>
      </pc:sldChg>
      <pc:sldChg chg="addSp modSp new">
        <pc:chgData name=" " userId="cf0b83b54c4bac9f" providerId="LiveId" clId="{93B05503-6501-4FA4-8AF3-6EAB5924E8C1}" dt="2020-11-22T15:57:49.365" v="768" actId="1076"/>
        <pc:sldMkLst>
          <pc:docMk/>
          <pc:sldMk cId="425768713" sldId="261"/>
        </pc:sldMkLst>
        <pc:picChg chg="add mod">
          <ac:chgData name=" " userId="cf0b83b54c4bac9f" providerId="LiveId" clId="{93B05503-6501-4FA4-8AF3-6EAB5924E8C1}" dt="2020-11-22T15:56:39.338" v="765" actId="14100"/>
          <ac:picMkLst>
            <pc:docMk/>
            <pc:sldMk cId="425768713" sldId="261"/>
            <ac:picMk id="2050" creationId="{2F2429A0-A64E-4B58-B982-66762992F93B}"/>
          </ac:picMkLst>
        </pc:picChg>
        <pc:picChg chg="add mod">
          <ac:chgData name=" " userId="cf0b83b54c4bac9f" providerId="LiveId" clId="{93B05503-6501-4FA4-8AF3-6EAB5924E8C1}" dt="2020-11-22T15:57:49.365" v="768" actId="1076"/>
          <ac:picMkLst>
            <pc:docMk/>
            <pc:sldMk cId="425768713" sldId="261"/>
            <ac:picMk id="2052" creationId="{674B13F1-E808-4159-9874-B48BF29EF55C}"/>
          </ac:picMkLst>
        </pc:picChg>
      </pc:sldChg>
      <pc:sldChg chg="addSp delSp modSp new">
        <pc:chgData name=" " userId="cf0b83b54c4bac9f" providerId="LiveId" clId="{93B05503-6501-4FA4-8AF3-6EAB5924E8C1}" dt="2020-11-22T15:54:31.326" v="762" actId="14100"/>
        <pc:sldMkLst>
          <pc:docMk/>
          <pc:sldMk cId="4184040367" sldId="262"/>
        </pc:sldMkLst>
        <pc:picChg chg="add mod">
          <ac:chgData name=" " userId="cf0b83b54c4bac9f" providerId="LiveId" clId="{93B05503-6501-4FA4-8AF3-6EAB5924E8C1}" dt="2020-11-22T15:52:09.291" v="754" actId="1076"/>
          <ac:picMkLst>
            <pc:docMk/>
            <pc:sldMk cId="4184040367" sldId="262"/>
            <ac:picMk id="3074" creationId="{30F86CCC-25B7-4851-81D4-15A42703F099}"/>
          </ac:picMkLst>
        </pc:picChg>
        <pc:picChg chg="add del mod">
          <ac:chgData name=" " userId="cf0b83b54c4bac9f" providerId="LiveId" clId="{93B05503-6501-4FA4-8AF3-6EAB5924E8C1}" dt="2020-11-22T15:53:01.677" v="758" actId="478"/>
          <ac:picMkLst>
            <pc:docMk/>
            <pc:sldMk cId="4184040367" sldId="262"/>
            <ac:picMk id="3076" creationId="{AD306E7A-A411-4967-BFE0-CF3DB827C591}"/>
          </ac:picMkLst>
        </pc:picChg>
        <pc:picChg chg="add mod">
          <ac:chgData name=" " userId="cf0b83b54c4bac9f" providerId="LiveId" clId="{93B05503-6501-4FA4-8AF3-6EAB5924E8C1}" dt="2020-11-22T15:54:31.326" v="762" actId="14100"/>
          <ac:picMkLst>
            <pc:docMk/>
            <pc:sldMk cId="4184040367" sldId="262"/>
            <ac:picMk id="3078" creationId="{89A4584A-1688-4CE9-9BC3-3AF8DC307E6E}"/>
          </ac:picMkLst>
        </pc:picChg>
      </pc:sldChg>
      <pc:sldChg chg="addSp modSp new mod setBg setClrOvrMap">
        <pc:chgData name=" " userId="cf0b83b54c4bac9f" providerId="LiveId" clId="{93B05503-6501-4FA4-8AF3-6EAB5924E8C1}" dt="2020-11-22T17:36:52.416" v="6007" actId="26606"/>
        <pc:sldMkLst>
          <pc:docMk/>
          <pc:sldMk cId="2041282482" sldId="263"/>
        </pc:sldMkLst>
        <pc:spChg chg="mod">
          <ac:chgData name=" " userId="cf0b83b54c4bac9f" providerId="LiveId" clId="{93B05503-6501-4FA4-8AF3-6EAB5924E8C1}" dt="2020-11-22T17:36:52.416" v="6007" actId="26606"/>
          <ac:spMkLst>
            <pc:docMk/>
            <pc:sldMk cId="2041282482" sldId="263"/>
            <ac:spMk id="2" creationId="{B2F72968-5552-40E1-8321-AC8F94AAF914}"/>
          </ac:spMkLst>
        </pc:spChg>
        <pc:spChg chg="mod">
          <ac:chgData name=" " userId="cf0b83b54c4bac9f" providerId="LiveId" clId="{93B05503-6501-4FA4-8AF3-6EAB5924E8C1}" dt="2020-11-22T17:36:52.416" v="6007" actId="26606"/>
          <ac:spMkLst>
            <pc:docMk/>
            <pc:sldMk cId="2041282482" sldId="263"/>
            <ac:spMk id="3" creationId="{4A72DB92-C4F9-4881-992B-3AF0E5C7C91C}"/>
          </ac:spMkLst>
        </pc:spChg>
        <pc:spChg chg="add">
          <ac:chgData name=" " userId="cf0b83b54c4bac9f" providerId="LiveId" clId="{93B05503-6501-4FA4-8AF3-6EAB5924E8C1}" dt="2020-11-22T17:36:52.416" v="6007" actId="26606"/>
          <ac:spMkLst>
            <pc:docMk/>
            <pc:sldMk cId="2041282482" sldId="263"/>
            <ac:spMk id="8" creationId="{74CD14DB-BB81-479F-A1FC-1C75640E9F84}"/>
          </ac:spMkLst>
        </pc:spChg>
        <pc:spChg chg="add">
          <ac:chgData name=" " userId="cf0b83b54c4bac9f" providerId="LiveId" clId="{93B05503-6501-4FA4-8AF3-6EAB5924E8C1}" dt="2020-11-22T17:36:52.416" v="6007" actId="26606"/>
          <ac:spMkLst>
            <pc:docMk/>
            <pc:sldMk cId="2041282482" sldId="263"/>
            <ac:spMk id="10" creationId="{C943A91B-7CA7-4592-A975-73B1BF8C4C74}"/>
          </ac:spMkLst>
        </pc:spChg>
        <pc:spChg chg="add">
          <ac:chgData name=" " userId="cf0b83b54c4bac9f" providerId="LiveId" clId="{93B05503-6501-4FA4-8AF3-6EAB5924E8C1}" dt="2020-11-22T17:36:52.416" v="6007" actId="26606"/>
          <ac:spMkLst>
            <pc:docMk/>
            <pc:sldMk cId="2041282482" sldId="263"/>
            <ac:spMk id="12" creationId="{EC471314-E46A-414B-8D91-74880E84F187}"/>
          </ac:spMkLst>
        </pc:spChg>
        <pc:spChg chg="add">
          <ac:chgData name=" " userId="cf0b83b54c4bac9f" providerId="LiveId" clId="{93B05503-6501-4FA4-8AF3-6EAB5924E8C1}" dt="2020-11-22T17:36:52.416" v="6007" actId="26606"/>
          <ac:spMkLst>
            <pc:docMk/>
            <pc:sldMk cId="2041282482" sldId="263"/>
            <ac:spMk id="14" creationId="{6A681326-1C9D-44A3-A627-3871BDAE4127}"/>
          </ac:spMkLst>
        </pc:spChg>
      </pc:sldChg>
      <pc:sldChg chg="addSp modSp new mod setBg setClrOvrMap">
        <pc:chgData name=" " userId="cf0b83b54c4bac9f" providerId="LiveId" clId="{93B05503-6501-4FA4-8AF3-6EAB5924E8C1}" dt="2020-11-22T17:36:49.532" v="6006" actId="26606"/>
        <pc:sldMkLst>
          <pc:docMk/>
          <pc:sldMk cId="532546646" sldId="264"/>
        </pc:sldMkLst>
        <pc:spChg chg="mod">
          <ac:chgData name=" " userId="cf0b83b54c4bac9f" providerId="LiveId" clId="{93B05503-6501-4FA4-8AF3-6EAB5924E8C1}" dt="2020-11-22T17:36:49.532" v="6006" actId="26606"/>
          <ac:spMkLst>
            <pc:docMk/>
            <pc:sldMk cId="532546646" sldId="264"/>
            <ac:spMk id="2" creationId="{51FB53BB-3925-4F64-A7AF-95BD44DDC8D0}"/>
          </ac:spMkLst>
        </pc:spChg>
        <pc:spChg chg="mod">
          <ac:chgData name=" " userId="cf0b83b54c4bac9f" providerId="LiveId" clId="{93B05503-6501-4FA4-8AF3-6EAB5924E8C1}" dt="2020-11-22T17:36:49.532" v="6006" actId="26606"/>
          <ac:spMkLst>
            <pc:docMk/>
            <pc:sldMk cId="532546646" sldId="264"/>
            <ac:spMk id="3" creationId="{56D99D66-E5BF-4A2E-B1BD-5723A264963E}"/>
          </ac:spMkLst>
        </pc:spChg>
        <pc:spChg chg="add">
          <ac:chgData name=" " userId="cf0b83b54c4bac9f" providerId="LiveId" clId="{93B05503-6501-4FA4-8AF3-6EAB5924E8C1}" dt="2020-11-22T17:36:49.532" v="6006" actId="26606"/>
          <ac:spMkLst>
            <pc:docMk/>
            <pc:sldMk cId="532546646" sldId="264"/>
            <ac:spMk id="8" creationId="{74CD14DB-BB81-479F-A1FC-1C75640E9F84}"/>
          </ac:spMkLst>
        </pc:spChg>
        <pc:spChg chg="add">
          <ac:chgData name=" " userId="cf0b83b54c4bac9f" providerId="LiveId" clId="{93B05503-6501-4FA4-8AF3-6EAB5924E8C1}" dt="2020-11-22T17:36:49.532" v="6006" actId="26606"/>
          <ac:spMkLst>
            <pc:docMk/>
            <pc:sldMk cId="532546646" sldId="264"/>
            <ac:spMk id="10" creationId="{C943A91B-7CA7-4592-A975-73B1BF8C4C74}"/>
          </ac:spMkLst>
        </pc:spChg>
        <pc:spChg chg="add">
          <ac:chgData name=" " userId="cf0b83b54c4bac9f" providerId="LiveId" clId="{93B05503-6501-4FA4-8AF3-6EAB5924E8C1}" dt="2020-11-22T17:36:49.532" v="6006" actId="26606"/>
          <ac:spMkLst>
            <pc:docMk/>
            <pc:sldMk cId="532546646" sldId="264"/>
            <ac:spMk id="12" creationId="{EC471314-E46A-414B-8D91-74880E84F187}"/>
          </ac:spMkLst>
        </pc:spChg>
        <pc:spChg chg="add">
          <ac:chgData name=" " userId="cf0b83b54c4bac9f" providerId="LiveId" clId="{93B05503-6501-4FA4-8AF3-6EAB5924E8C1}" dt="2020-11-22T17:36:49.532" v="6006" actId="26606"/>
          <ac:spMkLst>
            <pc:docMk/>
            <pc:sldMk cId="532546646" sldId="264"/>
            <ac:spMk id="14" creationId="{6A681326-1C9D-44A3-A627-3871BDAE4127}"/>
          </ac:spMkLst>
        </pc:spChg>
      </pc:sldChg>
      <pc:sldChg chg="addSp modSp new del mod">
        <pc:chgData name=" " userId="cf0b83b54c4bac9f" providerId="LiveId" clId="{93B05503-6501-4FA4-8AF3-6EAB5924E8C1}" dt="2020-11-22T17:09:31.540" v="3034" actId="47"/>
        <pc:sldMkLst>
          <pc:docMk/>
          <pc:sldMk cId="694318501" sldId="265"/>
        </pc:sldMkLst>
        <pc:spChg chg="add mod">
          <ac:chgData name=" " userId="cf0b83b54c4bac9f" providerId="LiveId" clId="{93B05503-6501-4FA4-8AF3-6EAB5924E8C1}" dt="2020-11-22T17:09:26.574" v="3033" actId="6549"/>
          <ac:spMkLst>
            <pc:docMk/>
            <pc:sldMk cId="694318501" sldId="265"/>
            <ac:spMk id="3" creationId="{D81E7A16-2B37-402B-BA39-C68DEFC4A129}"/>
          </ac:spMkLst>
        </pc:spChg>
      </pc:sldChg>
      <pc:sldChg chg="new del">
        <pc:chgData name=" " userId="cf0b83b54c4bac9f" providerId="LiveId" clId="{93B05503-6501-4FA4-8AF3-6EAB5924E8C1}" dt="2020-11-22T17:10:20.680" v="3036" actId="47"/>
        <pc:sldMkLst>
          <pc:docMk/>
          <pc:sldMk cId="3259816542" sldId="265"/>
        </pc:sldMkLst>
      </pc:sldChg>
      <pc:sldChg chg="addSp modSp new mod setBg">
        <pc:chgData name=" " userId="cf0b83b54c4bac9f" providerId="LiveId" clId="{93B05503-6501-4FA4-8AF3-6EAB5924E8C1}" dt="2020-11-22T17:36:46.937" v="6005" actId="26606"/>
        <pc:sldMkLst>
          <pc:docMk/>
          <pc:sldMk cId="3744745044" sldId="265"/>
        </pc:sldMkLst>
        <pc:picChg chg="add mod">
          <ac:chgData name=" " userId="cf0b83b54c4bac9f" providerId="LiveId" clId="{93B05503-6501-4FA4-8AF3-6EAB5924E8C1}" dt="2020-11-22T17:36:46.937" v="6005" actId="26606"/>
          <ac:picMkLst>
            <pc:docMk/>
            <pc:sldMk cId="3744745044" sldId="265"/>
            <ac:picMk id="4098" creationId="{580D1858-143B-4C8D-AB15-1BA7A9EEE1D1}"/>
          </ac:picMkLst>
        </pc:picChg>
      </pc:sldChg>
      <pc:sldChg chg="modSp new del mod">
        <pc:chgData name=" " userId="cf0b83b54c4bac9f" providerId="LiveId" clId="{93B05503-6501-4FA4-8AF3-6EAB5924E8C1}" dt="2020-11-22T17:12:00.171" v="3079" actId="47"/>
        <pc:sldMkLst>
          <pc:docMk/>
          <pc:sldMk cId="586818138" sldId="266"/>
        </pc:sldMkLst>
        <pc:spChg chg="mod">
          <ac:chgData name=" " userId="cf0b83b54c4bac9f" providerId="LiveId" clId="{93B05503-6501-4FA4-8AF3-6EAB5924E8C1}" dt="2020-11-22T17:11:55.451" v="3078" actId="20577"/>
          <ac:spMkLst>
            <pc:docMk/>
            <pc:sldMk cId="586818138" sldId="266"/>
            <ac:spMk id="2" creationId="{655CC928-704E-4C8D-A801-0AC95CD45427}"/>
          </ac:spMkLst>
        </pc:spChg>
      </pc:sldChg>
      <pc:sldChg chg="new del">
        <pc:chgData name=" " userId="cf0b83b54c4bac9f" providerId="LiveId" clId="{93B05503-6501-4FA4-8AF3-6EAB5924E8C1}" dt="2020-11-22T17:11:21.176" v="3045" actId="47"/>
        <pc:sldMkLst>
          <pc:docMk/>
          <pc:sldMk cId="688440989" sldId="266"/>
        </pc:sldMkLst>
      </pc:sldChg>
      <pc:sldChg chg="addSp modSp new mod setBg setClrOvrMap">
        <pc:chgData name=" " userId="cf0b83b54c4bac9f" providerId="LiveId" clId="{93B05503-6501-4FA4-8AF3-6EAB5924E8C1}" dt="2020-11-22T17:36:40.410" v="6004" actId="26606"/>
        <pc:sldMkLst>
          <pc:docMk/>
          <pc:sldMk cId="3593479418" sldId="266"/>
        </pc:sldMkLst>
        <pc:spChg chg="mod">
          <ac:chgData name=" " userId="cf0b83b54c4bac9f" providerId="LiveId" clId="{93B05503-6501-4FA4-8AF3-6EAB5924E8C1}" dt="2020-11-22T17:36:40.410" v="6004" actId="26606"/>
          <ac:spMkLst>
            <pc:docMk/>
            <pc:sldMk cId="3593479418" sldId="266"/>
            <ac:spMk id="2" creationId="{C799FD6F-C3E3-4430-A4A4-969C58EB66EA}"/>
          </ac:spMkLst>
        </pc:spChg>
        <pc:spChg chg="mod">
          <ac:chgData name=" " userId="cf0b83b54c4bac9f" providerId="LiveId" clId="{93B05503-6501-4FA4-8AF3-6EAB5924E8C1}" dt="2020-11-22T17:36:40.410" v="6004" actId="26606"/>
          <ac:spMkLst>
            <pc:docMk/>
            <pc:sldMk cId="3593479418" sldId="266"/>
            <ac:spMk id="3" creationId="{B435432D-A3AC-4334-8222-B87EE80FC060}"/>
          </ac:spMkLst>
        </pc:spChg>
        <pc:spChg chg="add">
          <ac:chgData name=" " userId="cf0b83b54c4bac9f" providerId="LiveId" clId="{93B05503-6501-4FA4-8AF3-6EAB5924E8C1}" dt="2020-11-22T17:36:40.410" v="6004" actId="26606"/>
          <ac:spMkLst>
            <pc:docMk/>
            <pc:sldMk cId="3593479418" sldId="266"/>
            <ac:spMk id="8" creationId="{74CD14DB-BB81-479F-A1FC-1C75640E9F84}"/>
          </ac:spMkLst>
        </pc:spChg>
        <pc:spChg chg="add">
          <ac:chgData name=" " userId="cf0b83b54c4bac9f" providerId="LiveId" clId="{93B05503-6501-4FA4-8AF3-6EAB5924E8C1}" dt="2020-11-22T17:36:40.410" v="6004" actId="26606"/>
          <ac:spMkLst>
            <pc:docMk/>
            <pc:sldMk cId="3593479418" sldId="266"/>
            <ac:spMk id="10" creationId="{C943A91B-7CA7-4592-A975-73B1BF8C4C74}"/>
          </ac:spMkLst>
        </pc:spChg>
        <pc:spChg chg="add">
          <ac:chgData name=" " userId="cf0b83b54c4bac9f" providerId="LiveId" clId="{93B05503-6501-4FA4-8AF3-6EAB5924E8C1}" dt="2020-11-22T17:36:40.410" v="6004" actId="26606"/>
          <ac:spMkLst>
            <pc:docMk/>
            <pc:sldMk cId="3593479418" sldId="266"/>
            <ac:spMk id="12" creationId="{EC471314-E46A-414B-8D91-74880E84F187}"/>
          </ac:spMkLst>
        </pc:spChg>
        <pc:spChg chg="add">
          <ac:chgData name=" " userId="cf0b83b54c4bac9f" providerId="LiveId" clId="{93B05503-6501-4FA4-8AF3-6EAB5924E8C1}" dt="2020-11-22T17:36:40.410" v="6004" actId="26606"/>
          <ac:spMkLst>
            <pc:docMk/>
            <pc:sldMk cId="3593479418" sldId="266"/>
            <ac:spMk id="14" creationId="{6A681326-1C9D-44A3-A627-3871BDAE4127}"/>
          </ac:spMkLst>
        </pc:spChg>
      </pc:sldChg>
      <pc:sldChg chg="new del">
        <pc:chgData name=" " userId="cf0b83b54c4bac9f" providerId="LiveId" clId="{93B05503-6501-4FA4-8AF3-6EAB5924E8C1}" dt="2020-11-22T17:11:42.201" v="3047" actId="47"/>
        <pc:sldMkLst>
          <pc:docMk/>
          <pc:sldMk cId="4153790972" sldId="266"/>
        </pc:sldMkLst>
      </pc:sldChg>
      <pc:sldChg chg="addSp modSp new mod setBg setClrOvrMap">
        <pc:chgData name=" " userId="cf0b83b54c4bac9f" providerId="LiveId" clId="{93B05503-6501-4FA4-8AF3-6EAB5924E8C1}" dt="2020-11-23T01:32:11.145" v="8316" actId="20577"/>
        <pc:sldMkLst>
          <pc:docMk/>
          <pc:sldMk cId="1486914034" sldId="267"/>
        </pc:sldMkLst>
        <pc:spChg chg="mod">
          <ac:chgData name=" " userId="cf0b83b54c4bac9f" providerId="LiveId" clId="{93B05503-6501-4FA4-8AF3-6EAB5924E8C1}" dt="2020-11-22T17:36:37.133" v="6003" actId="26606"/>
          <ac:spMkLst>
            <pc:docMk/>
            <pc:sldMk cId="1486914034" sldId="267"/>
            <ac:spMk id="2" creationId="{2AC2A3E8-BC7A-4FAE-812D-706D64301D72}"/>
          </ac:spMkLst>
        </pc:spChg>
        <pc:spChg chg="mod">
          <ac:chgData name=" " userId="cf0b83b54c4bac9f" providerId="LiveId" clId="{93B05503-6501-4FA4-8AF3-6EAB5924E8C1}" dt="2020-11-23T01:32:11.145" v="8316" actId="20577"/>
          <ac:spMkLst>
            <pc:docMk/>
            <pc:sldMk cId="1486914034" sldId="267"/>
            <ac:spMk id="3" creationId="{B372CFD5-73D3-4E8F-8C9E-60AD3FEB6D22}"/>
          </ac:spMkLst>
        </pc:spChg>
        <pc:spChg chg="add">
          <ac:chgData name=" " userId="cf0b83b54c4bac9f" providerId="LiveId" clId="{93B05503-6501-4FA4-8AF3-6EAB5924E8C1}" dt="2020-11-22T17:36:37.133" v="6003" actId="26606"/>
          <ac:spMkLst>
            <pc:docMk/>
            <pc:sldMk cId="1486914034" sldId="267"/>
            <ac:spMk id="8" creationId="{74CD14DB-BB81-479F-A1FC-1C75640E9F84}"/>
          </ac:spMkLst>
        </pc:spChg>
        <pc:spChg chg="add">
          <ac:chgData name=" " userId="cf0b83b54c4bac9f" providerId="LiveId" clId="{93B05503-6501-4FA4-8AF3-6EAB5924E8C1}" dt="2020-11-22T17:36:37.133" v="6003" actId="26606"/>
          <ac:spMkLst>
            <pc:docMk/>
            <pc:sldMk cId="1486914034" sldId="267"/>
            <ac:spMk id="10" creationId="{C943A91B-7CA7-4592-A975-73B1BF8C4C74}"/>
          </ac:spMkLst>
        </pc:spChg>
        <pc:spChg chg="add">
          <ac:chgData name=" " userId="cf0b83b54c4bac9f" providerId="LiveId" clId="{93B05503-6501-4FA4-8AF3-6EAB5924E8C1}" dt="2020-11-22T17:36:37.133" v="6003" actId="26606"/>
          <ac:spMkLst>
            <pc:docMk/>
            <pc:sldMk cId="1486914034" sldId="267"/>
            <ac:spMk id="12" creationId="{EC471314-E46A-414B-8D91-74880E84F187}"/>
          </ac:spMkLst>
        </pc:spChg>
        <pc:spChg chg="add">
          <ac:chgData name=" " userId="cf0b83b54c4bac9f" providerId="LiveId" clId="{93B05503-6501-4FA4-8AF3-6EAB5924E8C1}" dt="2020-11-22T17:36:37.133" v="6003" actId="26606"/>
          <ac:spMkLst>
            <pc:docMk/>
            <pc:sldMk cId="1486914034" sldId="267"/>
            <ac:spMk id="14" creationId="{6A681326-1C9D-44A3-A627-3871BDAE4127}"/>
          </ac:spMkLst>
        </pc:spChg>
      </pc:sldChg>
      <pc:sldChg chg="addSp modSp new mod setBg setClrOvrMap">
        <pc:chgData name=" " userId="cf0b83b54c4bac9f" providerId="LiveId" clId="{93B05503-6501-4FA4-8AF3-6EAB5924E8C1}" dt="2020-11-22T17:36:33.548" v="6002" actId="26606"/>
        <pc:sldMkLst>
          <pc:docMk/>
          <pc:sldMk cId="3428761313" sldId="268"/>
        </pc:sldMkLst>
        <pc:spChg chg="mod">
          <ac:chgData name=" " userId="cf0b83b54c4bac9f" providerId="LiveId" clId="{93B05503-6501-4FA4-8AF3-6EAB5924E8C1}" dt="2020-11-22T17:36:33.548" v="6002" actId="26606"/>
          <ac:spMkLst>
            <pc:docMk/>
            <pc:sldMk cId="3428761313" sldId="268"/>
            <ac:spMk id="2" creationId="{0ECA28C9-7945-46BD-B1B2-8F75FA02570C}"/>
          </ac:spMkLst>
        </pc:spChg>
        <pc:spChg chg="mod">
          <ac:chgData name=" " userId="cf0b83b54c4bac9f" providerId="LiveId" clId="{93B05503-6501-4FA4-8AF3-6EAB5924E8C1}" dt="2020-11-22T17:36:33.548" v="6002" actId="26606"/>
          <ac:spMkLst>
            <pc:docMk/>
            <pc:sldMk cId="3428761313" sldId="268"/>
            <ac:spMk id="3" creationId="{F13C9AD6-C2AD-4841-8C44-5A68E97888BA}"/>
          </ac:spMkLst>
        </pc:spChg>
        <pc:spChg chg="add">
          <ac:chgData name=" " userId="cf0b83b54c4bac9f" providerId="LiveId" clId="{93B05503-6501-4FA4-8AF3-6EAB5924E8C1}" dt="2020-11-22T17:36:33.548" v="6002" actId="26606"/>
          <ac:spMkLst>
            <pc:docMk/>
            <pc:sldMk cId="3428761313" sldId="268"/>
            <ac:spMk id="8" creationId="{74CD14DB-BB81-479F-A1FC-1C75640E9F84}"/>
          </ac:spMkLst>
        </pc:spChg>
        <pc:spChg chg="add">
          <ac:chgData name=" " userId="cf0b83b54c4bac9f" providerId="LiveId" clId="{93B05503-6501-4FA4-8AF3-6EAB5924E8C1}" dt="2020-11-22T17:36:33.548" v="6002" actId="26606"/>
          <ac:spMkLst>
            <pc:docMk/>
            <pc:sldMk cId="3428761313" sldId="268"/>
            <ac:spMk id="10" creationId="{C943A91B-7CA7-4592-A975-73B1BF8C4C74}"/>
          </ac:spMkLst>
        </pc:spChg>
        <pc:spChg chg="add">
          <ac:chgData name=" " userId="cf0b83b54c4bac9f" providerId="LiveId" clId="{93B05503-6501-4FA4-8AF3-6EAB5924E8C1}" dt="2020-11-22T17:36:33.548" v="6002" actId="26606"/>
          <ac:spMkLst>
            <pc:docMk/>
            <pc:sldMk cId="3428761313" sldId="268"/>
            <ac:spMk id="12" creationId="{EC471314-E46A-414B-8D91-74880E84F187}"/>
          </ac:spMkLst>
        </pc:spChg>
        <pc:spChg chg="add">
          <ac:chgData name=" " userId="cf0b83b54c4bac9f" providerId="LiveId" clId="{93B05503-6501-4FA4-8AF3-6EAB5924E8C1}" dt="2020-11-22T17:36:33.548" v="6002" actId="26606"/>
          <ac:spMkLst>
            <pc:docMk/>
            <pc:sldMk cId="3428761313" sldId="268"/>
            <ac:spMk id="14" creationId="{6A681326-1C9D-44A3-A627-3871BDAE4127}"/>
          </ac:spMkLst>
        </pc:spChg>
      </pc:sldChg>
      <pc:sldChg chg="addSp delSp modSp new mod setBg">
        <pc:chgData name=" " userId="cf0b83b54c4bac9f" providerId="LiveId" clId="{93B05503-6501-4FA4-8AF3-6EAB5924E8C1}" dt="2020-11-22T17:36:24.694" v="6001" actId="26606"/>
        <pc:sldMkLst>
          <pc:docMk/>
          <pc:sldMk cId="3497752361" sldId="269"/>
        </pc:sldMkLst>
        <pc:spChg chg="mod">
          <ac:chgData name=" " userId="cf0b83b54c4bac9f" providerId="LiveId" clId="{93B05503-6501-4FA4-8AF3-6EAB5924E8C1}" dt="2020-11-22T17:36:24.694" v="6001" actId="26606"/>
          <ac:spMkLst>
            <pc:docMk/>
            <pc:sldMk cId="3497752361" sldId="269"/>
            <ac:spMk id="2" creationId="{8D706BC4-3268-4133-BA4B-25A2A87F9216}"/>
          </ac:spMkLst>
        </pc:spChg>
        <pc:spChg chg="del mod">
          <ac:chgData name=" " userId="cf0b83b54c4bac9f" providerId="LiveId" clId="{93B05503-6501-4FA4-8AF3-6EAB5924E8C1}" dt="2020-11-22T17:33:00.301" v="5980" actId="478"/>
          <ac:spMkLst>
            <pc:docMk/>
            <pc:sldMk cId="3497752361" sldId="269"/>
            <ac:spMk id="3" creationId="{4A653920-D9DF-42D9-A67B-A94F5B543894}"/>
          </ac:spMkLst>
        </pc:spChg>
        <pc:spChg chg="add">
          <ac:chgData name=" " userId="cf0b83b54c4bac9f" providerId="LiveId" clId="{93B05503-6501-4FA4-8AF3-6EAB5924E8C1}" dt="2020-11-22T17:36:24.694" v="6001" actId="26606"/>
          <ac:spMkLst>
            <pc:docMk/>
            <pc:sldMk cId="3497752361" sldId="269"/>
            <ac:spMk id="81" creationId="{DAD27A50-88D7-4E2A-8488-F2879768AF35}"/>
          </ac:spMkLst>
        </pc:spChg>
        <pc:spChg chg="add">
          <ac:chgData name=" " userId="cf0b83b54c4bac9f" providerId="LiveId" clId="{93B05503-6501-4FA4-8AF3-6EAB5924E8C1}" dt="2020-11-22T17:36:24.694" v="6001" actId="26606"/>
          <ac:spMkLst>
            <pc:docMk/>
            <pc:sldMk cId="3497752361" sldId="269"/>
            <ac:spMk id="87" creationId="{7C704F0F-1CD8-4DC1-AEE9-225958232415}"/>
          </ac:spMkLst>
        </pc:spChg>
        <pc:spChg chg="add">
          <ac:chgData name=" " userId="cf0b83b54c4bac9f" providerId="LiveId" clId="{93B05503-6501-4FA4-8AF3-6EAB5924E8C1}" dt="2020-11-22T17:36:24.694" v="6001" actId="26606"/>
          <ac:spMkLst>
            <pc:docMk/>
            <pc:sldMk cId="3497752361" sldId="269"/>
            <ac:spMk id="89" creationId="{C6A81905-F480-46A4-BC10-215D24EA1AE6}"/>
          </ac:spMkLst>
        </pc:spChg>
        <pc:spChg chg="add">
          <ac:chgData name=" " userId="cf0b83b54c4bac9f" providerId="LiveId" clId="{93B05503-6501-4FA4-8AF3-6EAB5924E8C1}" dt="2020-11-22T17:36:24.694" v="6001" actId="26606"/>
          <ac:spMkLst>
            <pc:docMk/>
            <pc:sldMk cId="3497752361" sldId="269"/>
            <ac:spMk id="91" creationId="{36FD4D9D-3784-41E8-8405-A42B72F51331}"/>
          </ac:spMkLst>
        </pc:spChg>
        <pc:spChg chg="add">
          <ac:chgData name=" " userId="cf0b83b54c4bac9f" providerId="LiveId" clId="{93B05503-6501-4FA4-8AF3-6EAB5924E8C1}" dt="2020-11-22T17:36:24.694" v="6001" actId="26606"/>
          <ac:spMkLst>
            <pc:docMk/>
            <pc:sldMk cId="3497752361" sldId="269"/>
            <ac:spMk id="93" creationId="{60817A52-B891-4228-A61E-0C0A57632DDA}"/>
          </ac:spMkLst>
        </pc:spChg>
        <pc:picChg chg="add">
          <ac:chgData name=" " userId="cf0b83b54c4bac9f" providerId="LiveId" clId="{93B05503-6501-4FA4-8AF3-6EAB5924E8C1}" dt="2020-11-22T17:36:24.694" v="6001" actId="26606"/>
          <ac:picMkLst>
            <pc:docMk/>
            <pc:sldMk cId="3497752361" sldId="269"/>
            <ac:picMk id="77" creationId="{94DDC893-E5EF-4CDE-B040-BA5B53AADD78}"/>
          </ac:picMkLst>
        </pc:picChg>
        <pc:picChg chg="add">
          <ac:chgData name=" " userId="cf0b83b54c4bac9f" providerId="LiveId" clId="{93B05503-6501-4FA4-8AF3-6EAB5924E8C1}" dt="2020-11-22T17:36:24.694" v="6001" actId="26606"/>
          <ac:picMkLst>
            <pc:docMk/>
            <pc:sldMk cId="3497752361" sldId="269"/>
            <ac:picMk id="79" creationId="{85F1A06D-D369-4974-8208-56120C5E7A97}"/>
          </ac:picMkLst>
        </pc:picChg>
        <pc:picChg chg="add">
          <ac:chgData name=" " userId="cf0b83b54c4bac9f" providerId="LiveId" clId="{93B05503-6501-4FA4-8AF3-6EAB5924E8C1}" dt="2020-11-22T17:36:24.694" v="6001" actId="26606"/>
          <ac:picMkLst>
            <pc:docMk/>
            <pc:sldMk cId="3497752361" sldId="269"/>
            <ac:picMk id="83" creationId="{A47C6ACD-2325-48C6-B9F3-C21563A05EA5}"/>
          </ac:picMkLst>
        </pc:picChg>
        <pc:picChg chg="add">
          <ac:chgData name=" " userId="cf0b83b54c4bac9f" providerId="LiveId" clId="{93B05503-6501-4FA4-8AF3-6EAB5924E8C1}" dt="2020-11-22T17:36:24.694" v="6001" actId="26606"/>
          <ac:picMkLst>
            <pc:docMk/>
            <pc:sldMk cId="3497752361" sldId="269"/>
            <ac:picMk id="85" creationId="{1081DF83-4F35-4560-87E6-0DE8AAAC33DB}"/>
          </ac:picMkLst>
        </pc:picChg>
        <pc:picChg chg="add del mod">
          <ac:chgData name=" " userId="cf0b83b54c4bac9f" providerId="LiveId" clId="{93B05503-6501-4FA4-8AF3-6EAB5924E8C1}" dt="2020-11-22T17:33:56.005" v="5984" actId="478"/>
          <ac:picMkLst>
            <pc:docMk/>
            <pc:sldMk cId="3497752361" sldId="269"/>
            <ac:picMk id="5122" creationId="{DBF70FFC-A8BD-4CC8-8425-8D7825302AF4}"/>
          </ac:picMkLst>
        </pc:picChg>
        <pc:picChg chg="add del mod">
          <ac:chgData name=" " userId="cf0b83b54c4bac9f" providerId="LiveId" clId="{93B05503-6501-4FA4-8AF3-6EAB5924E8C1}" dt="2020-11-22T17:34:41.604" v="5990" actId="478"/>
          <ac:picMkLst>
            <pc:docMk/>
            <pc:sldMk cId="3497752361" sldId="269"/>
            <ac:picMk id="5124" creationId="{6AFF4294-270E-47E4-9FFD-AD4797F5E98A}"/>
          </ac:picMkLst>
        </pc:picChg>
        <pc:picChg chg="add mod ord">
          <ac:chgData name=" " userId="cf0b83b54c4bac9f" providerId="LiveId" clId="{93B05503-6501-4FA4-8AF3-6EAB5924E8C1}" dt="2020-11-22T17:36:24.694" v="6001" actId="26606"/>
          <ac:picMkLst>
            <pc:docMk/>
            <pc:sldMk cId="3497752361" sldId="269"/>
            <ac:picMk id="5126" creationId="{6D44D4CE-8F1D-4BB1-84BF-CB7AB5B92B62}"/>
          </ac:picMkLst>
        </pc:picChg>
        <pc:picChg chg="add mod">
          <ac:chgData name=" " userId="cf0b83b54c4bac9f" providerId="LiveId" clId="{93B05503-6501-4FA4-8AF3-6EAB5924E8C1}" dt="2020-11-22T17:36:24.694" v="6001" actId="26606"/>
          <ac:picMkLst>
            <pc:docMk/>
            <pc:sldMk cId="3497752361" sldId="269"/>
            <ac:picMk id="5128" creationId="{70782DBF-C13B-48C4-8252-0BD002869947}"/>
          </ac:picMkLst>
        </pc:picChg>
      </pc:sldChg>
      <pc:sldChg chg="addSp modSp new mod setBg setClrOvrMap">
        <pc:chgData name=" " userId="cf0b83b54c4bac9f" providerId="LiveId" clId="{93B05503-6501-4FA4-8AF3-6EAB5924E8C1}" dt="2020-11-22T17:41:12.642" v="6976" actId="20577"/>
        <pc:sldMkLst>
          <pc:docMk/>
          <pc:sldMk cId="3731797414" sldId="270"/>
        </pc:sldMkLst>
        <pc:spChg chg="mod">
          <ac:chgData name=" " userId="cf0b83b54c4bac9f" providerId="LiveId" clId="{93B05503-6501-4FA4-8AF3-6EAB5924E8C1}" dt="2020-11-22T17:38:33.865" v="6210" actId="26606"/>
          <ac:spMkLst>
            <pc:docMk/>
            <pc:sldMk cId="3731797414" sldId="270"/>
            <ac:spMk id="2" creationId="{230EF275-B8A6-4F2D-99BE-645DC9A59F79}"/>
          </ac:spMkLst>
        </pc:spChg>
        <pc:spChg chg="mod">
          <ac:chgData name=" " userId="cf0b83b54c4bac9f" providerId="LiveId" clId="{93B05503-6501-4FA4-8AF3-6EAB5924E8C1}" dt="2020-11-22T17:41:12.642" v="6976" actId="20577"/>
          <ac:spMkLst>
            <pc:docMk/>
            <pc:sldMk cId="3731797414" sldId="270"/>
            <ac:spMk id="3" creationId="{63D6ACA1-4D22-40B3-B6BC-F9602046E975}"/>
          </ac:spMkLst>
        </pc:spChg>
        <pc:spChg chg="add">
          <ac:chgData name=" " userId="cf0b83b54c4bac9f" providerId="LiveId" clId="{93B05503-6501-4FA4-8AF3-6EAB5924E8C1}" dt="2020-11-22T17:38:33.865" v="6210" actId="26606"/>
          <ac:spMkLst>
            <pc:docMk/>
            <pc:sldMk cId="3731797414" sldId="270"/>
            <ac:spMk id="8" creationId="{74CD14DB-BB81-479F-A1FC-1C75640E9F84}"/>
          </ac:spMkLst>
        </pc:spChg>
        <pc:spChg chg="add">
          <ac:chgData name=" " userId="cf0b83b54c4bac9f" providerId="LiveId" clId="{93B05503-6501-4FA4-8AF3-6EAB5924E8C1}" dt="2020-11-22T17:38:33.865" v="6210" actId="26606"/>
          <ac:spMkLst>
            <pc:docMk/>
            <pc:sldMk cId="3731797414" sldId="270"/>
            <ac:spMk id="10" creationId="{C943A91B-7CA7-4592-A975-73B1BF8C4C74}"/>
          </ac:spMkLst>
        </pc:spChg>
        <pc:spChg chg="add">
          <ac:chgData name=" " userId="cf0b83b54c4bac9f" providerId="LiveId" clId="{93B05503-6501-4FA4-8AF3-6EAB5924E8C1}" dt="2020-11-22T17:38:33.865" v="6210" actId="26606"/>
          <ac:spMkLst>
            <pc:docMk/>
            <pc:sldMk cId="3731797414" sldId="270"/>
            <ac:spMk id="12" creationId="{EC471314-E46A-414B-8D91-74880E84F187}"/>
          </ac:spMkLst>
        </pc:spChg>
        <pc:spChg chg="add">
          <ac:chgData name=" " userId="cf0b83b54c4bac9f" providerId="LiveId" clId="{93B05503-6501-4FA4-8AF3-6EAB5924E8C1}" dt="2020-11-22T17:38:33.865" v="6210" actId="26606"/>
          <ac:spMkLst>
            <pc:docMk/>
            <pc:sldMk cId="3731797414" sldId="270"/>
            <ac:spMk id="14" creationId="{6A681326-1C9D-44A3-A627-3871BDAE4127}"/>
          </ac:spMkLst>
        </pc:spChg>
      </pc:sldChg>
      <pc:sldChg chg="new del">
        <pc:chgData name=" " userId="cf0b83b54c4bac9f" providerId="LiveId" clId="{93B05503-6501-4FA4-8AF3-6EAB5924E8C1}" dt="2020-11-22T17:37:49.933" v="6014" actId="47"/>
        <pc:sldMkLst>
          <pc:docMk/>
          <pc:sldMk cId="4067943339" sldId="270"/>
        </pc:sldMkLst>
      </pc:sldChg>
      <pc:sldChg chg="addSp modSp new mod setBg setClrOvrMap">
        <pc:chgData name=" " userId="cf0b83b54c4bac9f" providerId="LiveId" clId="{93B05503-6501-4FA4-8AF3-6EAB5924E8C1}" dt="2020-11-23T11:34:33.447" v="8329" actId="20577"/>
        <pc:sldMkLst>
          <pc:docMk/>
          <pc:sldMk cId="3077365009" sldId="271"/>
        </pc:sldMkLst>
        <pc:spChg chg="mod">
          <ac:chgData name=" " userId="cf0b83b54c4bac9f" providerId="LiveId" clId="{93B05503-6501-4FA4-8AF3-6EAB5924E8C1}" dt="2020-11-22T17:52:25.957" v="7862" actId="26606"/>
          <ac:spMkLst>
            <pc:docMk/>
            <pc:sldMk cId="3077365009" sldId="271"/>
            <ac:spMk id="2" creationId="{7795C76A-B09A-4158-9B47-056FDA6A1FE1}"/>
          </ac:spMkLst>
        </pc:spChg>
        <pc:spChg chg="mod">
          <ac:chgData name=" " userId="cf0b83b54c4bac9f" providerId="LiveId" clId="{93B05503-6501-4FA4-8AF3-6EAB5924E8C1}" dt="2020-11-23T11:34:33.447" v="8329" actId="20577"/>
          <ac:spMkLst>
            <pc:docMk/>
            <pc:sldMk cId="3077365009" sldId="271"/>
            <ac:spMk id="3" creationId="{D70B0781-075C-4C20-95D4-2BADD13BD76C}"/>
          </ac:spMkLst>
        </pc:spChg>
        <pc:spChg chg="add">
          <ac:chgData name=" " userId="cf0b83b54c4bac9f" providerId="LiveId" clId="{93B05503-6501-4FA4-8AF3-6EAB5924E8C1}" dt="2020-11-22T17:52:25.957" v="7862" actId="26606"/>
          <ac:spMkLst>
            <pc:docMk/>
            <pc:sldMk cId="3077365009" sldId="271"/>
            <ac:spMk id="8" creationId="{74CD14DB-BB81-479F-A1FC-1C75640E9F84}"/>
          </ac:spMkLst>
        </pc:spChg>
        <pc:spChg chg="add">
          <ac:chgData name=" " userId="cf0b83b54c4bac9f" providerId="LiveId" clId="{93B05503-6501-4FA4-8AF3-6EAB5924E8C1}" dt="2020-11-22T17:52:25.957" v="7862" actId="26606"/>
          <ac:spMkLst>
            <pc:docMk/>
            <pc:sldMk cId="3077365009" sldId="271"/>
            <ac:spMk id="10" creationId="{C943A91B-7CA7-4592-A975-73B1BF8C4C74}"/>
          </ac:spMkLst>
        </pc:spChg>
        <pc:spChg chg="add">
          <ac:chgData name=" " userId="cf0b83b54c4bac9f" providerId="LiveId" clId="{93B05503-6501-4FA4-8AF3-6EAB5924E8C1}" dt="2020-11-22T17:52:25.957" v="7862" actId="26606"/>
          <ac:spMkLst>
            <pc:docMk/>
            <pc:sldMk cId="3077365009" sldId="271"/>
            <ac:spMk id="12" creationId="{EC471314-E46A-414B-8D91-74880E84F187}"/>
          </ac:spMkLst>
        </pc:spChg>
        <pc:spChg chg="add">
          <ac:chgData name=" " userId="cf0b83b54c4bac9f" providerId="LiveId" clId="{93B05503-6501-4FA4-8AF3-6EAB5924E8C1}" dt="2020-11-22T17:52:25.957" v="7862" actId="26606"/>
          <ac:spMkLst>
            <pc:docMk/>
            <pc:sldMk cId="3077365009" sldId="271"/>
            <ac:spMk id="14" creationId="{6A681326-1C9D-44A3-A627-3871BDAE4127}"/>
          </ac:spMkLst>
        </pc:spChg>
      </pc:sldChg>
      <pc:sldChg chg="addSp modSp new mod setBg setClrOvrMap">
        <pc:chgData name=" " userId="cf0b83b54c4bac9f" providerId="LiveId" clId="{93B05503-6501-4FA4-8AF3-6EAB5924E8C1}" dt="2020-11-22T17:55:56.041" v="8262" actId="26606"/>
        <pc:sldMkLst>
          <pc:docMk/>
          <pc:sldMk cId="3314499493" sldId="272"/>
        </pc:sldMkLst>
        <pc:spChg chg="mod">
          <ac:chgData name=" " userId="cf0b83b54c4bac9f" providerId="LiveId" clId="{93B05503-6501-4FA4-8AF3-6EAB5924E8C1}" dt="2020-11-22T17:55:56.041" v="8262" actId="26606"/>
          <ac:spMkLst>
            <pc:docMk/>
            <pc:sldMk cId="3314499493" sldId="272"/>
            <ac:spMk id="2" creationId="{6506DE83-FDDB-45B1-9591-5EC1B0371578}"/>
          </ac:spMkLst>
        </pc:spChg>
        <pc:spChg chg="mod">
          <ac:chgData name=" " userId="cf0b83b54c4bac9f" providerId="LiveId" clId="{93B05503-6501-4FA4-8AF3-6EAB5924E8C1}" dt="2020-11-22T17:55:56.041" v="8262" actId="26606"/>
          <ac:spMkLst>
            <pc:docMk/>
            <pc:sldMk cId="3314499493" sldId="272"/>
            <ac:spMk id="3" creationId="{DC76A20A-FD3E-4255-BCB2-736E83F968FF}"/>
          </ac:spMkLst>
        </pc:spChg>
        <pc:spChg chg="add">
          <ac:chgData name=" " userId="cf0b83b54c4bac9f" providerId="LiveId" clId="{93B05503-6501-4FA4-8AF3-6EAB5924E8C1}" dt="2020-11-22T17:55:56.041" v="8262" actId="26606"/>
          <ac:spMkLst>
            <pc:docMk/>
            <pc:sldMk cId="3314499493" sldId="272"/>
            <ac:spMk id="8" creationId="{74CD14DB-BB81-479F-A1FC-1C75640E9F84}"/>
          </ac:spMkLst>
        </pc:spChg>
        <pc:spChg chg="add">
          <ac:chgData name=" " userId="cf0b83b54c4bac9f" providerId="LiveId" clId="{93B05503-6501-4FA4-8AF3-6EAB5924E8C1}" dt="2020-11-22T17:55:56.041" v="8262" actId="26606"/>
          <ac:spMkLst>
            <pc:docMk/>
            <pc:sldMk cId="3314499493" sldId="272"/>
            <ac:spMk id="10" creationId="{C943A91B-7CA7-4592-A975-73B1BF8C4C74}"/>
          </ac:spMkLst>
        </pc:spChg>
        <pc:spChg chg="add">
          <ac:chgData name=" " userId="cf0b83b54c4bac9f" providerId="LiveId" clId="{93B05503-6501-4FA4-8AF3-6EAB5924E8C1}" dt="2020-11-22T17:55:56.041" v="8262" actId="26606"/>
          <ac:spMkLst>
            <pc:docMk/>
            <pc:sldMk cId="3314499493" sldId="272"/>
            <ac:spMk id="12" creationId="{EC471314-E46A-414B-8D91-74880E84F187}"/>
          </ac:spMkLst>
        </pc:spChg>
        <pc:spChg chg="add">
          <ac:chgData name=" " userId="cf0b83b54c4bac9f" providerId="LiveId" clId="{93B05503-6501-4FA4-8AF3-6EAB5924E8C1}" dt="2020-11-22T17:55:56.041" v="8262" actId="26606"/>
          <ac:spMkLst>
            <pc:docMk/>
            <pc:sldMk cId="3314499493" sldId="272"/>
            <ac:spMk id="14" creationId="{6A681326-1C9D-44A3-A627-3871BDAE412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E1B73B-A08C-40B0-8E80-E1029D087487}" type="datetimeFigureOut">
              <a:rPr lang="en-GB" smtClean="0"/>
              <a:t>23/11/2020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705965-F378-41F3-B932-E155A206AA31}" type="slidenum">
              <a:rPr lang="en-GB" smtClean="0"/>
              <a:t>‹#›</a:t>
            </a:fld>
            <a:endParaRPr lang="en-GB"/>
          </a:p>
        </p:txBody>
      </p:sp>
    </p:spTree>
    <p:extLst>
      <p:ext uri="{BB962C8B-B14F-4D97-AF65-F5344CB8AC3E}">
        <p14:creationId xmlns:p14="http://schemas.microsoft.com/office/powerpoint/2010/main" val="187296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E1B73B-A08C-40B0-8E80-E1029D087487}" type="datetimeFigureOut">
              <a:rPr lang="en-GB" smtClean="0"/>
              <a:t>23/11/2020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705965-F378-41F3-B932-E155A206AA31}" type="slidenum">
              <a:rPr lang="en-GB" smtClean="0"/>
              <a:t>‹#›</a:t>
            </a:fld>
            <a:endParaRPr lang="en-GB"/>
          </a:p>
        </p:txBody>
      </p:sp>
    </p:spTree>
    <p:extLst>
      <p:ext uri="{BB962C8B-B14F-4D97-AF65-F5344CB8AC3E}">
        <p14:creationId xmlns:p14="http://schemas.microsoft.com/office/powerpoint/2010/main" val="3506795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9E1B73B-A08C-40B0-8E80-E1029D087487}" type="datetimeFigureOut">
              <a:rPr lang="en-GB" smtClean="0"/>
              <a:t>23/11/2020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705965-F378-41F3-B932-E155A206AA31}" type="slidenum">
              <a:rPr lang="en-GB" smtClean="0"/>
              <a:t>‹#›</a:t>
            </a:fld>
            <a:endParaRPr lang="en-GB"/>
          </a:p>
        </p:txBody>
      </p:sp>
    </p:spTree>
    <p:extLst>
      <p:ext uri="{BB962C8B-B14F-4D97-AF65-F5344CB8AC3E}">
        <p14:creationId xmlns:p14="http://schemas.microsoft.com/office/powerpoint/2010/main" val="2188969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9E1B73B-A08C-40B0-8E80-E1029D087487}" type="datetimeFigureOut">
              <a:rPr lang="en-GB" smtClean="0"/>
              <a:t>23/11/2020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705965-F378-41F3-B932-E155A206AA31}"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95482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E1B73B-A08C-40B0-8E80-E1029D087487}" type="datetimeFigureOut">
              <a:rPr lang="en-GB" smtClean="0"/>
              <a:t>23/11/2020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705965-F378-41F3-B932-E155A206AA31}" type="slidenum">
              <a:rPr lang="en-GB" smtClean="0"/>
              <a:t>‹#›</a:t>
            </a:fld>
            <a:endParaRPr lang="en-GB"/>
          </a:p>
        </p:txBody>
      </p:sp>
    </p:spTree>
    <p:extLst>
      <p:ext uri="{BB962C8B-B14F-4D97-AF65-F5344CB8AC3E}">
        <p14:creationId xmlns:p14="http://schemas.microsoft.com/office/powerpoint/2010/main" val="417309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9E1B73B-A08C-40B0-8E80-E1029D087487}" type="datetimeFigureOut">
              <a:rPr lang="en-GB" smtClean="0"/>
              <a:t>23/11/2020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705965-F378-41F3-B932-E155A206AA31}" type="slidenum">
              <a:rPr lang="en-GB" smtClean="0"/>
              <a:t>‹#›</a:t>
            </a:fld>
            <a:endParaRPr lang="en-GB"/>
          </a:p>
        </p:txBody>
      </p:sp>
    </p:spTree>
    <p:extLst>
      <p:ext uri="{BB962C8B-B14F-4D97-AF65-F5344CB8AC3E}">
        <p14:creationId xmlns:p14="http://schemas.microsoft.com/office/powerpoint/2010/main" val="1183485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9E1B73B-A08C-40B0-8E80-E1029D087487}" type="datetimeFigureOut">
              <a:rPr lang="en-GB" smtClean="0"/>
              <a:t>23/11/2020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705965-F378-41F3-B932-E155A206AA31}" type="slidenum">
              <a:rPr lang="en-GB" smtClean="0"/>
              <a:t>‹#›</a:t>
            </a:fld>
            <a:endParaRPr lang="en-GB"/>
          </a:p>
        </p:txBody>
      </p:sp>
    </p:spTree>
    <p:extLst>
      <p:ext uri="{BB962C8B-B14F-4D97-AF65-F5344CB8AC3E}">
        <p14:creationId xmlns:p14="http://schemas.microsoft.com/office/powerpoint/2010/main" val="2111999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E1B73B-A08C-40B0-8E80-E1029D087487}" type="datetimeFigureOut">
              <a:rPr lang="en-GB" smtClean="0"/>
              <a:t>23/11/2020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705965-F378-41F3-B932-E155A206AA31}" type="slidenum">
              <a:rPr lang="en-GB" smtClean="0"/>
              <a:t>‹#›</a:t>
            </a:fld>
            <a:endParaRPr lang="en-GB"/>
          </a:p>
        </p:txBody>
      </p:sp>
    </p:spTree>
    <p:extLst>
      <p:ext uri="{BB962C8B-B14F-4D97-AF65-F5344CB8AC3E}">
        <p14:creationId xmlns:p14="http://schemas.microsoft.com/office/powerpoint/2010/main" val="204884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E1B73B-A08C-40B0-8E80-E1029D087487}" type="datetimeFigureOut">
              <a:rPr lang="en-GB" smtClean="0"/>
              <a:t>23/11/2020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705965-F378-41F3-B932-E155A206AA31}" type="slidenum">
              <a:rPr lang="en-GB" smtClean="0"/>
              <a:t>‹#›</a:t>
            </a:fld>
            <a:endParaRPr lang="en-GB"/>
          </a:p>
        </p:txBody>
      </p:sp>
    </p:spTree>
    <p:extLst>
      <p:ext uri="{BB962C8B-B14F-4D97-AF65-F5344CB8AC3E}">
        <p14:creationId xmlns:p14="http://schemas.microsoft.com/office/powerpoint/2010/main" val="424439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9E1B73B-A08C-40B0-8E80-E1029D087487}" type="datetimeFigureOut">
              <a:rPr lang="en-GB" smtClean="0"/>
              <a:t>23/11/2020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705965-F378-41F3-B932-E155A206AA31}" type="slidenum">
              <a:rPr lang="en-GB" smtClean="0"/>
              <a:t>‹#›</a:t>
            </a:fld>
            <a:endParaRPr lang="en-GB"/>
          </a:p>
        </p:txBody>
      </p:sp>
    </p:spTree>
    <p:extLst>
      <p:ext uri="{BB962C8B-B14F-4D97-AF65-F5344CB8AC3E}">
        <p14:creationId xmlns:p14="http://schemas.microsoft.com/office/powerpoint/2010/main" val="224525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E1B73B-A08C-40B0-8E80-E1029D087487}" type="datetimeFigureOut">
              <a:rPr lang="en-GB" smtClean="0"/>
              <a:t>23/11/2020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705965-F378-41F3-B932-E155A206AA31}" type="slidenum">
              <a:rPr lang="en-GB" smtClean="0"/>
              <a:t>‹#›</a:t>
            </a:fld>
            <a:endParaRPr lang="en-GB"/>
          </a:p>
        </p:txBody>
      </p:sp>
    </p:spTree>
    <p:extLst>
      <p:ext uri="{BB962C8B-B14F-4D97-AF65-F5344CB8AC3E}">
        <p14:creationId xmlns:p14="http://schemas.microsoft.com/office/powerpoint/2010/main" val="91111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E1B73B-A08C-40B0-8E80-E1029D087487}" type="datetimeFigureOut">
              <a:rPr lang="en-GB" smtClean="0"/>
              <a:t>23/11/2020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705965-F378-41F3-B932-E155A206AA31}" type="slidenum">
              <a:rPr lang="en-GB" smtClean="0"/>
              <a:t>‹#›</a:t>
            </a:fld>
            <a:endParaRPr lang="en-GB"/>
          </a:p>
        </p:txBody>
      </p:sp>
    </p:spTree>
    <p:extLst>
      <p:ext uri="{BB962C8B-B14F-4D97-AF65-F5344CB8AC3E}">
        <p14:creationId xmlns:p14="http://schemas.microsoft.com/office/powerpoint/2010/main" val="4107509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E1B73B-A08C-40B0-8E80-E1029D087487}" type="datetimeFigureOut">
              <a:rPr lang="en-GB" smtClean="0"/>
              <a:t>23/11/2020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705965-F378-41F3-B932-E155A206AA31}" type="slidenum">
              <a:rPr lang="en-GB" smtClean="0"/>
              <a:t>‹#›</a:t>
            </a:fld>
            <a:endParaRPr lang="en-GB"/>
          </a:p>
        </p:txBody>
      </p:sp>
    </p:spTree>
    <p:extLst>
      <p:ext uri="{BB962C8B-B14F-4D97-AF65-F5344CB8AC3E}">
        <p14:creationId xmlns:p14="http://schemas.microsoft.com/office/powerpoint/2010/main" val="268365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9E1B73B-A08C-40B0-8E80-E1029D087487}" type="datetimeFigureOut">
              <a:rPr lang="en-GB" smtClean="0"/>
              <a:t>23/11/2020</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FB705965-F378-41F3-B932-E155A206AA31}" type="slidenum">
              <a:rPr lang="en-GB" smtClean="0"/>
              <a:t>‹#›</a:t>
            </a:fld>
            <a:endParaRPr lang="en-GB"/>
          </a:p>
        </p:txBody>
      </p:sp>
    </p:spTree>
    <p:extLst>
      <p:ext uri="{BB962C8B-B14F-4D97-AF65-F5344CB8AC3E}">
        <p14:creationId xmlns:p14="http://schemas.microsoft.com/office/powerpoint/2010/main" val="93395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9E1B73B-A08C-40B0-8E80-E1029D087487}" type="datetimeFigureOut">
              <a:rPr lang="en-GB" smtClean="0"/>
              <a:t>23/11/2020</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FB705965-F378-41F3-B932-E155A206AA31}" type="slidenum">
              <a:rPr lang="en-GB" smtClean="0"/>
              <a:t>‹#›</a:t>
            </a:fld>
            <a:endParaRPr lang="en-GB"/>
          </a:p>
        </p:txBody>
      </p:sp>
    </p:spTree>
    <p:extLst>
      <p:ext uri="{BB962C8B-B14F-4D97-AF65-F5344CB8AC3E}">
        <p14:creationId xmlns:p14="http://schemas.microsoft.com/office/powerpoint/2010/main" val="1113091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9E1B73B-A08C-40B0-8E80-E1029D087487}" type="datetimeFigureOut">
              <a:rPr lang="en-GB" smtClean="0"/>
              <a:t>23/11/2020</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FB705965-F378-41F3-B932-E155A206AA31}" type="slidenum">
              <a:rPr lang="en-GB" smtClean="0"/>
              <a:t>‹#›</a:t>
            </a:fld>
            <a:endParaRPr lang="en-GB"/>
          </a:p>
        </p:txBody>
      </p:sp>
    </p:spTree>
    <p:extLst>
      <p:ext uri="{BB962C8B-B14F-4D97-AF65-F5344CB8AC3E}">
        <p14:creationId xmlns:p14="http://schemas.microsoft.com/office/powerpoint/2010/main" val="374870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E1B73B-A08C-40B0-8E80-E1029D087487}" type="datetimeFigureOut">
              <a:rPr lang="en-GB" smtClean="0"/>
              <a:t>23/11/2020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705965-F378-41F3-B932-E155A206AA31}" type="slidenum">
              <a:rPr lang="en-GB" smtClean="0"/>
              <a:t>‹#›</a:t>
            </a:fld>
            <a:endParaRPr lang="en-GB"/>
          </a:p>
        </p:txBody>
      </p:sp>
    </p:spTree>
    <p:extLst>
      <p:ext uri="{BB962C8B-B14F-4D97-AF65-F5344CB8AC3E}">
        <p14:creationId xmlns:p14="http://schemas.microsoft.com/office/powerpoint/2010/main" val="2198526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9E1B73B-A08C-40B0-8E80-E1029D087487}" type="datetimeFigureOut">
              <a:rPr lang="en-GB" smtClean="0"/>
              <a:t>23/11/2020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B705965-F378-41F3-B932-E155A206AA31}" type="slidenum">
              <a:rPr lang="en-GB" smtClean="0"/>
              <a:t>‹#›</a:t>
            </a:fld>
            <a:endParaRPr lang="en-GB"/>
          </a:p>
        </p:txBody>
      </p:sp>
    </p:spTree>
    <p:extLst>
      <p:ext uri="{BB962C8B-B14F-4D97-AF65-F5344CB8AC3E}">
        <p14:creationId xmlns:p14="http://schemas.microsoft.com/office/powerpoint/2010/main" val="2073461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2" name="Freeform: Shape 11">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E504E4-7959-41CE-9B17-8C9E88D57F38}"/>
              </a:ext>
            </a:extLst>
          </p:cNvPr>
          <p:cNvSpPr>
            <a:spLocks noGrp="1"/>
          </p:cNvSpPr>
          <p:nvPr>
            <p:ph type="ctrTitle"/>
          </p:nvPr>
        </p:nvSpPr>
        <p:spPr>
          <a:xfrm>
            <a:off x="965505" y="623571"/>
            <a:ext cx="10260990" cy="3523885"/>
          </a:xfrm>
        </p:spPr>
        <p:txBody>
          <a:bodyPr>
            <a:normAutofit/>
          </a:bodyPr>
          <a:lstStyle/>
          <a:p>
            <a:pPr algn="ctr">
              <a:lnSpc>
                <a:spcPct val="90000"/>
              </a:lnSpc>
            </a:pPr>
            <a:r>
              <a:rPr lang="en-GB" sz="8000"/>
              <a:t>Capitalism and Socialism in the UK and US.</a:t>
            </a:r>
          </a:p>
        </p:txBody>
      </p:sp>
      <p:sp>
        <p:nvSpPr>
          <p:cNvPr id="3" name="Subtitle 2">
            <a:extLst>
              <a:ext uri="{FF2B5EF4-FFF2-40B4-BE49-F238E27FC236}">
                <a16:creationId xmlns:a16="http://schemas.microsoft.com/office/drawing/2014/main" id="{689C01AD-B29C-45EC-8188-2FCC61DDE811}"/>
              </a:ext>
            </a:extLst>
          </p:cNvPr>
          <p:cNvSpPr>
            <a:spLocks noGrp="1"/>
          </p:cNvSpPr>
          <p:nvPr>
            <p:ph type="subTitle" idx="1"/>
          </p:nvPr>
        </p:nvSpPr>
        <p:spPr>
          <a:xfrm>
            <a:off x="965505" y="4777380"/>
            <a:ext cx="10260990" cy="1209763"/>
          </a:xfrm>
        </p:spPr>
        <p:txBody>
          <a:bodyPr>
            <a:normAutofit/>
          </a:bodyPr>
          <a:lstStyle/>
          <a:p>
            <a:pPr algn="ctr"/>
            <a:endParaRPr lang="en-GB" sz="2400">
              <a:solidFill>
                <a:schemeClr val="bg2"/>
              </a:solidFill>
            </a:endParaRPr>
          </a:p>
        </p:txBody>
      </p:sp>
    </p:spTree>
    <p:extLst>
      <p:ext uri="{BB962C8B-B14F-4D97-AF65-F5344CB8AC3E}">
        <p14:creationId xmlns:p14="http://schemas.microsoft.com/office/powerpoint/2010/main" val="3439757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098" name="Picture 2" descr="hosted-call-center-24-520x245">
            <a:extLst>
              <a:ext uri="{FF2B5EF4-FFF2-40B4-BE49-F238E27FC236}">
                <a16:creationId xmlns:a16="http://schemas.microsoft.com/office/drawing/2014/main" id="{580D1858-143B-4C8D-AB15-1BA7A9EEE1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73" r="8473"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745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C799FD6F-C3E3-4430-A4A4-969C58EB66EA}"/>
              </a:ext>
            </a:extLst>
          </p:cNvPr>
          <p:cNvSpPr>
            <a:spLocks noGrp="1"/>
          </p:cNvSpPr>
          <p:nvPr>
            <p:ph type="title"/>
          </p:nvPr>
        </p:nvSpPr>
        <p:spPr>
          <a:xfrm>
            <a:off x="1103312" y="452718"/>
            <a:ext cx="8947522" cy="1400530"/>
          </a:xfrm>
        </p:spPr>
        <p:txBody>
          <a:bodyPr anchor="ctr">
            <a:normAutofit/>
          </a:bodyPr>
          <a:lstStyle/>
          <a:p>
            <a:r>
              <a:rPr lang="en-GB">
                <a:solidFill>
                  <a:srgbClr val="FFFFFF"/>
                </a:solidFill>
              </a:rPr>
              <a:t>Marx’s Solutions/ Marxian Socialism</a:t>
            </a:r>
          </a:p>
        </p:txBody>
      </p:sp>
      <p:sp>
        <p:nvSpPr>
          <p:cNvPr id="3" name="Content Placeholder 2">
            <a:extLst>
              <a:ext uri="{FF2B5EF4-FFF2-40B4-BE49-F238E27FC236}">
                <a16:creationId xmlns:a16="http://schemas.microsoft.com/office/drawing/2014/main" id="{B435432D-A3AC-4334-8222-B87EE80FC060}"/>
              </a:ext>
            </a:extLst>
          </p:cNvPr>
          <p:cNvSpPr>
            <a:spLocks noGrp="1"/>
          </p:cNvSpPr>
          <p:nvPr>
            <p:ph idx="1"/>
          </p:nvPr>
        </p:nvSpPr>
        <p:spPr>
          <a:xfrm>
            <a:off x="1103312" y="2763520"/>
            <a:ext cx="8946541" cy="3484879"/>
          </a:xfrm>
        </p:spPr>
        <p:txBody>
          <a:bodyPr>
            <a:normAutofit/>
          </a:bodyPr>
          <a:lstStyle/>
          <a:p>
            <a:pPr>
              <a:lnSpc>
                <a:spcPct val="90000"/>
              </a:lnSpc>
            </a:pPr>
            <a:r>
              <a:rPr lang="en-GB" sz="1700"/>
              <a:t>Abolition of Private Property</a:t>
            </a:r>
          </a:p>
          <a:p>
            <a:pPr>
              <a:lnSpc>
                <a:spcPct val="90000"/>
              </a:lnSpc>
            </a:pPr>
            <a:endParaRPr lang="en-GB" sz="1700"/>
          </a:p>
          <a:p>
            <a:pPr>
              <a:lnSpc>
                <a:spcPct val="90000"/>
              </a:lnSpc>
            </a:pPr>
            <a:r>
              <a:rPr lang="en-GB" sz="1700"/>
              <a:t>Heavy Graduated Taxation</a:t>
            </a:r>
          </a:p>
          <a:p>
            <a:pPr>
              <a:lnSpc>
                <a:spcPct val="90000"/>
              </a:lnSpc>
            </a:pPr>
            <a:endParaRPr lang="en-GB" sz="1700"/>
          </a:p>
          <a:p>
            <a:pPr>
              <a:lnSpc>
                <a:spcPct val="90000"/>
              </a:lnSpc>
            </a:pPr>
            <a:r>
              <a:rPr lang="en-GB" sz="1700"/>
              <a:t>Means of Production and Credit in the Hands of the State</a:t>
            </a:r>
          </a:p>
          <a:p>
            <a:pPr>
              <a:lnSpc>
                <a:spcPct val="90000"/>
              </a:lnSpc>
            </a:pPr>
            <a:endParaRPr lang="en-GB" sz="1700"/>
          </a:p>
          <a:p>
            <a:pPr>
              <a:lnSpc>
                <a:spcPct val="90000"/>
              </a:lnSpc>
            </a:pPr>
            <a:r>
              <a:rPr lang="en-GB" sz="1700"/>
              <a:t>Heavy Redistribution of Wealth.</a:t>
            </a:r>
          </a:p>
          <a:p>
            <a:pPr>
              <a:lnSpc>
                <a:spcPct val="90000"/>
              </a:lnSpc>
            </a:pPr>
            <a:endParaRPr lang="en-GB" sz="1700"/>
          </a:p>
          <a:p>
            <a:pPr>
              <a:lnSpc>
                <a:spcPct val="90000"/>
              </a:lnSpc>
            </a:pPr>
            <a:r>
              <a:rPr lang="en-GB" sz="1700"/>
              <a:t>Marx’s aim was to redistribute wealth to the extent of providing equality between all citizens. </a:t>
            </a:r>
          </a:p>
        </p:txBody>
      </p:sp>
    </p:spTree>
    <p:extLst>
      <p:ext uri="{BB962C8B-B14F-4D97-AF65-F5344CB8AC3E}">
        <p14:creationId xmlns:p14="http://schemas.microsoft.com/office/powerpoint/2010/main" val="359347941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2AC2A3E8-BC7A-4FAE-812D-706D64301D72}"/>
              </a:ext>
            </a:extLst>
          </p:cNvPr>
          <p:cNvSpPr>
            <a:spLocks noGrp="1"/>
          </p:cNvSpPr>
          <p:nvPr>
            <p:ph type="title"/>
          </p:nvPr>
        </p:nvSpPr>
        <p:spPr>
          <a:xfrm>
            <a:off x="1103312" y="452718"/>
            <a:ext cx="8947522" cy="1400530"/>
          </a:xfrm>
        </p:spPr>
        <p:txBody>
          <a:bodyPr anchor="ctr">
            <a:normAutofit/>
          </a:bodyPr>
          <a:lstStyle/>
          <a:p>
            <a:r>
              <a:rPr lang="en-GB">
                <a:solidFill>
                  <a:srgbClr val="FFFFFF"/>
                </a:solidFill>
              </a:rPr>
              <a:t>American Capitalism vs Social Democracy</a:t>
            </a:r>
          </a:p>
        </p:txBody>
      </p:sp>
      <p:sp>
        <p:nvSpPr>
          <p:cNvPr id="3" name="Content Placeholder 2">
            <a:extLst>
              <a:ext uri="{FF2B5EF4-FFF2-40B4-BE49-F238E27FC236}">
                <a16:creationId xmlns:a16="http://schemas.microsoft.com/office/drawing/2014/main" id="{B372CFD5-73D3-4E8F-8C9E-60AD3FEB6D22}"/>
              </a:ext>
            </a:extLst>
          </p:cNvPr>
          <p:cNvSpPr>
            <a:spLocks noGrp="1"/>
          </p:cNvSpPr>
          <p:nvPr>
            <p:ph idx="1"/>
          </p:nvPr>
        </p:nvSpPr>
        <p:spPr>
          <a:xfrm>
            <a:off x="1103312" y="2763520"/>
            <a:ext cx="8946541" cy="3484879"/>
          </a:xfrm>
        </p:spPr>
        <p:txBody>
          <a:bodyPr>
            <a:normAutofit lnSpcReduction="10000"/>
          </a:bodyPr>
          <a:lstStyle/>
          <a:p>
            <a:pPr>
              <a:lnSpc>
                <a:spcPct val="90000"/>
              </a:lnSpc>
            </a:pPr>
            <a:r>
              <a:rPr lang="en-GB" dirty="0"/>
              <a:t>American Capitalism is premised on the </a:t>
            </a:r>
            <a:r>
              <a:rPr lang="en-GB" dirty="0" err="1"/>
              <a:t>the</a:t>
            </a:r>
            <a:r>
              <a:rPr lang="en-GB" dirty="0"/>
              <a:t> idea of the ‘American Dream’, that it is the responsibility and duty of the individual to attain wealth through his or her own talents and the States obligation to intervene to create this equality is minimal. Characteristics: Low State Intervention, Weak Welfare State, rejection of ‘redistributionist’ ideas. Fear and Loathing of ‘Socialism’.</a:t>
            </a:r>
          </a:p>
          <a:p>
            <a:pPr>
              <a:lnSpc>
                <a:spcPct val="90000"/>
              </a:lnSpc>
            </a:pPr>
            <a:endParaRPr lang="en-GB" dirty="0"/>
          </a:p>
          <a:p>
            <a:pPr>
              <a:lnSpc>
                <a:spcPct val="90000"/>
              </a:lnSpc>
            </a:pPr>
            <a:r>
              <a:rPr lang="en-GB" dirty="0"/>
              <a:t>European Social Democracy: Premised in a ‘mix’ of socialist and capitalist ideas. Premised on the idea that the state should provide everybody with the ‘basics’ to live a reasonable standard of life and to take advantage of the opportunities provided by the capitalist frame.</a:t>
            </a:r>
          </a:p>
        </p:txBody>
      </p:sp>
    </p:spTree>
    <p:extLst>
      <p:ext uri="{BB962C8B-B14F-4D97-AF65-F5344CB8AC3E}">
        <p14:creationId xmlns:p14="http://schemas.microsoft.com/office/powerpoint/2010/main" val="148691403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0ECA28C9-7945-46BD-B1B2-8F75FA02570C}"/>
              </a:ext>
            </a:extLst>
          </p:cNvPr>
          <p:cNvSpPr>
            <a:spLocks noGrp="1"/>
          </p:cNvSpPr>
          <p:nvPr>
            <p:ph type="title"/>
          </p:nvPr>
        </p:nvSpPr>
        <p:spPr>
          <a:xfrm>
            <a:off x="1103312" y="452718"/>
            <a:ext cx="8947522" cy="1400530"/>
          </a:xfrm>
        </p:spPr>
        <p:txBody>
          <a:bodyPr anchor="ctr">
            <a:normAutofit/>
          </a:bodyPr>
          <a:lstStyle/>
          <a:p>
            <a:r>
              <a:rPr lang="en-GB">
                <a:solidFill>
                  <a:srgbClr val="FFFFFF"/>
                </a:solidFill>
              </a:rPr>
              <a:t>The Collapse of the American Dream? Is America an Oligarchy?</a:t>
            </a:r>
          </a:p>
        </p:txBody>
      </p:sp>
      <p:sp>
        <p:nvSpPr>
          <p:cNvPr id="3" name="Content Placeholder 2">
            <a:extLst>
              <a:ext uri="{FF2B5EF4-FFF2-40B4-BE49-F238E27FC236}">
                <a16:creationId xmlns:a16="http://schemas.microsoft.com/office/drawing/2014/main" id="{F13C9AD6-C2AD-4841-8C44-5A68E97888BA}"/>
              </a:ext>
            </a:extLst>
          </p:cNvPr>
          <p:cNvSpPr>
            <a:spLocks noGrp="1"/>
          </p:cNvSpPr>
          <p:nvPr>
            <p:ph idx="1"/>
          </p:nvPr>
        </p:nvSpPr>
        <p:spPr>
          <a:xfrm>
            <a:off x="1103312" y="2763520"/>
            <a:ext cx="8946541" cy="3484879"/>
          </a:xfrm>
        </p:spPr>
        <p:txBody>
          <a:bodyPr>
            <a:normAutofit/>
          </a:bodyPr>
          <a:lstStyle/>
          <a:p>
            <a:pPr>
              <a:lnSpc>
                <a:spcPct val="90000"/>
              </a:lnSpc>
            </a:pPr>
            <a:r>
              <a:rPr lang="en-GB" sz="1900"/>
              <a:t>Modern United States has often been described as an oligarchy because economic elites control huge elements of the political class and have huge influence over policymakers and policy decisions. </a:t>
            </a:r>
          </a:p>
          <a:p>
            <a:pPr>
              <a:lnSpc>
                <a:spcPct val="90000"/>
              </a:lnSpc>
            </a:pPr>
            <a:r>
              <a:rPr lang="en-GB" sz="1900"/>
              <a:t>Led to a huge expansion of wealth for the 1% and increasing economic struggles for many others, particularly the young.</a:t>
            </a:r>
          </a:p>
          <a:p>
            <a:pPr>
              <a:lnSpc>
                <a:spcPct val="90000"/>
              </a:lnSpc>
            </a:pPr>
            <a:r>
              <a:rPr lang="en-GB" sz="1900"/>
              <a:t>Dominance of Private companies even in essential area of healthcare preventing a national health system to being implemented. The Healthcare debate demonstrates just how powerful corporations are in the US</a:t>
            </a:r>
          </a:p>
          <a:p>
            <a:pPr>
              <a:lnSpc>
                <a:spcPct val="90000"/>
              </a:lnSpc>
            </a:pPr>
            <a:r>
              <a:rPr lang="en-GB" sz="1900"/>
              <a:t>Marxian argument that this represents the ‘Inevitable end stage’ of uncontrolled capitalism. </a:t>
            </a:r>
          </a:p>
        </p:txBody>
      </p:sp>
    </p:spTree>
    <p:extLst>
      <p:ext uri="{BB962C8B-B14F-4D97-AF65-F5344CB8AC3E}">
        <p14:creationId xmlns:p14="http://schemas.microsoft.com/office/powerpoint/2010/main" val="342876131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9" name="Picture 78">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1" name="Oval 80">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3" name="Picture 82">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5" name="Picture 84">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7" name="Rectangle 86">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06BC4-3268-4133-BA4B-25A2A87F9216}"/>
              </a:ext>
            </a:extLst>
          </p:cNvPr>
          <p:cNvSpPr>
            <a:spLocks noGrp="1"/>
          </p:cNvSpPr>
          <p:nvPr>
            <p:ph type="title"/>
          </p:nvPr>
        </p:nvSpPr>
        <p:spPr>
          <a:xfrm>
            <a:off x="4872012" y="1447800"/>
            <a:ext cx="5222325" cy="3329581"/>
          </a:xfrm>
        </p:spPr>
        <p:txBody>
          <a:bodyPr vert="horz" lIns="91440" tIns="45720" rIns="91440" bIns="45720" rtlCol="0" anchor="b">
            <a:normAutofit/>
          </a:bodyPr>
          <a:lstStyle/>
          <a:p>
            <a:r>
              <a:rPr lang="en-US" sz="7200">
                <a:solidFill>
                  <a:srgbClr val="EBEBEB"/>
                </a:solidFill>
              </a:rPr>
              <a:t>American Socialism </a:t>
            </a:r>
          </a:p>
        </p:txBody>
      </p:sp>
      <p:sp>
        <p:nvSpPr>
          <p:cNvPr id="91"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128" name="Picture 8" descr="Bernie Sanders wins New Hampshire primary | News | DW | 12.02.2020">
            <a:extLst>
              <a:ext uri="{FF2B5EF4-FFF2-40B4-BE49-F238E27FC236}">
                <a16:creationId xmlns:a16="http://schemas.microsoft.com/office/drawing/2014/main" id="{70782DBF-C13B-48C4-8252-0BD00286994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6496"/>
          <a:stretch/>
        </p:blipFill>
        <p:spPr bwMode="auto">
          <a:xfrm>
            <a:off x="2" y="1"/>
            <a:ext cx="4480787" cy="3428997"/>
          </a:xfrm>
          <a:custGeom>
            <a:avLst/>
            <a:gdLst/>
            <a:ahLst/>
            <a:cxnLst/>
            <a:rect l="l" t="t" r="r" b="b"/>
            <a:pathLst>
              <a:path w="4480787" h="3428997">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28997"/>
                </a:lnTo>
                <a:lnTo>
                  <a:pt x="0" y="3428997"/>
                </a:lnTo>
                <a:close/>
              </a:path>
            </a:pathLst>
          </a:cu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126" name="Picture 6" descr="Ocasio-Cortez's response to jibes about college dance video? A  congressional dance video | US news | The Guardian">
            <a:extLst>
              <a:ext uri="{FF2B5EF4-FFF2-40B4-BE49-F238E27FC236}">
                <a16:creationId xmlns:a16="http://schemas.microsoft.com/office/drawing/2014/main" id="{6D44D4CE-8F1D-4BB1-84BF-CB7AB5B92B6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6477"/>
          <a:stretch/>
        </p:blipFill>
        <p:spPr bwMode="auto">
          <a:xfrm>
            <a:off x="-1" y="3428999"/>
            <a:ext cx="4481964" cy="3429003"/>
          </a:xfrm>
          <a:custGeom>
            <a:avLst/>
            <a:gdLst/>
            <a:ahLst/>
            <a:cxnLst/>
            <a:rect l="l" t="t" r="r" b="b"/>
            <a:pathLst>
              <a:path w="4481964" h="3429003">
                <a:moveTo>
                  <a:pt x="0" y="0"/>
                </a:moveTo>
                <a:lnTo>
                  <a:pt x="4229830" y="0"/>
                </a:lnTo>
                <a:lnTo>
                  <a:pt x="4229830" y="56238"/>
                </a:lnTo>
                <a:lnTo>
                  <a:pt x="4231847" y="196141"/>
                </a:lnTo>
                <a:lnTo>
                  <a:pt x="4234872" y="333301"/>
                </a:lnTo>
                <a:lnTo>
                  <a:pt x="4237730" y="469090"/>
                </a:lnTo>
                <a:lnTo>
                  <a:pt x="4240924" y="602135"/>
                </a:lnTo>
                <a:lnTo>
                  <a:pt x="4245798" y="734494"/>
                </a:lnTo>
                <a:lnTo>
                  <a:pt x="4251009" y="864796"/>
                </a:lnTo>
                <a:lnTo>
                  <a:pt x="4255715" y="992355"/>
                </a:lnTo>
                <a:lnTo>
                  <a:pt x="4268995" y="1241301"/>
                </a:lnTo>
                <a:lnTo>
                  <a:pt x="4283114" y="1479959"/>
                </a:lnTo>
                <a:lnTo>
                  <a:pt x="4297906" y="1709016"/>
                </a:lnTo>
                <a:lnTo>
                  <a:pt x="4314211" y="1925729"/>
                </a:lnTo>
                <a:lnTo>
                  <a:pt x="4331188" y="2132841"/>
                </a:lnTo>
                <a:lnTo>
                  <a:pt x="4349509" y="2324865"/>
                </a:lnTo>
                <a:lnTo>
                  <a:pt x="4367495" y="2505230"/>
                </a:lnTo>
                <a:lnTo>
                  <a:pt x="4385480" y="2671194"/>
                </a:lnTo>
                <a:lnTo>
                  <a:pt x="4402457" y="2823441"/>
                </a:lnTo>
                <a:lnTo>
                  <a:pt x="4418594" y="2958544"/>
                </a:lnTo>
                <a:lnTo>
                  <a:pt x="4433890" y="3080616"/>
                </a:lnTo>
                <a:lnTo>
                  <a:pt x="4446665" y="3183486"/>
                </a:lnTo>
                <a:lnTo>
                  <a:pt x="4458767" y="3269897"/>
                </a:lnTo>
                <a:lnTo>
                  <a:pt x="4476081" y="3388541"/>
                </a:lnTo>
                <a:lnTo>
                  <a:pt x="4481964" y="3429003"/>
                </a:lnTo>
                <a:lnTo>
                  <a:pt x="3577807" y="3429003"/>
                </a:lnTo>
                <a:lnTo>
                  <a:pt x="0" y="342900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752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230EF275-B8A6-4F2D-99BE-645DC9A59F79}"/>
              </a:ext>
            </a:extLst>
          </p:cNvPr>
          <p:cNvSpPr>
            <a:spLocks noGrp="1"/>
          </p:cNvSpPr>
          <p:nvPr>
            <p:ph type="title"/>
          </p:nvPr>
        </p:nvSpPr>
        <p:spPr>
          <a:xfrm>
            <a:off x="1103312" y="452718"/>
            <a:ext cx="8947522" cy="1400530"/>
          </a:xfrm>
        </p:spPr>
        <p:txBody>
          <a:bodyPr anchor="ctr">
            <a:normAutofit/>
          </a:bodyPr>
          <a:lstStyle/>
          <a:p>
            <a:r>
              <a:rPr lang="en-GB">
                <a:solidFill>
                  <a:srgbClr val="FFFFFF"/>
                </a:solidFill>
              </a:rPr>
              <a:t>American Socialism </a:t>
            </a:r>
          </a:p>
        </p:txBody>
      </p:sp>
      <p:sp>
        <p:nvSpPr>
          <p:cNvPr id="3" name="Content Placeholder 2">
            <a:extLst>
              <a:ext uri="{FF2B5EF4-FFF2-40B4-BE49-F238E27FC236}">
                <a16:creationId xmlns:a16="http://schemas.microsoft.com/office/drawing/2014/main" id="{63D6ACA1-4D22-40B3-B6BC-F9602046E975}"/>
              </a:ext>
            </a:extLst>
          </p:cNvPr>
          <p:cNvSpPr>
            <a:spLocks noGrp="1"/>
          </p:cNvSpPr>
          <p:nvPr>
            <p:ph idx="1"/>
          </p:nvPr>
        </p:nvSpPr>
        <p:spPr>
          <a:xfrm>
            <a:off x="1103312" y="2763520"/>
            <a:ext cx="8946541" cy="3484879"/>
          </a:xfrm>
        </p:spPr>
        <p:txBody>
          <a:bodyPr>
            <a:normAutofit fontScale="92500" lnSpcReduction="20000"/>
          </a:bodyPr>
          <a:lstStyle/>
          <a:p>
            <a:r>
              <a:rPr lang="en-GB" dirty="0"/>
              <a:t>American ‘Socialists’ like Bernie and AOC are not ‘Socialists’ in the Marxist sense. </a:t>
            </a:r>
          </a:p>
          <a:p>
            <a:r>
              <a:rPr lang="en-GB" dirty="0"/>
              <a:t>American Socialists seek to implement ‘European Social Democracy’ in the US: Healthcare, and a strong ‘Welfare State’. To make the US more like the UK and other European states.</a:t>
            </a:r>
          </a:p>
          <a:p>
            <a:r>
              <a:rPr lang="en-GB" dirty="0" err="1"/>
              <a:t>Conservativists</a:t>
            </a:r>
            <a:r>
              <a:rPr lang="en-GB" dirty="0"/>
              <a:t> have thus far managed to demonise these Social Democrats as radical Marxists or to say they want to turn the US into Venezuela- while actually they want to turn the US into Sweden(at worst)!</a:t>
            </a:r>
          </a:p>
          <a:p>
            <a:r>
              <a:rPr lang="en-GB" dirty="0"/>
              <a:t>American Socialism responding to the same problems that Marx identifies, but seeking to solve these problems through strengthening the welfare state and community and compassion rather than through blaming outsiders and nationalism. </a:t>
            </a:r>
          </a:p>
          <a:p>
            <a:endParaRPr lang="en-GB" dirty="0"/>
          </a:p>
          <a:p>
            <a:endParaRPr lang="en-GB" dirty="0"/>
          </a:p>
        </p:txBody>
      </p:sp>
    </p:spTree>
    <p:extLst>
      <p:ext uri="{BB962C8B-B14F-4D97-AF65-F5344CB8AC3E}">
        <p14:creationId xmlns:p14="http://schemas.microsoft.com/office/powerpoint/2010/main" val="373179741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7795C76A-B09A-4158-9B47-056FDA6A1FE1}"/>
              </a:ext>
            </a:extLst>
          </p:cNvPr>
          <p:cNvSpPr>
            <a:spLocks noGrp="1"/>
          </p:cNvSpPr>
          <p:nvPr>
            <p:ph type="title"/>
          </p:nvPr>
        </p:nvSpPr>
        <p:spPr>
          <a:xfrm>
            <a:off x="1103312" y="452718"/>
            <a:ext cx="8947522" cy="1400530"/>
          </a:xfrm>
        </p:spPr>
        <p:txBody>
          <a:bodyPr anchor="ctr">
            <a:normAutofit/>
          </a:bodyPr>
          <a:lstStyle/>
          <a:p>
            <a:r>
              <a:rPr lang="en-GB">
                <a:solidFill>
                  <a:srgbClr val="FFFFFF"/>
                </a:solidFill>
              </a:rPr>
              <a:t>Universal Basic Income: A solution to the Marxian Problem?</a:t>
            </a:r>
          </a:p>
        </p:txBody>
      </p:sp>
      <p:sp>
        <p:nvSpPr>
          <p:cNvPr id="3" name="Content Placeholder 2">
            <a:extLst>
              <a:ext uri="{FF2B5EF4-FFF2-40B4-BE49-F238E27FC236}">
                <a16:creationId xmlns:a16="http://schemas.microsoft.com/office/drawing/2014/main" id="{D70B0781-075C-4C20-95D4-2BADD13BD76C}"/>
              </a:ext>
            </a:extLst>
          </p:cNvPr>
          <p:cNvSpPr>
            <a:spLocks noGrp="1"/>
          </p:cNvSpPr>
          <p:nvPr>
            <p:ph idx="1"/>
          </p:nvPr>
        </p:nvSpPr>
        <p:spPr>
          <a:xfrm>
            <a:off x="1103312" y="2763520"/>
            <a:ext cx="8946541" cy="3484879"/>
          </a:xfrm>
        </p:spPr>
        <p:txBody>
          <a:bodyPr>
            <a:normAutofit/>
          </a:bodyPr>
          <a:lstStyle/>
          <a:p>
            <a:pPr>
              <a:lnSpc>
                <a:spcPct val="90000"/>
              </a:lnSpc>
            </a:pPr>
            <a:r>
              <a:rPr lang="en-GB" sz="1400" dirty="0"/>
              <a:t>UBI seeks to pay everyone a monthly sum sufficient to provide housing, food, medicine, and basic amenities.</a:t>
            </a:r>
          </a:p>
          <a:p>
            <a:pPr>
              <a:lnSpc>
                <a:spcPct val="90000"/>
              </a:lnSpc>
            </a:pPr>
            <a:endParaRPr lang="en-GB" sz="1400" dirty="0"/>
          </a:p>
          <a:p>
            <a:pPr>
              <a:lnSpc>
                <a:spcPct val="90000"/>
              </a:lnSpc>
            </a:pPr>
            <a:r>
              <a:rPr lang="en-GB" sz="1400" dirty="0"/>
              <a:t>Most famously propounded by Andrew Yang in his  2020 presidential campaign, in which he proposed giving every </a:t>
            </a:r>
            <a:r>
              <a:rPr lang="en-GB" sz="1400"/>
              <a:t>adult American 1000 dollars.</a:t>
            </a:r>
            <a:endParaRPr lang="en-GB" sz="1400" dirty="0"/>
          </a:p>
          <a:p>
            <a:pPr>
              <a:lnSpc>
                <a:spcPct val="90000"/>
              </a:lnSpc>
            </a:pPr>
            <a:endParaRPr lang="en-GB" sz="1400" dirty="0"/>
          </a:p>
          <a:p>
            <a:pPr>
              <a:lnSpc>
                <a:spcPct val="90000"/>
              </a:lnSpc>
            </a:pPr>
            <a:r>
              <a:rPr lang="en-GB" sz="1400" dirty="0"/>
              <a:t>Proponents suggest it could resolve the issues Marx raises by changing the power dynamic between corporations and people.</a:t>
            </a:r>
          </a:p>
          <a:p>
            <a:pPr>
              <a:lnSpc>
                <a:spcPct val="90000"/>
              </a:lnSpc>
            </a:pPr>
            <a:r>
              <a:rPr lang="en-GB" sz="1400" dirty="0"/>
              <a:t>If being didn’t *have* to work to survive, corporations would be forced to provide more fulfilling work, conditions, and pay, creating a more equal society.</a:t>
            </a:r>
          </a:p>
          <a:p>
            <a:pPr>
              <a:lnSpc>
                <a:spcPct val="90000"/>
              </a:lnSpc>
            </a:pPr>
            <a:r>
              <a:rPr lang="en-GB" sz="1400" dirty="0"/>
              <a:t>Capitalism would therefore cease to ‘alienate’ people and corporations would be forced to treat employees as full human beings rather than units of production</a:t>
            </a:r>
          </a:p>
          <a:p>
            <a:pPr>
              <a:lnSpc>
                <a:spcPct val="90000"/>
              </a:lnSpc>
            </a:pPr>
            <a:endParaRPr lang="en-GB" sz="1400" dirty="0"/>
          </a:p>
          <a:p>
            <a:pPr>
              <a:lnSpc>
                <a:spcPct val="90000"/>
              </a:lnSpc>
            </a:pPr>
            <a:endParaRPr lang="en-GB" sz="1400" dirty="0"/>
          </a:p>
        </p:txBody>
      </p:sp>
    </p:spTree>
    <p:extLst>
      <p:ext uri="{BB962C8B-B14F-4D97-AF65-F5344CB8AC3E}">
        <p14:creationId xmlns:p14="http://schemas.microsoft.com/office/powerpoint/2010/main" val="307736500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506DE83-FDDB-45B1-9591-5EC1B0371578}"/>
              </a:ext>
            </a:extLst>
          </p:cNvPr>
          <p:cNvSpPr>
            <a:spLocks noGrp="1"/>
          </p:cNvSpPr>
          <p:nvPr>
            <p:ph type="title"/>
          </p:nvPr>
        </p:nvSpPr>
        <p:spPr>
          <a:xfrm>
            <a:off x="1103312" y="452718"/>
            <a:ext cx="8947522" cy="1400530"/>
          </a:xfrm>
        </p:spPr>
        <p:txBody>
          <a:bodyPr anchor="ctr">
            <a:normAutofit/>
          </a:bodyPr>
          <a:lstStyle/>
          <a:p>
            <a:r>
              <a:rPr lang="en-GB" dirty="0">
                <a:solidFill>
                  <a:srgbClr val="FFFFFF"/>
                </a:solidFill>
              </a:rPr>
              <a:t>Discussion Questions. </a:t>
            </a:r>
          </a:p>
        </p:txBody>
      </p:sp>
      <p:sp>
        <p:nvSpPr>
          <p:cNvPr id="3" name="Content Placeholder 2">
            <a:extLst>
              <a:ext uri="{FF2B5EF4-FFF2-40B4-BE49-F238E27FC236}">
                <a16:creationId xmlns:a16="http://schemas.microsoft.com/office/drawing/2014/main" id="{DC76A20A-FD3E-4255-BCB2-736E83F968FF}"/>
              </a:ext>
            </a:extLst>
          </p:cNvPr>
          <p:cNvSpPr>
            <a:spLocks noGrp="1"/>
          </p:cNvSpPr>
          <p:nvPr>
            <p:ph idx="1"/>
          </p:nvPr>
        </p:nvSpPr>
        <p:spPr>
          <a:xfrm>
            <a:off x="1103312" y="2763520"/>
            <a:ext cx="8946541" cy="3484879"/>
          </a:xfrm>
        </p:spPr>
        <p:txBody>
          <a:bodyPr>
            <a:normAutofit/>
          </a:bodyPr>
          <a:lstStyle/>
          <a:p>
            <a:r>
              <a:rPr lang="en-GB" dirty="0"/>
              <a:t>To what Extent should the State be involved in the ‘redistribution of wealth?</a:t>
            </a:r>
          </a:p>
          <a:p>
            <a:endParaRPr lang="en-GB" dirty="0"/>
          </a:p>
          <a:p>
            <a:r>
              <a:rPr lang="en-GB" dirty="0"/>
              <a:t>Is Marx correct in his assessment of capitalism?</a:t>
            </a:r>
          </a:p>
          <a:p>
            <a:endParaRPr lang="en-GB" dirty="0"/>
          </a:p>
          <a:p>
            <a:endParaRPr lang="en-GB" dirty="0"/>
          </a:p>
          <a:p>
            <a:r>
              <a:rPr lang="en-GB" dirty="0"/>
              <a:t>Is Universal Basic Income a viable solution to the problems Marx identifies? </a:t>
            </a:r>
          </a:p>
        </p:txBody>
      </p:sp>
    </p:spTree>
    <p:extLst>
      <p:ext uri="{BB962C8B-B14F-4D97-AF65-F5344CB8AC3E}">
        <p14:creationId xmlns:p14="http://schemas.microsoft.com/office/powerpoint/2010/main" val="331449949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FC0C728E-C404-4874-BBA3-9474A4E1E222}"/>
              </a:ext>
            </a:extLst>
          </p:cNvPr>
          <p:cNvSpPr>
            <a:spLocks noGrp="1"/>
          </p:cNvSpPr>
          <p:nvPr>
            <p:ph type="title"/>
          </p:nvPr>
        </p:nvSpPr>
        <p:spPr>
          <a:xfrm>
            <a:off x="1103312" y="452718"/>
            <a:ext cx="8947522" cy="1400530"/>
          </a:xfrm>
        </p:spPr>
        <p:txBody>
          <a:bodyPr anchor="ctr">
            <a:normAutofit/>
          </a:bodyPr>
          <a:lstStyle/>
          <a:p>
            <a:r>
              <a:rPr lang="en-GB">
                <a:solidFill>
                  <a:srgbClr val="FFFFFF"/>
                </a:solidFill>
              </a:rPr>
              <a:t>What is Capitalism?</a:t>
            </a:r>
          </a:p>
        </p:txBody>
      </p:sp>
      <p:sp>
        <p:nvSpPr>
          <p:cNvPr id="3" name="Content Placeholder 2">
            <a:extLst>
              <a:ext uri="{FF2B5EF4-FFF2-40B4-BE49-F238E27FC236}">
                <a16:creationId xmlns:a16="http://schemas.microsoft.com/office/drawing/2014/main" id="{44A72411-A02E-4D78-AF35-F929C64F78BF}"/>
              </a:ext>
            </a:extLst>
          </p:cNvPr>
          <p:cNvSpPr>
            <a:spLocks noGrp="1"/>
          </p:cNvSpPr>
          <p:nvPr>
            <p:ph idx="1"/>
          </p:nvPr>
        </p:nvSpPr>
        <p:spPr>
          <a:xfrm>
            <a:off x="1103312" y="2763520"/>
            <a:ext cx="8946541" cy="3484879"/>
          </a:xfrm>
        </p:spPr>
        <p:txBody>
          <a:bodyPr>
            <a:normAutofit/>
          </a:bodyPr>
          <a:lstStyle/>
          <a:p>
            <a:pPr>
              <a:lnSpc>
                <a:spcPct val="90000"/>
              </a:lnSpc>
            </a:pPr>
            <a:r>
              <a:rPr lang="en-GB" sz="1900" b="0" i="0">
                <a:effectLst/>
                <a:latin typeface="arial" panose="020B0604020202020204" pitchFamily="34" charset="0"/>
              </a:rPr>
              <a:t>An economic and political system in which a country's trade and industry are controlled by private owners for profit, rather than by the state.- Oxford English Dictionary.</a:t>
            </a:r>
          </a:p>
          <a:p>
            <a:pPr>
              <a:lnSpc>
                <a:spcPct val="90000"/>
              </a:lnSpc>
            </a:pPr>
            <a:endParaRPr lang="en-GB" sz="1900">
              <a:latin typeface="arial" panose="020B0604020202020204" pitchFamily="34" charset="0"/>
            </a:endParaRPr>
          </a:p>
          <a:p>
            <a:pPr>
              <a:lnSpc>
                <a:spcPct val="90000"/>
              </a:lnSpc>
            </a:pPr>
            <a:r>
              <a:rPr lang="en-GB" sz="1900">
                <a:latin typeface="arial" panose="020B0604020202020204" pitchFamily="34" charset="0"/>
              </a:rPr>
              <a:t>Major, </a:t>
            </a:r>
            <a:r>
              <a:rPr lang="en-GB" sz="1900" err="1">
                <a:latin typeface="arial" panose="020B0604020202020204" pitchFamily="34" charset="0"/>
              </a:rPr>
              <a:t>overridng</a:t>
            </a:r>
            <a:r>
              <a:rPr lang="en-GB" sz="1900">
                <a:latin typeface="arial" panose="020B0604020202020204" pitchFamily="34" charset="0"/>
              </a:rPr>
              <a:t> goal of capitalism  is the ‘generation’ of capital, and ultimately profit. This profit is by and large absorbed by ‘corporations’, who exist independently from the state</a:t>
            </a:r>
          </a:p>
          <a:p>
            <a:pPr>
              <a:lnSpc>
                <a:spcPct val="90000"/>
              </a:lnSpc>
            </a:pPr>
            <a:endParaRPr lang="en-GB" sz="1900">
              <a:latin typeface="arial" panose="020B0604020202020204" pitchFamily="34" charset="0"/>
            </a:endParaRPr>
          </a:p>
          <a:p>
            <a:pPr>
              <a:lnSpc>
                <a:spcPct val="90000"/>
              </a:lnSpc>
            </a:pPr>
            <a:r>
              <a:rPr lang="en-GB" sz="1900">
                <a:latin typeface="arial" panose="020B0604020202020204" pitchFamily="34" charset="0"/>
              </a:rPr>
              <a:t>Accepts the primary agents in society to be those involved in the generation of capital- i.e. corporations, who will become the  dominant forces in society. </a:t>
            </a:r>
            <a:endParaRPr lang="en-GB" sz="1900"/>
          </a:p>
        </p:txBody>
      </p:sp>
    </p:spTree>
    <p:extLst>
      <p:ext uri="{BB962C8B-B14F-4D97-AF65-F5344CB8AC3E}">
        <p14:creationId xmlns:p14="http://schemas.microsoft.com/office/powerpoint/2010/main" val="212920219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40715059-BAC3-4AC8-9281-DF7B514DEE59}"/>
              </a:ext>
            </a:extLst>
          </p:cNvPr>
          <p:cNvSpPr>
            <a:spLocks noGrp="1"/>
          </p:cNvSpPr>
          <p:nvPr>
            <p:ph type="title"/>
          </p:nvPr>
        </p:nvSpPr>
        <p:spPr>
          <a:xfrm>
            <a:off x="1103312" y="452718"/>
            <a:ext cx="8947522" cy="1400530"/>
          </a:xfrm>
        </p:spPr>
        <p:txBody>
          <a:bodyPr anchor="ctr">
            <a:normAutofit/>
          </a:bodyPr>
          <a:lstStyle/>
          <a:p>
            <a:r>
              <a:rPr lang="en-GB">
                <a:solidFill>
                  <a:srgbClr val="FFFFFF"/>
                </a:solidFill>
              </a:rPr>
              <a:t>Capitalism ‘Replaced’ Feudalism</a:t>
            </a:r>
          </a:p>
        </p:txBody>
      </p:sp>
      <p:sp>
        <p:nvSpPr>
          <p:cNvPr id="3" name="Content Placeholder 2">
            <a:extLst>
              <a:ext uri="{FF2B5EF4-FFF2-40B4-BE49-F238E27FC236}">
                <a16:creationId xmlns:a16="http://schemas.microsoft.com/office/drawing/2014/main" id="{EEBDF2F3-597C-45CC-9E8C-7F6B8985EAA5}"/>
              </a:ext>
            </a:extLst>
          </p:cNvPr>
          <p:cNvSpPr>
            <a:spLocks noGrp="1"/>
          </p:cNvSpPr>
          <p:nvPr>
            <p:ph idx="1"/>
          </p:nvPr>
        </p:nvSpPr>
        <p:spPr>
          <a:xfrm>
            <a:off x="1103312" y="2763520"/>
            <a:ext cx="8946541" cy="3484879"/>
          </a:xfrm>
        </p:spPr>
        <p:txBody>
          <a:bodyPr>
            <a:normAutofit/>
          </a:bodyPr>
          <a:lstStyle/>
          <a:p>
            <a:pPr>
              <a:lnSpc>
                <a:spcPct val="90000"/>
              </a:lnSpc>
            </a:pPr>
            <a:r>
              <a:rPr lang="en-GB" dirty="0"/>
              <a:t>Prior to capitalism, and the dominance of Capital, the UK and most of Europe had been dominated by Feudalism. Feudalism was a system where all land owned by King and Nobles: Others were ‘vassals’ on that land but did not have ownership.</a:t>
            </a:r>
            <a:endParaRPr lang="en-GB"/>
          </a:p>
          <a:p>
            <a:pPr>
              <a:lnSpc>
                <a:spcPct val="90000"/>
              </a:lnSpc>
            </a:pPr>
            <a:endParaRPr lang="en-GB"/>
          </a:p>
          <a:p>
            <a:pPr>
              <a:lnSpc>
                <a:spcPct val="90000"/>
              </a:lnSpc>
            </a:pPr>
            <a:r>
              <a:rPr lang="en-GB" dirty="0"/>
              <a:t>Capitalism ‘overpowered’ feudalism and allowed non-nobles and corporations to attain dominance in society. </a:t>
            </a:r>
            <a:endParaRPr lang="en-GB"/>
          </a:p>
          <a:p>
            <a:pPr>
              <a:lnSpc>
                <a:spcPct val="90000"/>
              </a:lnSpc>
            </a:pPr>
            <a:endParaRPr lang="en-GB"/>
          </a:p>
          <a:p>
            <a:pPr>
              <a:lnSpc>
                <a:spcPct val="90000"/>
              </a:lnSpc>
            </a:pPr>
            <a:r>
              <a:rPr lang="en-GB" dirty="0"/>
              <a:t>Reduced ideas of ‘God-given’ power and the power of ‘Blood’ or Ancestry as providing a right to rule or dominate society. </a:t>
            </a:r>
            <a:endParaRPr lang="en-GB"/>
          </a:p>
        </p:txBody>
      </p:sp>
    </p:spTree>
    <p:extLst>
      <p:ext uri="{BB962C8B-B14F-4D97-AF65-F5344CB8AC3E}">
        <p14:creationId xmlns:p14="http://schemas.microsoft.com/office/powerpoint/2010/main" val="391144103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9" name="Picture 78">
            <a:extLst>
              <a:ext uri="{FF2B5EF4-FFF2-40B4-BE49-F238E27FC236}">
                <a16:creationId xmlns:a16="http://schemas.microsoft.com/office/drawing/2014/main" id="{1530DCFF-08F5-434A-A0D5-F3E89407A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1" name="Picture 80">
            <a:extLst>
              <a:ext uri="{FF2B5EF4-FFF2-40B4-BE49-F238E27FC236}">
                <a16:creationId xmlns:a16="http://schemas.microsoft.com/office/drawing/2014/main" id="{24011A3A-9884-40BF-94F6-0625A0ADD3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3" name="Oval 82">
            <a:extLst>
              <a:ext uri="{FF2B5EF4-FFF2-40B4-BE49-F238E27FC236}">
                <a16:creationId xmlns:a16="http://schemas.microsoft.com/office/drawing/2014/main" id="{D6573690-978D-48A4-8645-0E01F8211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5" name="Picture 84">
            <a:extLst>
              <a:ext uri="{FF2B5EF4-FFF2-40B4-BE49-F238E27FC236}">
                <a16:creationId xmlns:a16="http://schemas.microsoft.com/office/drawing/2014/main" id="{D4B84446-184D-45CE-9532-48179EAE58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7" name="Picture 86">
            <a:extLst>
              <a:ext uri="{FF2B5EF4-FFF2-40B4-BE49-F238E27FC236}">
                <a16:creationId xmlns:a16="http://schemas.microsoft.com/office/drawing/2014/main" id="{C9229660-8639-44E7-B486-7436516E6B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9" name="Rectangle 88">
            <a:extLst>
              <a:ext uri="{FF2B5EF4-FFF2-40B4-BE49-F238E27FC236}">
                <a16:creationId xmlns:a16="http://schemas.microsoft.com/office/drawing/2014/main" id="{858084FA-40DB-44FC-94DA-93AA71CD6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30" name="Picture 6" descr="Audi is preparing its first purely digital worldwide market launch for the  new A3 family | Audi MediaCenter">
            <a:extLst>
              <a:ext uri="{FF2B5EF4-FFF2-40B4-BE49-F238E27FC236}">
                <a16:creationId xmlns:a16="http://schemas.microsoft.com/office/drawing/2014/main" id="{C8A832FB-DE99-4D95-878B-EF4547979A1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593" r="30953"/>
          <a:stretch/>
        </p:blipFill>
        <p:spPr bwMode="auto">
          <a:xfrm>
            <a:off x="20" y="10"/>
            <a:ext cx="3048996" cy="4438518"/>
          </a:xfrm>
          <a:custGeom>
            <a:avLst/>
            <a:gdLst/>
            <a:ahLst/>
            <a:cxnLst/>
            <a:rect l="l" t="t" r="r" b="b"/>
            <a:pathLst>
              <a:path w="3049016" h="4438528">
                <a:moveTo>
                  <a:pt x="0" y="0"/>
                </a:moveTo>
                <a:lnTo>
                  <a:pt x="3049016" y="0"/>
                </a:lnTo>
                <a:lnTo>
                  <a:pt x="3049016" y="4438528"/>
                </a:lnTo>
                <a:lnTo>
                  <a:pt x="2670541" y="4405147"/>
                </a:lnTo>
                <a:lnTo>
                  <a:pt x="2302352" y="4369765"/>
                </a:lnTo>
                <a:lnTo>
                  <a:pt x="1960984" y="4331582"/>
                </a:lnTo>
                <a:lnTo>
                  <a:pt x="1640343" y="4294099"/>
                </a:lnTo>
                <a:lnTo>
                  <a:pt x="1345303" y="4256616"/>
                </a:lnTo>
                <a:lnTo>
                  <a:pt x="1074648" y="4221235"/>
                </a:lnTo>
                <a:lnTo>
                  <a:pt x="834471" y="4187605"/>
                </a:lnTo>
                <a:lnTo>
                  <a:pt x="617459" y="4155727"/>
                </a:lnTo>
                <a:lnTo>
                  <a:pt x="434584" y="4129104"/>
                </a:lnTo>
                <a:lnTo>
                  <a:pt x="280968" y="4103881"/>
                </a:lnTo>
                <a:lnTo>
                  <a:pt x="70052" y="4067800"/>
                </a:lnTo>
                <a:lnTo>
                  <a:pt x="0" y="4055859"/>
                </a:lnTo>
                <a:close/>
              </a:path>
            </a:pathLst>
          </a:custGeom>
          <a:noFill/>
          <a:extLst>
            <a:ext uri="{909E8E84-426E-40DD-AFC4-6F175D3DCCD1}">
              <a14:hiddenFill xmlns:a14="http://schemas.microsoft.com/office/drawing/2010/main">
                <a:solidFill>
                  <a:srgbClr val="FFFFFF"/>
                </a:solidFill>
              </a14:hiddenFill>
            </a:ext>
          </a:extLst>
        </p:spPr>
      </p:pic>
      <p:pic>
        <p:nvPicPr>
          <p:cNvPr id="1034" name="Picture 10" descr="SpaceX debuts world's most powerful rocket, sends Tesla into solar system –  Spaceflight Now">
            <a:extLst>
              <a:ext uri="{FF2B5EF4-FFF2-40B4-BE49-F238E27FC236}">
                <a16:creationId xmlns:a16="http://schemas.microsoft.com/office/drawing/2014/main" id="{689BB95B-C498-4B3E-9EB9-D3C163E0C15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206" r="48463" b="-1"/>
          <a:stretch/>
        </p:blipFill>
        <p:spPr bwMode="auto">
          <a:xfrm>
            <a:off x="3051826" y="10"/>
            <a:ext cx="3050799" cy="4579617"/>
          </a:xfrm>
          <a:custGeom>
            <a:avLst/>
            <a:gdLst/>
            <a:ahLst/>
            <a:cxnLst/>
            <a:rect l="l" t="t" r="r" b="b"/>
            <a:pathLst>
              <a:path w="3044952" h="4579627">
                <a:moveTo>
                  <a:pt x="0" y="0"/>
                </a:moveTo>
                <a:lnTo>
                  <a:pt x="3044952" y="0"/>
                </a:lnTo>
                <a:lnTo>
                  <a:pt x="3044952" y="4579627"/>
                </a:lnTo>
                <a:lnTo>
                  <a:pt x="2865557" y="4579627"/>
                </a:lnTo>
                <a:lnTo>
                  <a:pt x="2698152" y="4576798"/>
                </a:lnTo>
                <a:lnTo>
                  <a:pt x="2454318" y="4570492"/>
                </a:lnTo>
                <a:lnTo>
                  <a:pt x="2212923" y="4564537"/>
                </a:lnTo>
                <a:lnTo>
                  <a:pt x="1976404" y="4557881"/>
                </a:lnTo>
                <a:lnTo>
                  <a:pt x="1741103" y="4547722"/>
                </a:lnTo>
                <a:lnTo>
                  <a:pt x="1509462" y="4536862"/>
                </a:lnTo>
                <a:lnTo>
                  <a:pt x="1282695" y="4527054"/>
                </a:lnTo>
                <a:lnTo>
                  <a:pt x="840137" y="4499379"/>
                </a:lnTo>
                <a:lnTo>
                  <a:pt x="415866" y="4469954"/>
                </a:lnTo>
                <a:lnTo>
                  <a:pt x="8663" y="4439126"/>
                </a:lnTo>
                <a:lnTo>
                  <a:pt x="0" y="4438362"/>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iPhone XR 64GB White - Apple (UK)">
            <a:extLst>
              <a:ext uri="{FF2B5EF4-FFF2-40B4-BE49-F238E27FC236}">
                <a16:creationId xmlns:a16="http://schemas.microsoft.com/office/drawing/2014/main" id="{4A209C90-46C3-4224-9913-BBA29DE5F8D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0140" r="-2" b="-2"/>
          <a:stretch/>
        </p:blipFill>
        <p:spPr bwMode="auto">
          <a:xfrm>
            <a:off x="6099590" y="10"/>
            <a:ext cx="3047762" cy="4579617"/>
          </a:xfrm>
          <a:custGeom>
            <a:avLst/>
            <a:gdLst/>
            <a:ahLst/>
            <a:cxnLst/>
            <a:rect l="l" t="t" r="r" b="b"/>
            <a:pathLst>
              <a:path w="3044952" h="4579627">
                <a:moveTo>
                  <a:pt x="0" y="0"/>
                </a:moveTo>
                <a:lnTo>
                  <a:pt x="3044952" y="0"/>
                </a:lnTo>
                <a:lnTo>
                  <a:pt x="3044952" y="4477424"/>
                </a:lnTo>
                <a:lnTo>
                  <a:pt x="2783620" y="4497628"/>
                </a:lnTo>
                <a:lnTo>
                  <a:pt x="2511745" y="4514092"/>
                </a:lnTo>
                <a:lnTo>
                  <a:pt x="2241090" y="4531258"/>
                </a:lnTo>
                <a:lnTo>
                  <a:pt x="1972872" y="4545620"/>
                </a:lnTo>
                <a:lnTo>
                  <a:pt x="1707093" y="4555779"/>
                </a:lnTo>
                <a:lnTo>
                  <a:pt x="1441314" y="4564537"/>
                </a:lnTo>
                <a:lnTo>
                  <a:pt x="1177974" y="4572944"/>
                </a:lnTo>
                <a:lnTo>
                  <a:pt x="918291" y="4576798"/>
                </a:lnTo>
                <a:lnTo>
                  <a:pt x="743501" y="4579627"/>
                </a:lnTo>
                <a:lnTo>
                  <a:pt x="0" y="4579627"/>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Pfizer, Moderna COVID vaccines could be ready for US use in weeks | US &amp;  Canada News | Al Jazeera">
            <a:extLst>
              <a:ext uri="{FF2B5EF4-FFF2-40B4-BE49-F238E27FC236}">
                <a16:creationId xmlns:a16="http://schemas.microsoft.com/office/drawing/2014/main" id="{52BE00E7-BE86-4F44-B52D-7B1462A3D46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6557" r="38189"/>
          <a:stretch/>
        </p:blipFill>
        <p:spPr bwMode="auto">
          <a:xfrm>
            <a:off x="9147352" y="10"/>
            <a:ext cx="3044648" cy="4477100"/>
          </a:xfrm>
          <a:custGeom>
            <a:avLst/>
            <a:gdLst/>
            <a:ahLst/>
            <a:cxnLst/>
            <a:rect l="l" t="t" r="r" b="b"/>
            <a:pathLst>
              <a:path w="3044648" h="4477110">
                <a:moveTo>
                  <a:pt x="0" y="0"/>
                </a:moveTo>
                <a:lnTo>
                  <a:pt x="3044648" y="0"/>
                </a:lnTo>
                <a:lnTo>
                  <a:pt x="3044648" y="4057991"/>
                </a:lnTo>
                <a:lnTo>
                  <a:pt x="2767898" y="4110187"/>
                </a:lnTo>
                <a:lnTo>
                  <a:pt x="2492365" y="4159931"/>
                </a:lnTo>
                <a:lnTo>
                  <a:pt x="2215614" y="4208624"/>
                </a:lnTo>
                <a:lnTo>
                  <a:pt x="1937643" y="4250310"/>
                </a:lnTo>
                <a:lnTo>
                  <a:pt x="1660892" y="4292347"/>
                </a:lnTo>
                <a:lnTo>
                  <a:pt x="1382921" y="4331582"/>
                </a:lnTo>
                <a:lnTo>
                  <a:pt x="1108608" y="4365211"/>
                </a:lnTo>
                <a:lnTo>
                  <a:pt x="830637" y="4397089"/>
                </a:lnTo>
                <a:lnTo>
                  <a:pt x="553886" y="4426165"/>
                </a:lnTo>
                <a:lnTo>
                  <a:pt x="282011" y="4451387"/>
                </a:lnTo>
                <a:lnTo>
                  <a:pt x="6479" y="4476609"/>
                </a:lnTo>
                <a:lnTo>
                  <a:pt x="0" y="4477110"/>
                </a:lnTo>
                <a:close/>
              </a:path>
            </a:pathLst>
          </a:custGeom>
          <a:noFill/>
          <a:extLst>
            <a:ext uri="{909E8E84-426E-40DD-AFC4-6F175D3DCCD1}">
              <a14:hiddenFill xmlns:a14="http://schemas.microsoft.com/office/drawing/2010/main">
                <a:solidFill>
                  <a:srgbClr val="FFFFFF"/>
                </a:solidFill>
              </a14:hiddenFill>
            </a:ext>
          </a:extLst>
        </p:spPr>
      </p:pic>
      <p:sp>
        <p:nvSpPr>
          <p:cNvPr id="91"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3" name="Freeform: Shape 92">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33F5C2FF-5D84-431F-9EB5-AEC307F4DEEA}"/>
              </a:ext>
            </a:extLst>
          </p:cNvPr>
          <p:cNvSpPr>
            <a:spLocks noGrp="1"/>
          </p:cNvSpPr>
          <p:nvPr>
            <p:ph type="title"/>
          </p:nvPr>
        </p:nvSpPr>
        <p:spPr>
          <a:xfrm>
            <a:off x="636916" y="4854346"/>
            <a:ext cx="10407602" cy="868026"/>
          </a:xfrm>
        </p:spPr>
        <p:txBody>
          <a:bodyPr vert="horz" lIns="91440" tIns="45720" rIns="91440" bIns="45720" rtlCol="0" anchor="b">
            <a:normAutofit/>
          </a:bodyPr>
          <a:lstStyle/>
          <a:p>
            <a:r>
              <a:rPr lang="en-US" sz="4400">
                <a:solidFill>
                  <a:srgbClr val="EBEBEB"/>
                </a:solidFill>
              </a:rPr>
              <a:t>What Has Capitalism Ever Given Us?</a:t>
            </a:r>
          </a:p>
        </p:txBody>
      </p:sp>
    </p:spTree>
    <p:extLst>
      <p:ext uri="{BB962C8B-B14F-4D97-AF65-F5344CB8AC3E}">
        <p14:creationId xmlns:p14="http://schemas.microsoft.com/office/powerpoint/2010/main" val="210043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C603C42-E73D-4C6A-8B3F-FBAE6C02D50C}"/>
              </a:ext>
            </a:extLst>
          </p:cNvPr>
          <p:cNvSpPr>
            <a:spLocks noGrp="1"/>
          </p:cNvSpPr>
          <p:nvPr>
            <p:ph type="title"/>
          </p:nvPr>
        </p:nvSpPr>
        <p:spPr>
          <a:xfrm>
            <a:off x="1103312" y="452718"/>
            <a:ext cx="8947522" cy="1400530"/>
          </a:xfrm>
        </p:spPr>
        <p:txBody>
          <a:bodyPr anchor="ctr">
            <a:normAutofit/>
          </a:bodyPr>
          <a:lstStyle/>
          <a:p>
            <a:pPr>
              <a:lnSpc>
                <a:spcPct val="90000"/>
              </a:lnSpc>
            </a:pPr>
            <a:r>
              <a:rPr lang="en-GB" sz="3300">
                <a:solidFill>
                  <a:srgbClr val="FFFFFF"/>
                </a:solidFill>
              </a:rPr>
              <a:t>Marx’s Critique of Capitalism 1. Capitalism is amoral and leads to increasing inequalty</a:t>
            </a:r>
          </a:p>
        </p:txBody>
      </p:sp>
      <p:sp>
        <p:nvSpPr>
          <p:cNvPr id="3" name="Content Placeholder 2">
            <a:extLst>
              <a:ext uri="{FF2B5EF4-FFF2-40B4-BE49-F238E27FC236}">
                <a16:creationId xmlns:a16="http://schemas.microsoft.com/office/drawing/2014/main" id="{48EE5934-12D1-466F-898C-5DB062EE37ED}"/>
              </a:ext>
            </a:extLst>
          </p:cNvPr>
          <p:cNvSpPr>
            <a:spLocks noGrp="1"/>
          </p:cNvSpPr>
          <p:nvPr>
            <p:ph idx="1"/>
          </p:nvPr>
        </p:nvSpPr>
        <p:spPr>
          <a:xfrm>
            <a:off x="1103312" y="2763520"/>
            <a:ext cx="8946541" cy="3484879"/>
          </a:xfrm>
        </p:spPr>
        <p:txBody>
          <a:bodyPr>
            <a:normAutofit/>
          </a:bodyPr>
          <a:lstStyle/>
          <a:p>
            <a:pPr>
              <a:lnSpc>
                <a:spcPct val="90000"/>
              </a:lnSpc>
            </a:pPr>
            <a:r>
              <a:rPr lang="en-GB" sz="1900"/>
              <a:t>As Capitalism’s core goal is profit, it seems humans as ‘units of production’. The key purpose of Capitalism is to attain maximum profit at minimum cost.</a:t>
            </a:r>
          </a:p>
          <a:p>
            <a:pPr>
              <a:lnSpc>
                <a:spcPct val="90000"/>
              </a:lnSpc>
            </a:pPr>
            <a:endParaRPr lang="en-GB" sz="1900"/>
          </a:p>
          <a:p>
            <a:pPr>
              <a:lnSpc>
                <a:spcPct val="90000"/>
              </a:lnSpc>
            </a:pPr>
            <a:r>
              <a:rPr lang="en-GB" sz="1900"/>
              <a:t>In such a system, wealth will inevitably flow towards the top and an increasing degree of what is produced will be  possessed by a very small percentage at the top, with the minimum possible given to the wider ‘proletariat’ who produce most.</a:t>
            </a:r>
          </a:p>
          <a:p>
            <a:pPr>
              <a:lnSpc>
                <a:spcPct val="90000"/>
              </a:lnSpc>
            </a:pPr>
            <a:endParaRPr lang="en-GB" sz="1900"/>
          </a:p>
          <a:p>
            <a:pPr>
              <a:lnSpc>
                <a:spcPct val="90000"/>
              </a:lnSpc>
            </a:pPr>
            <a:r>
              <a:rPr lang="en-GB" sz="1900"/>
              <a:t>Capitalism need not ‘start’ so unequal but the ruthless logic of it will inevitably lead to these injustices and inequalities. </a:t>
            </a:r>
          </a:p>
        </p:txBody>
      </p:sp>
    </p:spTree>
    <p:extLst>
      <p:ext uri="{BB962C8B-B14F-4D97-AF65-F5344CB8AC3E}">
        <p14:creationId xmlns:p14="http://schemas.microsoft.com/office/powerpoint/2010/main" val="422939289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LateStageCapitalism - The most important graph: Income vs Productivity">
            <a:extLst>
              <a:ext uri="{FF2B5EF4-FFF2-40B4-BE49-F238E27FC236}">
                <a16:creationId xmlns:a16="http://schemas.microsoft.com/office/drawing/2014/main" id="{2F2429A0-A64E-4B58-B982-66762992F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356251"/>
            <a:ext cx="5619750" cy="43740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distribution of wealth in the United States and implications for a net  worth tax - Equitable Growth">
            <a:extLst>
              <a:ext uri="{FF2B5EF4-FFF2-40B4-BE49-F238E27FC236}">
                <a16:creationId xmlns:a16="http://schemas.microsoft.com/office/drawing/2014/main" id="{674B13F1-E808-4159-9874-B48BF29EF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56251"/>
            <a:ext cx="6031481"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68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Your Feminist Shirt Means Nothing if It Was Made in a Sweatshop">
            <a:extLst>
              <a:ext uri="{FF2B5EF4-FFF2-40B4-BE49-F238E27FC236}">
                <a16:creationId xmlns:a16="http://schemas.microsoft.com/office/drawing/2014/main" id="{30F86CCC-25B7-4851-81D4-15A42703F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638" y="1120556"/>
            <a:ext cx="4070139" cy="270849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actories During Industrial Revolution - Conditions &amp; Growth">
            <a:extLst>
              <a:ext uri="{FF2B5EF4-FFF2-40B4-BE49-F238E27FC236}">
                <a16:creationId xmlns:a16="http://schemas.microsoft.com/office/drawing/2014/main" id="{89A4584A-1688-4CE9-9BC3-3AF8DC307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574" y="905494"/>
            <a:ext cx="4395787" cy="3033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040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2F72968-5552-40E1-8321-AC8F94AAF914}"/>
              </a:ext>
            </a:extLst>
          </p:cNvPr>
          <p:cNvSpPr>
            <a:spLocks noGrp="1"/>
          </p:cNvSpPr>
          <p:nvPr>
            <p:ph type="title"/>
          </p:nvPr>
        </p:nvSpPr>
        <p:spPr>
          <a:xfrm>
            <a:off x="1103312" y="452718"/>
            <a:ext cx="8947522" cy="1400530"/>
          </a:xfrm>
        </p:spPr>
        <p:txBody>
          <a:bodyPr anchor="ctr">
            <a:normAutofit/>
          </a:bodyPr>
          <a:lstStyle/>
          <a:p>
            <a:pPr>
              <a:lnSpc>
                <a:spcPct val="90000"/>
              </a:lnSpc>
            </a:pPr>
            <a:r>
              <a:rPr lang="en-GB" sz="3300">
                <a:solidFill>
                  <a:srgbClr val="FFFFFF"/>
                </a:solidFill>
              </a:rPr>
              <a:t>Marx 2: Capitalism ‘Alienates’ People from Labour which harms their ‘Species being’</a:t>
            </a:r>
          </a:p>
        </p:txBody>
      </p:sp>
      <p:sp>
        <p:nvSpPr>
          <p:cNvPr id="3" name="Content Placeholder 2">
            <a:extLst>
              <a:ext uri="{FF2B5EF4-FFF2-40B4-BE49-F238E27FC236}">
                <a16:creationId xmlns:a16="http://schemas.microsoft.com/office/drawing/2014/main" id="{4A72DB92-C4F9-4881-992B-3AF0E5C7C91C}"/>
              </a:ext>
            </a:extLst>
          </p:cNvPr>
          <p:cNvSpPr>
            <a:spLocks noGrp="1"/>
          </p:cNvSpPr>
          <p:nvPr>
            <p:ph idx="1"/>
          </p:nvPr>
        </p:nvSpPr>
        <p:spPr>
          <a:xfrm>
            <a:off x="1103312" y="2763520"/>
            <a:ext cx="8946541" cy="3484879"/>
          </a:xfrm>
        </p:spPr>
        <p:txBody>
          <a:bodyPr>
            <a:normAutofit/>
          </a:bodyPr>
          <a:lstStyle/>
          <a:p>
            <a:r>
              <a:rPr lang="en-GB" dirty="0"/>
              <a:t>People’s ‘Species Being’ intends them to be creative and productive and enjoy the fruits of their labour.</a:t>
            </a:r>
          </a:p>
          <a:p>
            <a:endParaRPr lang="en-GB" dirty="0"/>
          </a:p>
          <a:p>
            <a:r>
              <a:rPr lang="en-GB" dirty="0"/>
              <a:t>Capitalism ‘alienates’ people from their own work by ‘taking’ that labour from them and giving it to someone else to profit from.</a:t>
            </a:r>
          </a:p>
          <a:p>
            <a:endParaRPr lang="en-GB" dirty="0"/>
          </a:p>
          <a:p>
            <a:r>
              <a:rPr lang="en-GB" dirty="0"/>
              <a:t>Workers are therefore ‘dehumanized’ in the process of their work, unable to lead creating or fulfilling lives.</a:t>
            </a:r>
          </a:p>
          <a:p>
            <a:endParaRPr lang="en-GB" dirty="0"/>
          </a:p>
          <a:p>
            <a:pPr marL="0" indent="0">
              <a:buNone/>
            </a:pPr>
            <a:endParaRPr lang="en-GB" dirty="0"/>
          </a:p>
        </p:txBody>
      </p:sp>
    </p:spTree>
    <p:extLst>
      <p:ext uri="{BB962C8B-B14F-4D97-AF65-F5344CB8AC3E}">
        <p14:creationId xmlns:p14="http://schemas.microsoft.com/office/powerpoint/2010/main" val="204128248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51FB53BB-3925-4F64-A7AF-95BD44DDC8D0}"/>
              </a:ext>
            </a:extLst>
          </p:cNvPr>
          <p:cNvSpPr>
            <a:spLocks noGrp="1"/>
          </p:cNvSpPr>
          <p:nvPr>
            <p:ph type="title"/>
          </p:nvPr>
        </p:nvSpPr>
        <p:spPr>
          <a:xfrm>
            <a:off x="1103312" y="452718"/>
            <a:ext cx="8947522" cy="1400530"/>
          </a:xfrm>
        </p:spPr>
        <p:txBody>
          <a:bodyPr anchor="ctr">
            <a:normAutofit/>
          </a:bodyPr>
          <a:lstStyle/>
          <a:p>
            <a:r>
              <a:rPr lang="en-GB">
                <a:solidFill>
                  <a:srgbClr val="FFFFFF"/>
                </a:solidFill>
              </a:rPr>
              <a:t>Capitalism Alienates us from….</a:t>
            </a:r>
          </a:p>
        </p:txBody>
      </p:sp>
      <p:sp>
        <p:nvSpPr>
          <p:cNvPr id="3" name="Content Placeholder 2">
            <a:extLst>
              <a:ext uri="{FF2B5EF4-FFF2-40B4-BE49-F238E27FC236}">
                <a16:creationId xmlns:a16="http://schemas.microsoft.com/office/drawing/2014/main" id="{56D99D66-E5BF-4A2E-B1BD-5723A264963E}"/>
              </a:ext>
            </a:extLst>
          </p:cNvPr>
          <p:cNvSpPr>
            <a:spLocks noGrp="1"/>
          </p:cNvSpPr>
          <p:nvPr>
            <p:ph idx="1"/>
          </p:nvPr>
        </p:nvSpPr>
        <p:spPr>
          <a:xfrm>
            <a:off x="1103312" y="2763520"/>
            <a:ext cx="8946541" cy="3484879"/>
          </a:xfrm>
        </p:spPr>
        <p:txBody>
          <a:bodyPr>
            <a:normAutofit/>
          </a:bodyPr>
          <a:lstStyle/>
          <a:p>
            <a:pPr>
              <a:lnSpc>
                <a:spcPct val="90000"/>
              </a:lnSpc>
            </a:pPr>
            <a:r>
              <a:rPr lang="en-GB" sz="1400"/>
              <a:t>Ourselves: When we are engaged in monotonous and repetitive forms of ‘wage slavery’ we are no longer living as ‘humans’ but are alienated from that humanity, with the product of our work becoming something hostile we have to do instead of something creative we cherish.</a:t>
            </a:r>
          </a:p>
          <a:p>
            <a:pPr>
              <a:lnSpc>
                <a:spcPct val="90000"/>
              </a:lnSpc>
            </a:pPr>
            <a:r>
              <a:rPr lang="en-GB" sz="1400"/>
              <a:t>Others: Competition between people in a capitalist world formed on competition prevents us generating truly meaningful and </a:t>
            </a:r>
            <a:r>
              <a:rPr lang="en-GB" sz="1400" err="1"/>
              <a:t>uncalculating</a:t>
            </a:r>
            <a:r>
              <a:rPr lang="en-GB" sz="1400"/>
              <a:t> relationships with other people.</a:t>
            </a:r>
          </a:p>
          <a:p>
            <a:pPr>
              <a:lnSpc>
                <a:spcPct val="90000"/>
              </a:lnSpc>
            </a:pPr>
            <a:r>
              <a:rPr lang="en-GB" sz="1400"/>
              <a:t>We are therefore only truly ‘human’ when we are ‘away’ from work, meaning we spend the vast majority of our lives, at work, unfulfilled from the perspective of our ‘species’ being’. </a:t>
            </a:r>
          </a:p>
          <a:p>
            <a:pPr>
              <a:lnSpc>
                <a:spcPct val="90000"/>
              </a:lnSpc>
            </a:pPr>
            <a:r>
              <a:rPr lang="en-GB" sz="1400"/>
              <a:t>As everything is purchased with capital which is required to live, we have no choice but to participate in this dehumanizing system</a:t>
            </a:r>
          </a:p>
          <a:p>
            <a:pPr>
              <a:lnSpc>
                <a:spcPct val="90000"/>
              </a:lnSpc>
            </a:pPr>
            <a:r>
              <a:rPr lang="en-GB" sz="1400"/>
              <a:t>In talking about ‘Species Being’, it appears Marx is referring to mental health and happiness. His argument is that being forced into monotonous and unfulfilling labour against your will </a:t>
            </a:r>
            <a:r>
              <a:rPr lang="en-GB" sz="1400" err="1"/>
              <a:t>will</a:t>
            </a:r>
            <a:r>
              <a:rPr lang="en-GB" sz="1400"/>
              <a:t> lead to an unhappy and unsatisfied society not fulfilling its potential. </a:t>
            </a:r>
          </a:p>
        </p:txBody>
      </p:sp>
    </p:spTree>
    <p:extLst>
      <p:ext uri="{BB962C8B-B14F-4D97-AF65-F5344CB8AC3E}">
        <p14:creationId xmlns:p14="http://schemas.microsoft.com/office/powerpoint/2010/main" val="532546646"/>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487</TotalTime>
  <Words>1183</Words>
  <Application>Microsoft Office PowerPoint</Application>
  <PresentationFormat>Widescreen</PresentationFormat>
  <Paragraphs>72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vt:lpstr>
      <vt:lpstr>Century Gothic</vt:lpstr>
      <vt:lpstr>Wingdings 3</vt:lpstr>
      <vt:lpstr>Ion</vt:lpstr>
      <vt:lpstr>Capitalism and Socialism in the UK and US.</vt:lpstr>
      <vt:lpstr>What is Capitalism?</vt:lpstr>
      <vt:lpstr>Capitalism ‘Replaced’ Feudalism</vt:lpstr>
      <vt:lpstr>What Has Capitalism Ever Given Us?</vt:lpstr>
      <vt:lpstr>Marx’s Critique of Capitalism 1. Capitalism is amoral and leads to increasing inequalty</vt:lpstr>
      <vt:lpstr>PowerPoint Presentation</vt:lpstr>
      <vt:lpstr>PowerPoint Presentation</vt:lpstr>
      <vt:lpstr>Marx 2: Capitalism ‘Alienates’ People from Labour which harms their ‘Species being’</vt:lpstr>
      <vt:lpstr>Capitalism Alienates us from….</vt:lpstr>
      <vt:lpstr>PowerPoint Presentation</vt:lpstr>
      <vt:lpstr>Marx’s Solutions/ Marxian Socialism</vt:lpstr>
      <vt:lpstr>American Capitalism vs Social Democracy</vt:lpstr>
      <vt:lpstr>The Collapse of the American Dream? Is America an Oligarchy?</vt:lpstr>
      <vt:lpstr>American Socialism </vt:lpstr>
      <vt:lpstr>American Socialism </vt:lpstr>
      <vt:lpstr>Universal Basic Income: A solution to the Marxian Problem?</vt:lpstr>
      <vt:lpstr>Discussion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Capitalism and Socialism in the UK and US.</dc:title>
  <dc:creator> </dc:creator>
  <cp:lastModifiedBy> </cp:lastModifiedBy>
  <cp:revision>1</cp:revision>
  <dcterms:created xsi:type="dcterms:W3CDTF">2020-11-22T17:55:56Z</dcterms:created>
  <dcterms:modified xsi:type="dcterms:W3CDTF">2020-11-23T11:35:02Z</dcterms:modified>
</cp:coreProperties>
</file>