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59" r:id="rId3"/>
    <p:sldId id="280" r:id="rId4"/>
    <p:sldId id="286" r:id="rId5"/>
    <p:sldId id="267" r:id="rId6"/>
    <p:sldId id="282" r:id="rId7"/>
    <p:sldId id="268" r:id="rId8"/>
    <p:sldId id="283" r:id="rId9"/>
    <p:sldId id="291" r:id="rId10"/>
    <p:sldId id="269" r:id="rId11"/>
    <p:sldId id="284" r:id="rId12"/>
    <p:sldId id="289" r:id="rId13"/>
    <p:sldId id="287" r:id="rId14"/>
    <p:sldId id="292" r:id="rId15"/>
    <p:sldId id="290" r:id="rId16"/>
    <p:sldId id="288" r:id="rId17"/>
    <p:sldId id="293" r:id="rId1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13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F06C39-52FD-4A84-B255-62993B9729C5}" type="datetime1">
              <a:rPr lang="cs-CZ" smtClean="0"/>
              <a:t>09.11.2020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4E47A4-6762-427E-823E-D15D87CF8901}" type="datetime1">
              <a:rPr lang="cs-CZ" noProof="0" smtClean="0"/>
              <a:t>09.11.2020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7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79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12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26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6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0F896-2391-43BB-A676-C511D8B1C63E}" type="datetime1">
              <a:rPr lang="cs-CZ" noProof="0" smtClean="0"/>
              <a:t>09.11.2020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A1861D-1D73-47BD-8737-E1B4D5A379FA}" type="datetime1">
              <a:rPr lang="cs-CZ" noProof="0" smtClean="0"/>
              <a:t>09.11.2020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8" name="Obdélní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F7547E-CD20-447F-A896-636A7955E7DD}" type="datetime1">
              <a:rPr lang="cs-CZ" noProof="0" smtClean="0"/>
              <a:t>09.11.2020</a:t>
            </a:fld>
            <a:endParaRPr lang="cs-CZ" noProof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E3F4BA-23A2-46F1-BED9-D93468C66627}" type="datetime1">
              <a:rPr lang="cs-CZ" noProof="0" smtClean="0"/>
              <a:t>09.11.2020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88FBCD-A069-4B25-811B-3F40C00909C5}" type="datetime1">
              <a:rPr lang="cs-CZ" noProof="0" smtClean="0"/>
              <a:t>09.11.2020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98ABC-11E6-4176-B914-21F9EE225035}" type="datetime1">
              <a:rPr lang="cs-CZ" noProof="0" smtClean="0"/>
              <a:t>09.11.2020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lét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podzim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zimu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0" name="Obdélní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305E21-3B3F-4E0C-9DED-67F1E0F630AA}" type="datetime1">
              <a:rPr lang="cs-CZ" noProof="0" smtClean="0"/>
              <a:t>09.11.2020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1" name="Obdélní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2" name="Obdélní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0DC33-4447-4762-8938-984B6C9B5287}" type="datetime1">
              <a:rPr lang="cs-CZ" noProof="0" smtClean="0"/>
              <a:t>09.11.2020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7" name="Obdélní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4E6E2-C267-45B4-A106-E1AFCC7F0B50}" type="datetime1">
              <a:rPr lang="cs-CZ" noProof="0" smtClean="0"/>
              <a:t>09.11.2020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E4C1554-D63E-4F25-B619-F5B83AB648C6}" type="datetime1">
              <a:rPr lang="cs-CZ" noProof="0" smtClean="0"/>
              <a:t>09.11.2020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insider.com/animated-map-where-american-accents-come-from-2018-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cs-CZ" b="1" i="1" dirty="0">
                <a:solidFill>
                  <a:srgbClr val="FF0000"/>
                </a:solidFill>
              </a:rPr>
              <a:t>PRACTICAL </a:t>
            </a:r>
            <a:r>
              <a:rPr lang="cs-CZ" b="1" i="1" dirty="0" err="1">
                <a:solidFill>
                  <a:srgbClr val="FF0000"/>
                </a:solidFill>
              </a:rPr>
              <a:t>Ph</a:t>
            </a:r>
            <a:r>
              <a:rPr lang="en-US" b="1" i="1" dirty="0">
                <a:solidFill>
                  <a:srgbClr val="FF0000"/>
                </a:solidFill>
              </a:rPr>
              <a:t>&amp;</a:t>
            </a:r>
            <a:r>
              <a:rPr lang="en-US" b="1" i="1" dirty="0" err="1">
                <a:solidFill>
                  <a:srgbClr val="FF0000"/>
                </a:solidFill>
              </a:rPr>
              <a:t>Ph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3:</a:t>
            </a:r>
            <a:r>
              <a:rPr lang="cs-CZ" b="1" i="1" dirty="0">
                <a:solidFill>
                  <a:srgbClr val="FF0000"/>
                </a:solidFill>
              </a:rPr>
              <a:t/>
            </a:r>
            <a:br>
              <a:rPr lang="cs-CZ" b="1" i="1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err="1" smtClean="0">
                <a:solidFill>
                  <a:srgbClr val="0070C0"/>
                </a:solidFill>
              </a:rPr>
              <a:t>The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best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videos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for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teaching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English</a:t>
            </a:r>
            <a:r>
              <a:rPr lang="cs-CZ" dirty="0" smtClean="0">
                <a:solidFill>
                  <a:srgbClr val="0070C0"/>
                </a:solidFill>
              </a:rPr>
              <a:t> (</a:t>
            </a:r>
            <a:r>
              <a:rPr lang="cs-CZ" dirty="0" err="1" smtClean="0">
                <a:solidFill>
                  <a:srgbClr val="0070C0"/>
                </a:solidFill>
              </a:rPr>
              <a:t>pronunciation</a:t>
            </a:r>
            <a:r>
              <a:rPr lang="cs-CZ" dirty="0" smtClean="0">
                <a:solidFill>
                  <a:srgbClr val="0070C0"/>
                </a:solidFill>
              </a:rPr>
              <a:t>,</a:t>
            </a:r>
          </a:p>
          <a:p>
            <a:pPr rtl="0"/>
            <a:r>
              <a:rPr lang="cs-CZ" dirty="0" err="1">
                <a:solidFill>
                  <a:srgbClr val="0070C0"/>
                </a:solidFill>
              </a:rPr>
              <a:t>g</a:t>
            </a:r>
            <a:r>
              <a:rPr lang="cs-CZ" dirty="0" err="1" smtClean="0">
                <a:solidFill>
                  <a:srgbClr val="0070C0"/>
                </a:solidFill>
              </a:rPr>
              <a:t>eneral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language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dirty="0" err="1" smtClean="0">
                <a:solidFill>
                  <a:srgbClr val="0070C0"/>
                </a:solidFill>
              </a:rPr>
              <a:t>culture</a:t>
            </a:r>
            <a:r>
              <a:rPr lang="cs-CZ" dirty="0" smtClean="0">
                <a:solidFill>
                  <a:srgbClr val="0070C0"/>
                </a:solidFill>
              </a:rPr>
              <a:t>) </a:t>
            </a:r>
            <a:r>
              <a:rPr lang="cs-CZ" dirty="0" err="1" smtClean="0">
                <a:solidFill>
                  <a:srgbClr val="0070C0"/>
                </a:solidFill>
              </a:rPr>
              <a:t>at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all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levels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9466"/>
    </mc:Choice>
    <mc:Fallback>
      <p:transition advTm="294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Teaching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accents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…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 and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, and </a:t>
            </a:r>
            <a:r>
              <a:rPr lang="cs-CZ" dirty="0" err="1" smtClean="0"/>
              <a:t>brings</a:t>
            </a:r>
            <a:r>
              <a:rPr lang="cs-CZ" dirty="0" smtClean="0"/>
              <a:t> </a:t>
            </a:r>
            <a:r>
              <a:rPr lang="cs-CZ" dirty="0" err="1" smtClean="0"/>
              <a:t>greater</a:t>
            </a:r>
            <a:r>
              <a:rPr lang="cs-CZ" dirty="0" smtClean="0"/>
              <a:t> </a:t>
            </a:r>
            <a:r>
              <a:rPr lang="cs-CZ" dirty="0" err="1" smtClean="0"/>
              <a:t>appreciation</a:t>
            </a:r>
            <a:r>
              <a:rPr lang="cs-CZ" dirty="0" smtClean="0"/>
              <a:t> and </a:t>
            </a:r>
            <a:r>
              <a:rPr lang="cs-CZ" dirty="0" err="1" smtClean="0"/>
              <a:t>enjoyment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spoken</a:t>
            </a:r>
            <a:r>
              <a:rPr lang="cs-CZ" dirty="0" smtClean="0"/>
              <a:t> </a:t>
            </a:r>
            <a:r>
              <a:rPr lang="cs-CZ" dirty="0" err="1" smtClean="0"/>
              <a:t>artistic</a:t>
            </a:r>
            <a:r>
              <a:rPr lang="cs-CZ" dirty="0" smtClean="0"/>
              <a:t> </a:t>
            </a:r>
            <a:r>
              <a:rPr lang="cs-CZ" dirty="0" err="1" smtClean="0"/>
              <a:t>formats</a:t>
            </a:r>
            <a:r>
              <a:rPr lang="cs-CZ" dirty="0" smtClean="0"/>
              <a:t> by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pupils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p:transition spd="slow" advTm="28092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Best </a:t>
            </a:r>
            <a:r>
              <a:rPr lang="cs-CZ" dirty="0" err="1" smtClean="0"/>
              <a:t>accent</a:t>
            </a:r>
            <a:r>
              <a:rPr lang="cs-CZ" dirty="0" smtClean="0"/>
              <a:t> </a:t>
            </a:r>
            <a:r>
              <a:rPr lang="cs-CZ" dirty="0" err="1" smtClean="0"/>
              <a:t>recordings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summary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isles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8000" dirty="0" err="1" smtClean="0"/>
              <a:t>Outline</a:t>
            </a:r>
            <a:r>
              <a:rPr lang="cs-CZ" sz="8000" dirty="0" smtClean="0"/>
              <a:t>:</a:t>
            </a:r>
            <a:r>
              <a:rPr lang="cs-CZ" dirty="0" smtClean="0"/>
              <a:t> </a:t>
            </a:r>
            <a:r>
              <a:rPr lang="cs-CZ" sz="7200" i="1" dirty="0" err="1" smtClean="0"/>
              <a:t>The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English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language</a:t>
            </a:r>
            <a:r>
              <a:rPr lang="cs-CZ" sz="7200" i="1" dirty="0" smtClean="0"/>
              <a:t> in 24 </a:t>
            </a:r>
            <a:r>
              <a:rPr lang="cs-CZ" sz="7200" i="1" dirty="0" err="1" smtClean="0"/>
              <a:t>accents</a:t>
            </a:r>
            <a:r>
              <a:rPr lang="cs-CZ" sz="7200" i="1" dirty="0" smtClean="0"/>
              <a:t>, 8:14</a:t>
            </a:r>
          </a:p>
          <a:p>
            <a:r>
              <a:rPr lang="cs-CZ" sz="8000" dirty="0" err="1" smtClean="0"/>
              <a:t>Outline</a:t>
            </a:r>
            <a:r>
              <a:rPr lang="cs-CZ" sz="8000" dirty="0" smtClean="0"/>
              <a:t> </a:t>
            </a:r>
            <a:r>
              <a:rPr lang="cs-CZ" sz="8000" dirty="0" err="1" smtClean="0"/>
              <a:t>of</a:t>
            </a:r>
            <a:r>
              <a:rPr lang="cs-CZ" sz="8000" dirty="0" smtClean="0"/>
              <a:t> </a:t>
            </a:r>
            <a:r>
              <a:rPr lang="cs-CZ" sz="8000" dirty="0" err="1" smtClean="0"/>
              <a:t>the</a:t>
            </a:r>
            <a:r>
              <a:rPr lang="cs-CZ" sz="8000" dirty="0" smtClean="0"/>
              <a:t> </a:t>
            </a:r>
            <a:r>
              <a:rPr lang="cs-CZ" sz="8000" dirty="0" err="1" smtClean="0"/>
              <a:t>British</a:t>
            </a:r>
            <a:r>
              <a:rPr lang="cs-CZ" sz="8000" dirty="0" smtClean="0"/>
              <a:t> </a:t>
            </a:r>
            <a:r>
              <a:rPr lang="cs-CZ" sz="8000" dirty="0" err="1" smtClean="0"/>
              <a:t>Isles</a:t>
            </a:r>
            <a:r>
              <a:rPr lang="cs-CZ" sz="8000" dirty="0" smtClean="0"/>
              <a:t>: </a:t>
            </a:r>
            <a:r>
              <a:rPr lang="cs-CZ" sz="7200" i="1" dirty="0" smtClean="0"/>
              <a:t>A tour </a:t>
            </a:r>
            <a:r>
              <a:rPr lang="cs-CZ" sz="7200" i="1" dirty="0" err="1" smtClean="0"/>
              <a:t>of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the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British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Isles</a:t>
            </a:r>
            <a:r>
              <a:rPr lang="cs-CZ" sz="7200" i="1" dirty="0" smtClean="0"/>
              <a:t> in </a:t>
            </a:r>
            <a:r>
              <a:rPr lang="cs-CZ" sz="7200" i="1" dirty="0" err="1" smtClean="0"/>
              <a:t>accents</a:t>
            </a:r>
            <a:r>
              <a:rPr lang="cs-CZ" sz="7200" i="1" dirty="0" smtClean="0"/>
              <a:t>, 1:25</a:t>
            </a:r>
            <a:endParaRPr lang="cs-CZ" sz="7200" dirty="0" smtClean="0"/>
          </a:p>
          <a:p>
            <a:r>
              <a:rPr lang="cs-CZ" sz="8000" dirty="0" smtClean="0"/>
              <a:t>RP (GB) – </a:t>
            </a:r>
            <a:r>
              <a:rPr lang="cs-CZ" sz="8000" dirty="0" err="1" smtClean="0"/>
              <a:t>posh</a:t>
            </a:r>
            <a:r>
              <a:rPr lang="cs-CZ" sz="8000" dirty="0"/>
              <a:t>: </a:t>
            </a:r>
            <a:r>
              <a:rPr lang="cs-CZ" sz="4800" dirty="0"/>
              <a:t>https://www.bing.com/videos/search?q=guardian+video+posh+accent&amp;ru=%2fsearch%3fq%3dguardian%2bvideo%2bposh%2baccent%26cvid%3dee7f5bc5311949e2b9664a32325ff5d5%26FORM%3dANAB01%26DAF0%3d1%26PC%3dU531&amp;view=detail&amp;mid=49A8769F02EC5B87BE4E49A8769F02EC5B87BE4E&amp;&amp;mmscn=vwrc&amp;FORM=VDRVSR</a:t>
            </a:r>
            <a:endParaRPr lang="cs-CZ" sz="4800" dirty="0" smtClean="0"/>
          </a:p>
          <a:p>
            <a:r>
              <a:rPr lang="cs-CZ" sz="8000" dirty="0" smtClean="0"/>
              <a:t>GB and </a:t>
            </a:r>
            <a:r>
              <a:rPr lang="cs-CZ" sz="8000" dirty="0" err="1" smtClean="0"/>
              <a:t>south-east</a:t>
            </a:r>
            <a:r>
              <a:rPr lang="cs-CZ" sz="8000" dirty="0" smtClean="0"/>
              <a:t> </a:t>
            </a:r>
            <a:r>
              <a:rPr lang="cs-CZ" sz="8000" dirty="0" err="1" smtClean="0"/>
              <a:t>England</a:t>
            </a:r>
            <a:r>
              <a:rPr lang="cs-CZ" sz="8000" dirty="0" smtClean="0"/>
              <a:t>: </a:t>
            </a:r>
            <a:r>
              <a:rPr lang="en-US" sz="7200" i="1" dirty="0"/>
              <a:t>Learn English with Adele | Cockney vs Received </a:t>
            </a:r>
            <a:r>
              <a:rPr lang="en-US" sz="7200" i="1" dirty="0" smtClean="0"/>
              <a:t>Pronunciation</a:t>
            </a:r>
            <a:r>
              <a:rPr lang="cs-CZ" sz="7200" i="1" dirty="0" smtClean="0"/>
              <a:t>, 16:01</a:t>
            </a:r>
          </a:p>
          <a:p>
            <a:pPr marL="0" indent="0">
              <a:buNone/>
            </a:pPr>
            <a:r>
              <a:rPr lang="cs-CZ" sz="7200" i="1" dirty="0"/>
              <a:t> </a:t>
            </a:r>
            <a:r>
              <a:rPr lang="cs-CZ" sz="7200" i="1" dirty="0" smtClean="0"/>
              <a:t>                                                           Catherine </a:t>
            </a:r>
            <a:r>
              <a:rPr lang="cs-CZ" sz="7200" i="1" dirty="0" err="1" smtClean="0"/>
              <a:t>Tate</a:t>
            </a:r>
            <a:r>
              <a:rPr lang="cs-CZ" sz="7200" i="1" dirty="0" smtClean="0"/>
              <a:t> Show-</a:t>
            </a:r>
            <a:r>
              <a:rPr lang="cs-CZ" sz="7200" i="1" dirty="0" err="1" smtClean="0"/>
              <a:t>Lauren</a:t>
            </a:r>
            <a:r>
              <a:rPr lang="cs-CZ" sz="7200" i="1" dirty="0" smtClean="0"/>
              <a:t> Cooper </a:t>
            </a:r>
            <a:r>
              <a:rPr lang="cs-CZ" sz="7200" i="1" dirty="0" err="1" smtClean="0"/>
              <a:t>Gets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Tattoo</a:t>
            </a:r>
            <a:r>
              <a:rPr lang="cs-CZ" sz="7200" i="1" dirty="0" smtClean="0"/>
              <a:t>, 2:49</a:t>
            </a:r>
            <a:endParaRPr lang="en-US" sz="7200" i="1" dirty="0"/>
          </a:p>
          <a:p>
            <a:r>
              <a:rPr lang="cs-CZ" sz="8000" dirty="0" err="1" smtClean="0"/>
              <a:t>Midlans</a:t>
            </a:r>
            <a:r>
              <a:rPr lang="cs-CZ" sz="8000" dirty="0" smtClean="0"/>
              <a:t> and </a:t>
            </a:r>
            <a:r>
              <a:rPr lang="cs-CZ" sz="8000" dirty="0" err="1" smtClean="0"/>
              <a:t>the</a:t>
            </a:r>
            <a:r>
              <a:rPr lang="cs-CZ" sz="8000" dirty="0" smtClean="0"/>
              <a:t> </a:t>
            </a:r>
            <a:r>
              <a:rPr lang="cs-CZ" sz="8000" dirty="0" err="1" smtClean="0"/>
              <a:t>North</a:t>
            </a:r>
            <a:r>
              <a:rPr lang="cs-CZ" sz="8000" dirty="0" smtClean="0"/>
              <a:t> – </a:t>
            </a:r>
            <a:r>
              <a:rPr lang="cs-CZ" sz="7200" i="1" dirty="0" err="1" smtClean="0"/>
              <a:t>Yorkshire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airlines</a:t>
            </a:r>
            <a:r>
              <a:rPr lang="cs-CZ" sz="7200" i="1" dirty="0" smtClean="0"/>
              <a:t>, 2:10; </a:t>
            </a:r>
            <a:r>
              <a:rPr lang="cs-CZ" sz="7200" i="1" dirty="0" err="1" smtClean="0"/>
              <a:t>Funny</a:t>
            </a:r>
            <a:r>
              <a:rPr lang="cs-CZ" sz="7200" i="1" dirty="0" smtClean="0"/>
              <a:t> Liverpool </a:t>
            </a:r>
            <a:r>
              <a:rPr lang="cs-CZ" sz="7200" i="1" dirty="0" err="1" smtClean="0"/>
              <a:t>accent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of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this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amazing</a:t>
            </a:r>
            <a:r>
              <a:rPr lang="cs-CZ" sz="7200" i="1" dirty="0" smtClean="0"/>
              <a:t> girl, 2:59</a:t>
            </a:r>
          </a:p>
          <a:p>
            <a:r>
              <a:rPr lang="cs-CZ" sz="8000" dirty="0" err="1" smtClean="0"/>
              <a:t>South-west</a:t>
            </a:r>
            <a:r>
              <a:rPr lang="cs-CZ" sz="8000" dirty="0" smtClean="0"/>
              <a:t> </a:t>
            </a:r>
            <a:r>
              <a:rPr lang="cs-CZ" sz="8000" dirty="0" err="1" smtClean="0"/>
              <a:t>of</a:t>
            </a:r>
            <a:r>
              <a:rPr lang="cs-CZ" sz="8000" dirty="0" smtClean="0"/>
              <a:t> </a:t>
            </a:r>
            <a:r>
              <a:rPr lang="cs-CZ" sz="8000" dirty="0" err="1" smtClean="0"/>
              <a:t>England</a:t>
            </a:r>
            <a:r>
              <a:rPr lang="cs-CZ" sz="8000" dirty="0" smtClean="0"/>
              <a:t> and Wales: </a:t>
            </a:r>
            <a:r>
              <a:rPr lang="cs-CZ" sz="7200" i="1" dirty="0" err="1" smtClean="0"/>
              <a:t>Funny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Welsh</a:t>
            </a:r>
            <a:r>
              <a:rPr lang="cs-CZ" sz="7200" i="1" dirty="0" smtClean="0"/>
              <a:t> man, 3:44</a:t>
            </a:r>
            <a:endParaRPr lang="cs-CZ" sz="7200" dirty="0" smtClean="0"/>
          </a:p>
          <a:p>
            <a:r>
              <a:rPr lang="cs-CZ" sz="8000" dirty="0" err="1" smtClean="0"/>
              <a:t>Scottish</a:t>
            </a:r>
            <a:r>
              <a:rPr lang="cs-CZ" sz="8000" dirty="0" smtClean="0"/>
              <a:t>: </a:t>
            </a:r>
            <a:r>
              <a:rPr lang="cs-CZ" sz="7200" i="1" dirty="0" err="1" smtClean="0"/>
              <a:t>Scottish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Voice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Recognition</a:t>
            </a:r>
            <a:r>
              <a:rPr lang="cs-CZ" sz="7200" i="1" dirty="0" smtClean="0"/>
              <a:t> </a:t>
            </a:r>
            <a:r>
              <a:rPr lang="cs-CZ" sz="7200" i="1" dirty="0" err="1" smtClean="0"/>
              <a:t>Elevator</a:t>
            </a:r>
            <a:r>
              <a:rPr lang="cs-CZ" sz="7200" i="1" dirty="0" smtClean="0"/>
              <a:t>-ELEVEN, 3:36</a:t>
            </a:r>
          </a:p>
          <a:p>
            <a:r>
              <a:rPr lang="cs-CZ" sz="8000" dirty="0" err="1" smtClean="0"/>
              <a:t>Irish</a:t>
            </a:r>
            <a:r>
              <a:rPr lang="cs-CZ" sz="8000" dirty="0" smtClean="0"/>
              <a:t>: </a:t>
            </a:r>
            <a:r>
              <a:rPr lang="cs-CZ" sz="7200" i="1" dirty="0" err="1" smtClean="0"/>
              <a:t>Irish</a:t>
            </a:r>
            <a:r>
              <a:rPr lang="cs-CZ" sz="7200" i="1" dirty="0" smtClean="0"/>
              <a:t> Girl </a:t>
            </a:r>
            <a:r>
              <a:rPr lang="cs-CZ" sz="7200" i="1" dirty="0" err="1" smtClean="0"/>
              <a:t>Blow</a:t>
            </a:r>
            <a:r>
              <a:rPr lang="cs-CZ" sz="7200" i="1" dirty="0" smtClean="0"/>
              <a:t> Up </a:t>
            </a:r>
            <a:r>
              <a:rPr lang="cs-CZ" sz="7200" i="1" dirty="0" err="1" smtClean="0"/>
              <a:t>School</a:t>
            </a:r>
            <a:r>
              <a:rPr lang="cs-CZ" sz="7200" i="1" dirty="0" smtClean="0"/>
              <a:t>, 3:19</a:t>
            </a:r>
            <a:endParaRPr lang="cs-CZ" sz="7200" dirty="0" smtClean="0"/>
          </a:p>
          <a:p>
            <a:r>
              <a:rPr lang="cs-CZ" sz="8000" dirty="0" err="1" smtClean="0"/>
              <a:t>Northern</a:t>
            </a:r>
            <a:r>
              <a:rPr lang="cs-CZ" sz="8000" dirty="0" smtClean="0"/>
              <a:t> </a:t>
            </a:r>
            <a:r>
              <a:rPr lang="cs-CZ" sz="8000" dirty="0" err="1" smtClean="0"/>
              <a:t>Irish</a:t>
            </a:r>
            <a:r>
              <a:rPr lang="cs-CZ" sz="8000" dirty="0" smtClean="0"/>
              <a:t>: </a:t>
            </a:r>
            <a:r>
              <a:rPr lang="cs-CZ" sz="7200" i="1" dirty="0" smtClean="0"/>
              <a:t>Catherine </a:t>
            </a:r>
            <a:r>
              <a:rPr lang="cs-CZ" sz="7200" i="1" dirty="0" err="1" smtClean="0"/>
              <a:t>Tate</a:t>
            </a:r>
            <a:r>
              <a:rPr lang="cs-CZ" sz="7200" i="1" dirty="0" smtClean="0"/>
              <a:t>-Gay Son, 5:25</a:t>
            </a:r>
            <a:endParaRPr lang="cs-CZ" sz="7200" dirty="0" smtClean="0"/>
          </a:p>
          <a:p>
            <a:r>
              <a:rPr lang="cs-CZ" sz="8000" dirty="0" smtClean="0"/>
              <a:t> 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84516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69212">
        <p14:reveal/>
      </p:transition>
    </mc:Choice>
    <mc:Fallback>
      <p:transition spd="slow" advTm="2692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Best </a:t>
            </a:r>
            <a:r>
              <a:rPr lang="cs-CZ" dirty="0" err="1" smtClean="0"/>
              <a:t>accent</a:t>
            </a:r>
            <a:r>
              <a:rPr lang="cs-CZ" dirty="0" smtClean="0"/>
              <a:t> </a:t>
            </a:r>
            <a:r>
              <a:rPr lang="cs-CZ" dirty="0" err="1" smtClean="0"/>
              <a:t>recordings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smtClean="0"/>
              <a:t>EE </a:t>
            </a:r>
            <a:r>
              <a:rPr lang="cs-CZ" dirty="0" err="1" smtClean="0"/>
              <a:t>accents</a:t>
            </a:r>
            <a:r>
              <a:rPr lang="cs-CZ" dirty="0" smtClean="0"/>
              <a:t> </a:t>
            </a:r>
            <a:r>
              <a:rPr lang="cs-CZ" dirty="0" err="1" smtClean="0"/>
              <a:t>off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isles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Australia</a:t>
            </a:r>
            <a:r>
              <a:rPr lang="cs-CZ" dirty="0" smtClean="0"/>
              <a:t>: </a:t>
            </a:r>
            <a:r>
              <a:rPr lang="cs-CZ" sz="1800" i="1" dirty="0" err="1" smtClean="0"/>
              <a:t>Aussiest</a:t>
            </a:r>
            <a:r>
              <a:rPr lang="cs-CZ" sz="1800" i="1" dirty="0" smtClean="0"/>
              <a:t>. Interview. </a:t>
            </a:r>
            <a:r>
              <a:rPr lang="cs-CZ" sz="1800" i="1" dirty="0" err="1" smtClean="0"/>
              <a:t>Ever</a:t>
            </a:r>
            <a:r>
              <a:rPr lang="cs-CZ" sz="1800" i="1" dirty="0" smtClean="0"/>
              <a:t>. </a:t>
            </a:r>
            <a:r>
              <a:rPr lang="cs-CZ" sz="1800" i="1" dirty="0" err="1" smtClean="0"/>
              <a:t>What</a:t>
            </a:r>
            <a:r>
              <a:rPr lang="cs-CZ" sz="1800" i="1" dirty="0" smtClean="0"/>
              <a:t> a legend!, 2:12</a:t>
            </a:r>
            <a:endParaRPr lang="cs-CZ" dirty="0" smtClean="0"/>
          </a:p>
          <a:p>
            <a:r>
              <a:rPr lang="cs-CZ" dirty="0" smtClean="0"/>
              <a:t>New </a:t>
            </a:r>
            <a:r>
              <a:rPr lang="cs-CZ" dirty="0" err="1" smtClean="0"/>
              <a:t>Zealand</a:t>
            </a:r>
            <a:r>
              <a:rPr lang="cs-CZ" dirty="0" smtClean="0"/>
              <a:t>: </a:t>
            </a:r>
            <a:r>
              <a:rPr lang="cs-CZ" sz="1800" i="1" dirty="0" smtClean="0"/>
              <a:t>A Very </a:t>
            </a:r>
            <a:r>
              <a:rPr lang="cs-CZ" sz="1800" i="1" dirty="0" err="1" smtClean="0"/>
              <a:t>Merry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Mistake</a:t>
            </a:r>
            <a:r>
              <a:rPr lang="cs-CZ" sz="1800" i="1" dirty="0" smtClean="0"/>
              <a:t> – Air New </a:t>
            </a:r>
            <a:r>
              <a:rPr lang="cs-CZ" sz="1800" i="1" dirty="0" err="1" smtClean="0"/>
              <a:t>Zealand</a:t>
            </a:r>
            <a:r>
              <a:rPr lang="cs-CZ" sz="1800" i="1" dirty="0" smtClean="0"/>
              <a:t>, 3:02</a:t>
            </a:r>
          </a:p>
          <a:p>
            <a:pPr marL="0" indent="0">
              <a:buNone/>
            </a:pPr>
            <a:r>
              <a:rPr lang="cs-CZ" sz="1800" i="1" dirty="0"/>
              <a:t> </a:t>
            </a:r>
            <a:r>
              <a:rPr lang="cs-CZ" sz="1800" i="1" dirty="0" smtClean="0"/>
              <a:t>                                     D*</a:t>
            </a:r>
            <a:r>
              <a:rPr lang="cs-CZ" sz="1800" i="1" dirty="0" err="1" smtClean="0"/>
              <a:t>ck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Maintenance</a:t>
            </a:r>
            <a:r>
              <a:rPr lang="cs-CZ" sz="1800" i="1" dirty="0" smtClean="0"/>
              <a:t> – </a:t>
            </a:r>
            <a:r>
              <a:rPr lang="cs-CZ" sz="1800" i="1" dirty="0" err="1" smtClean="0"/>
              <a:t>Banned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Commercial</a:t>
            </a:r>
            <a:r>
              <a:rPr lang="cs-CZ" sz="1800" i="1" dirty="0" smtClean="0"/>
              <a:t>!, 1:54</a:t>
            </a:r>
            <a:endParaRPr lang="cs-CZ" dirty="0"/>
          </a:p>
          <a:p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 smtClean="0"/>
              <a:t>Africa</a:t>
            </a:r>
            <a:r>
              <a:rPr lang="cs-CZ" dirty="0" smtClean="0"/>
              <a:t>: </a:t>
            </a:r>
            <a:r>
              <a:rPr lang="cs-CZ" sz="1800" i="1" dirty="0" err="1" smtClean="0"/>
              <a:t>Trevor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Chats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With</a:t>
            </a:r>
            <a:r>
              <a:rPr lang="cs-CZ" sz="1800" i="1" dirty="0" smtClean="0"/>
              <a:t> His </a:t>
            </a:r>
            <a:r>
              <a:rPr lang="cs-CZ" sz="1800" i="1" dirty="0" err="1" smtClean="0"/>
              <a:t>Grandma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About</a:t>
            </a:r>
            <a:r>
              <a:rPr lang="cs-CZ" sz="1800" i="1" dirty="0" smtClean="0"/>
              <a:t> Apartheid and </a:t>
            </a:r>
            <a:r>
              <a:rPr lang="cs-CZ" sz="1800" i="1" dirty="0" err="1" smtClean="0"/>
              <a:t>Tours</a:t>
            </a:r>
            <a:r>
              <a:rPr lang="cs-CZ" sz="1800" i="1" dirty="0" smtClean="0"/>
              <a:t> Her </a:t>
            </a:r>
            <a:r>
              <a:rPr lang="cs-CZ" sz="1800" i="1" dirty="0" err="1" smtClean="0"/>
              <a:t>Home</a:t>
            </a:r>
            <a:r>
              <a:rPr lang="cs-CZ" sz="1800" i="1" dirty="0" smtClean="0"/>
              <a:t>, 11:19</a:t>
            </a:r>
          </a:p>
          <a:p>
            <a:r>
              <a:rPr lang="cs-CZ" dirty="0" err="1"/>
              <a:t>Singlish</a:t>
            </a:r>
            <a:r>
              <a:rPr lang="cs-CZ" dirty="0"/>
              <a:t> (Singapore</a:t>
            </a:r>
            <a:r>
              <a:rPr lang="cs-CZ" dirty="0" smtClean="0"/>
              <a:t>): </a:t>
            </a:r>
            <a:r>
              <a:rPr lang="cs-CZ" sz="1800" i="1" dirty="0" err="1" smtClean="0"/>
              <a:t>Learning</a:t>
            </a:r>
            <a:r>
              <a:rPr lang="cs-CZ" sz="1800" i="1" dirty="0" smtClean="0"/>
              <a:t> </a:t>
            </a:r>
            <a:r>
              <a:rPr lang="cs-CZ" sz="1800" i="1" dirty="0" err="1"/>
              <a:t>S</a:t>
            </a:r>
            <a:r>
              <a:rPr lang="cs-CZ" sz="1800" i="1" dirty="0" err="1" smtClean="0"/>
              <a:t>inglish</a:t>
            </a:r>
            <a:r>
              <a:rPr lang="cs-CZ" sz="1800" i="1" dirty="0" smtClean="0"/>
              <a:t> (</a:t>
            </a:r>
            <a:r>
              <a:rPr lang="cs-CZ" sz="1800" i="1" dirty="0" err="1" smtClean="0"/>
              <a:t>Singaporean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English</a:t>
            </a:r>
            <a:r>
              <a:rPr lang="cs-CZ" sz="1800" i="1" dirty="0" smtClean="0"/>
              <a:t>), 6:20 </a:t>
            </a:r>
            <a:endParaRPr lang="cs-CZ" dirty="0"/>
          </a:p>
          <a:p>
            <a:r>
              <a:rPr lang="cs-CZ" dirty="0"/>
              <a:t>India (</a:t>
            </a:r>
            <a:r>
              <a:rPr lang="cs-CZ" dirty="0" err="1"/>
              <a:t>Pakistan</a:t>
            </a:r>
            <a:r>
              <a:rPr lang="cs-CZ" dirty="0"/>
              <a:t>, </a:t>
            </a:r>
            <a:r>
              <a:rPr lang="cs-CZ" dirty="0" err="1"/>
              <a:t>Bangladesh</a:t>
            </a:r>
            <a:r>
              <a:rPr lang="cs-CZ" dirty="0"/>
              <a:t>, </a:t>
            </a:r>
            <a:r>
              <a:rPr lang="cs-CZ" dirty="0" err="1"/>
              <a:t>Sri</a:t>
            </a:r>
            <a:r>
              <a:rPr lang="cs-CZ" dirty="0"/>
              <a:t> Lanka</a:t>
            </a:r>
            <a:r>
              <a:rPr lang="cs-CZ" dirty="0" smtClean="0"/>
              <a:t>): </a:t>
            </a:r>
            <a:r>
              <a:rPr lang="cs-CZ" sz="1800" i="1" dirty="0" err="1" smtClean="0"/>
              <a:t>When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Anushka</a:t>
            </a:r>
            <a:r>
              <a:rPr lang="cs-CZ" sz="1800" i="1" dirty="0" smtClean="0"/>
              <a:t> And </a:t>
            </a:r>
            <a:r>
              <a:rPr lang="cs-CZ" sz="1800" i="1" dirty="0" err="1" smtClean="0"/>
              <a:t>Suraj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Spoke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With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An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Accent</a:t>
            </a:r>
            <a:r>
              <a:rPr lang="cs-CZ" sz="1800" i="1" dirty="0" smtClean="0"/>
              <a:t>, </a:t>
            </a:r>
          </a:p>
          <a:p>
            <a:pPr marL="0" indent="0">
              <a:buNone/>
            </a:pPr>
            <a:r>
              <a:rPr lang="cs-CZ" sz="1800" i="1" dirty="0"/>
              <a:t> </a:t>
            </a:r>
            <a:r>
              <a:rPr lang="cs-CZ" sz="1800" i="1" dirty="0" smtClean="0"/>
              <a:t>                                                                                                1:48</a:t>
            </a:r>
            <a:endParaRPr lang="cs-CZ" dirty="0"/>
          </a:p>
          <a:p>
            <a:r>
              <a:rPr lang="cs-CZ" dirty="0" err="1" smtClean="0"/>
              <a:t>Africa</a:t>
            </a:r>
            <a:r>
              <a:rPr lang="cs-CZ" dirty="0" smtClean="0"/>
              <a:t>: </a:t>
            </a:r>
            <a:r>
              <a:rPr lang="cs-CZ" sz="1800" i="1" dirty="0" err="1" smtClean="0"/>
              <a:t>Funny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Nigerian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English</a:t>
            </a:r>
            <a:r>
              <a:rPr lang="cs-CZ" sz="1800" i="1" dirty="0" smtClean="0"/>
              <a:t>, 2:30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9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6856">
        <p:split orient="vert"/>
      </p:transition>
    </mc:Choice>
    <mc:Fallback>
      <p:transition spd="slow" advTm="15685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Best </a:t>
            </a:r>
            <a:r>
              <a:rPr lang="cs-CZ" dirty="0" err="1" smtClean="0"/>
              <a:t>accent</a:t>
            </a:r>
            <a:r>
              <a:rPr lang="cs-CZ" dirty="0" smtClean="0"/>
              <a:t> </a:t>
            </a:r>
            <a:r>
              <a:rPr lang="cs-CZ" dirty="0" err="1" smtClean="0"/>
              <a:t>recordings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err="1" smtClean="0"/>
              <a:t>AmE</a:t>
            </a:r>
            <a:r>
              <a:rPr lang="cs-CZ" dirty="0" smtClean="0"/>
              <a:t> </a:t>
            </a:r>
            <a:r>
              <a:rPr lang="cs-CZ" dirty="0" err="1" smtClean="0"/>
              <a:t>accents</a:t>
            </a:r>
            <a:r>
              <a:rPr lang="cs-CZ" dirty="0" smtClean="0"/>
              <a:t> in </a:t>
            </a:r>
            <a:r>
              <a:rPr lang="cs-CZ" dirty="0" err="1" smtClean="0"/>
              <a:t>North</a:t>
            </a:r>
            <a:r>
              <a:rPr lang="cs-CZ" dirty="0" smtClean="0"/>
              <a:t> America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800" dirty="0" err="1" smtClean="0"/>
              <a:t>Animated</a:t>
            </a:r>
            <a:r>
              <a:rPr lang="cs-CZ" sz="3800" dirty="0" smtClean="0"/>
              <a:t> </a:t>
            </a:r>
            <a:r>
              <a:rPr lang="cs-CZ" sz="3800" dirty="0" err="1" smtClean="0"/>
              <a:t>dialect</a:t>
            </a:r>
            <a:r>
              <a:rPr lang="cs-CZ" sz="3800" dirty="0" smtClean="0"/>
              <a:t> map: 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://www.businessinsider.com/animated-map-where-american-accents-come-from-2018-5</a:t>
            </a:r>
            <a:endParaRPr lang="cs-CZ" dirty="0"/>
          </a:p>
          <a:p>
            <a:endParaRPr lang="cs-CZ" dirty="0"/>
          </a:p>
          <a:p>
            <a:r>
              <a:rPr lang="cs-CZ" sz="3800" dirty="0" err="1" smtClean="0"/>
              <a:t>All</a:t>
            </a:r>
            <a:r>
              <a:rPr lang="cs-CZ" sz="3800" dirty="0" smtClean="0"/>
              <a:t> </a:t>
            </a:r>
            <a:r>
              <a:rPr lang="cs-CZ" sz="3800" dirty="0" err="1" smtClean="0"/>
              <a:t>covered</a:t>
            </a:r>
            <a:r>
              <a:rPr lang="cs-CZ" sz="3800" dirty="0" smtClean="0"/>
              <a:t> by </a:t>
            </a:r>
            <a:r>
              <a:rPr lang="cs-CZ" sz="3800" dirty="0" err="1" smtClean="0"/>
              <a:t>Amy</a:t>
            </a:r>
            <a:r>
              <a:rPr lang="cs-CZ" sz="3800" dirty="0" smtClean="0"/>
              <a:t> </a:t>
            </a:r>
            <a:r>
              <a:rPr lang="cs-CZ" sz="3800" dirty="0" err="1" smtClean="0"/>
              <a:t>Walker</a:t>
            </a:r>
            <a:r>
              <a:rPr lang="cs-CZ" sz="3800" dirty="0" smtClean="0"/>
              <a:t>, </a:t>
            </a:r>
            <a:r>
              <a:rPr lang="cs-CZ" sz="3800" dirty="0" err="1" smtClean="0"/>
              <a:t>e.g</a:t>
            </a:r>
            <a:r>
              <a:rPr lang="cs-CZ" sz="3800" dirty="0" smtClean="0"/>
              <a:t>. </a:t>
            </a:r>
            <a:r>
              <a:rPr lang="cs-CZ" sz="3300" i="1" dirty="0" err="1"/>
              <a:t>F</a:t>
            </a:r>
            <a:r>
              <a:rPr lang="cs-CZ" sz="3300" i="1" dirty="0" err="1" smtClean="0"/>
              <a:t>un</a:t>
            </a:r>
            <a:r>
              <a:rPr lang="cs-CZ" sz="3300" i="1" dirty="0" smtClean="0"/>
              <a:t> tour </a:t>
            </a:r>
            <a:r>
              <a:rPr lang="cs-CZ" sz="3300" i="1" dirty="0" err="1" smtClean="0"/>
              <a:t>of</a:t>
            </a:r>
            <a:r>
              <a:rPr lang="cs-CZ" sz="3300" i="1" dirty="0" smtClean="0"/>
              <a:t> </a:t>
            </a:r>
            <a:r>
              <a:rPr lang="cs-CZ" sz="3300" i="1" dirty="0" err="1" smtClean="0"/>
              <a:t>American</a:t>
            </a:r>
            <a:r>
              <a:rPr lang="cs-CZ" sz="3300" i="1" dirty="0" smtClean="0"/>
              <a:t> </a:t>
            </a:r>
            <a:r>
              <a:rPr lang="cs-CZ" sz="3300" i="1" dirty="0" err="1" smtClean="0"/>
              <a:t>Accents</a:t>
            </a:r>
            <a:r>
              <a:rPr lang="cs-CZ" sz="3300" i="1" dirty="0" smtClean="0"/>
              <a:t>, 6:40</a:t>
            </a:r>
          </a:p>
          <a:p>
            <a:r>
              <a:rPr lang="cs-CZ" sz="3800" dirty="0" smtClean="0"/>
              <a:t>General and </a:t>
            </a:r>
            <a:r>
              <a:rPr lang="cs-CZ" sz="3800" dirty="0" err="1" smtClean="0"/>
              <a:t>GenAm</a:t>
            </a:r>
            <a:endParaRPr lang="cs-CZ" sz="3800" dirty="0" smtClean="0"/>
          </a:p>
          <a:p>
            <a:r>
              <a:rPr lang="cs-CZ" sz="3800" dirty="0" smtClean="0"/>
              <a:t>East Coast and New York</a:t>
            </a:r>
          </a:p>
          <a:p>
            <a:r>
              <a:rPr lang="cs-CZ" sz="3800" dirty="0" err="1" smtClean="0"/>
              <a:t>MidWest</a:t>
            </a:r>
            <a:endParaRPr lang="cs-CZ" sz="3800" dirty="0" smtClean="0"/>
          </a:p>
          <a:p>
            <a:r>
              <a:rPr lang="cs-CZ" sz="3800" dirty="0" err="1" smtClean="0"/>
              <a:t>the</a:t>
            </a:r>
            <a:r>
              <a:rPr lang="cs-CZ" sz="3800" dirty="0" smtClean="0"/>
              <a:t> </a:t>
            </a:r>
            <a:r>
              <a:rPr lang="cs-CZ" sz="3800" dirty="0" err="1" smtClean="0"/>
              <a:t>South</a:t>
            </a:r>
            <a:r>
              <a:rPr lang="cs-CZ" sz="3800" dirty="0" smtClean="0"/>
              <a:t>, Cajun</a:t>
            </a:r>
          </a:p>
          <a:p>
            <a:r>
              <a:rPr lang="cs-CZ" sz="3800" dirty="0" smtClean="0"/>
              <a:t>AAVE</a:t>
            </a:r>
          </a:p>
          <a:p>
            <a:r>
              <a:rPr lang="cs-CZ" sz="3800" dirty="0" err="1" smtClean="0"/>
              <a:t>TexMex</a:t>
            </a:r>
            <a:endParaRPr lang="cs-CZ" sz="3800" dirty="0" smtClean="0"/>
          </a:p>
          <a:p>
            <a:endParaRPr lang="cs-CZ" sz="3800" dirty="0" smtClean="0"/>
          </a:p>
        </p:txBody>
      </p:sp>
    </p:spTree>
    <p:extLst>
      <p:ext uri="{BB962C8B-B14F-4D97-AF65-F5344CB8AC3E}">
        <p14:creationId xmlns:p14="http://schemas.microsoft.com/office/powerpoint/2010/main" val="901419410"/>
      </p:ext>
    </p:extLst>
  </p:cSld>
  <p:clrMapOvr>
    <a:masterClrMapping/>
  </p:clrMapOvr>
  <p:transition spd="slow" advTm="82323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Best </a:t>
            </a:r>
            <a:r>
              <a:rPr lang="cs-CZ" dirty="0" err="1"/>
              <a:t>accent</a:t>
            </a:r>
            <a:r>
              <a:rPr lang="cs-CZ" dirty="0"/>
              <a:t> </a:t>
            </a:r>
            <a:r>
              <a:rPr lang="cs-CZ" dirty="0" err="1"/>
              <a:t>recordings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 err="1"/>
              <a:t>AmE</a:t>
            </a:r>
            <a:r>
              <a:rPr lang="cs-CZ" dirty="0"/>
              <a:t> </a:t>
            </a:r>
            <a:r>
              <a:rPr lang="cs-CZ" dirty="0" err="1"/>
              <a:t>accents</a:t>
            </a:r>
            <a:r>
              <a:rPr lang="cs-CZ" dirty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Canada</a:t>
            </a:r>
            <a:r>
              <a:rPr lang="cs-CZ" dirty="0" smtClean="0"/>
              <a:t>: </a:t>
            </a:r>
            <a:r>
              <a:rPr lang="cs-CZ" sz="1800" i="1" dirty="0" smtClean="0"/>
              <a:t>Jim </a:t>
            </a:r>
            <a:r>
              <a:rPr lang="cs-CZ" sz="1800" i="1" dirty="0" err="1" smtClean="0"/>
              <a:t>Carrey</a:t>
            </a:r>
            <a:r>
              <a:rPr lang="cs-CZ" sz="1800" i="1" dirty="0" smtClean="0"/>
              <a:t> – </a:t>
            </a:r>
            <a:r>
              <a:rPr lang="cs-CZ" sz="1800" i="1" dirty="0" err="1" smtClean="0"/>
              <a:t>Canada</a:t>
            </a:r>
            <a:r>
              <a:rPr lang="cs-CZ" sz="1800" i="1" dirty="0" smtClean="0"/>
              <a:t>, 2:03</a:t>
            </a:r>
            <a:endParaRPr lang="cs-CZ" i="1" dirty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Caribbean</a:t>
            </a:r>
            <a:r>
              <a:rPr lang="cs-CZ" dirty="0"/>
              <a:t> (</a:t>
            </a:r>
            <a:r>
              <a:rPr lang="cs-CZ" dirty="0" err="1"/>
              <a:t>Jamaica</a:t>
            </a:r>
            <a:r>
              <a:rPr lang="cs-CZ" dirty="0"/>
              <a:t>, Guyana, Barbados</a:t>
            </a:r>
            <a:r>
              <a:rPr lang="cs-CZ" dirty="0" smtClean="0"/>
              <a:t>…): </a:t>
            </a:r>
          </a:p>
          <a:p>
            <a:pPr marL="0" indent="0">
              <a:buNone/>
            </a:pPr>
            <a:r>
              <a:rPr lang="cs-CZ" sz="1800" i="1" dirty="0"/>
              <a:t> </a:t>
            </a:r>
            <a:r>
              <a:rPr lang="cs-CZ" sz="1800" i="1" dirty="0" smtClean="0"/>
              <a:t>    </a:t>
            </a:r>
            <a:r>
              <a:rPr lang="cs-CZ" sz="1800" i="1" dirty="0" err="1" smtClean="0"/>
              <a:t>Rihanna</a:t>
            </a:r>
            <a:r>
              <a:rPr lang="cs-CZ" sz="1800" i="1" dirty="0" smtClean="0"/>
              <a:t> </a:t>
            </a:r>
            <a:r>
              <a:rPr lang="cs-CZ" sz="1800" i="1" dirty="0" err="1"/>
              <a:t>T</a:t>
            </a:r>
            <a:r>
              <a:rPr lang="cs-CZ" sz="1800" i="1" dirty="0" err="1" smtClean="0"/>
              <a:t>akes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Oprah</a:t>
            </a:r>
            <a:r>
              <a:rPr lang="cs-CZ" sz="1800" i="1" dirty="0" smtClean="0"/>
              <a:t> on a Tour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Her </a:t>
            </a:r>
            <a:r>
              <a:rPr lang="cs-CZ" sz="1800" i="1" dirty="0" err="1" smtClean="0"/>
              <a:t>childhood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home</a:t>
            </a:r>
            <a:r>
              <a:rPr lang="cs-CZ" sz="1800" i="1" dirty="0" smtClean="0"/>
              <a:t>, 3:07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Philippines</a:t>
            </a:r>
            <a:r>
              <a:rPr lang="cs-CZ" dirty="0" smtClean="0"/>
              <a:t>: </a:t>
            </a:r>
            <a:r>
              <a:rPr lang="cs-CZ" sz="1800" i="1" dirty="0" err="1" smtClean="0"/>
              <a:t>Filipino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Accent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Tutorial</a:t>
            </a:r>
            <a:r>
              <a:rPr lang="cs-CZ" sz="1800" i="1" dirty="0" smtClean="0"/>
              <a:t> by </a:t>
            </a:r>
            <a:r>
              <a:rPr lang="cs-CZ" sz="1800" i="1" dirty="0" err="1" smtClean="0"/>
              <a:t>Mikey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Bustos</a:t>
            </a:r>
            <a:r>
              <a:rPr lang="cs-CZ" sz="1800" i="1" dirty="0" smtClean="0"/>
              <a:t>, 2:41</a:t>
            </a:r>
            <a:endParaRPr lang="cs-CZ" dirty="0"/>
          </a:p>
          <a:p>
            <a:r>
              <a:rPr lang="cs-CZ" dirty="0" err="1" smtClean="0"/>
              <a:t>Hawaii</a:t>
            </a:r>
            <a:r>
              <a:rPr lang="cs-CZ" dirty="0" smtClean="0"/>
              <a:t>: </a:t>
            </a:r>
            <a:r>
              <a:rPr lang="cs-CZ" sz="1800" i="1" dirty="0" err="1"/>
              <a:t>H</a:t>
            </a:r>
            <a:r>
              <a:rPr lang="cs-CZ" sz="1800" i="1" dirty="0" err="1" smtClean="0"/>
              <a:t>awaii</a:t>
            </a:r>
            <a:r>
              <a:rPr lang="cs-CZ" sz="1800" i="1" dirty="0" smtClean="0"/>
              <a:t> Pidgin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Voice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Hawaii</a:t>
            </a:r>
            <a:r>
              <a:rPr lang="cs-CZ" sz="1800" i="1" dirty="0" smtClean="0"/>
              <a:t>, 4:27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12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2888">
        <p:fade/>
      </p:transition>
    </mc:Choice>
    <mc:Fallback>
      <p:transition spd="med" advTm="1128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Best </a:t>
            </a:r>
            <a:r>
              <a:rPr lang="cs-CZ" dirty="0" err="1" smtClean="0"/>
              <a:t>accent</a:t>
            </a:r>
            <a:r>
              <a:rPr lang="cs-CZ" dirty="0" smtClean="0"/>
              <a:t> </a:t>
            </a:r>
            <a:r>
              <a:rPr lang="cs-CZ" dirty="0" err="1" smtClean="0"/>
              <a:t>recordings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err="1" smtClean="0"/>
              <a:t>British</a:t>
            </a:r>
            <a:r>
              <a:rPr lang="cs-CZ" dirty="0" smtClean="0"/>
              <a:t> vs.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- </a:t>
            </a:r>
            <a:r>
              <a:rPr lang="cs-CZ" dirty="0" err="1" smtClean="0"/>
              <a:t>Identities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i="1" dirty="0" err="1" smtClean="0"/>
              <a:t>Chris</a:t>
            </a:r>
            <a:r>
              <a:rPr lang="cs-CZ" sz="1800" i="1" dirty="0" smtClean="0"/>
              <a:t> James Black </a:t>
            </a:r>
            <a:r>
              <a:rPr lang="cs-CZ" sz="1800" i="1" dirty="0" err="1" smtClean="0"/>
              <a:t>British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Accent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Stand</a:t>
            </a:r>
            <a:r>
              <a:rPr lang="cs-CZ" sz="1800" i="1" dirty="0" smtClean="0"/>
              <a:t> Up </a:t>
            </a:r>
            <a:r>
              <a:rPr lang="cs-CZ" sz="1800" i="1" dirty="0" err="1" smtClean="0"/>
              <a:t>Comedy</a:t>
            </a:r>
            <a:r>
              <a:rPr lang="cs-CZ" sz="1800" i="1" dirty="0" smtClean="0"/>
              <a:t>, 2:55</a:t>
            </a:r>
          </a:p>
          <a:p>
            <a:r>
              <a:rPr lang="cs-CZ" sz="1800" i="1" dirty="0" err="1" smtClean="0"/>
              <a:t>Prank</a:t>
            </a:r>
            <a:r>
              <a:rPr lang="cs-CZ" sz="1800" i="1" dirty="0" smtClean="0"/>
              <a:t> call </a:t>
            </a:r>
            <a:r>
              <a:rPr lang="cs-CZ" sz="1800" i="1" dirty="0" err="1" smtClean="0"/>
              <a:t>Yo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Wife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Wife</a:t>
            </a:r>
            <a:r>
              <a:rPr lang="cs-CZ" sz="1800" i="1" dirty="0" smtClean="0"/>
              <a:t> </a:t>
            </a:r>
            <a:r>
              <a:rPr lang="cs-CZ" sz="1800" i="1" dirty="0" err="1"/>
              <a:t>I</a:t>
            </a:r>
            <a:r>
              <a:rPr lang="cs-CZ" sz="1800" i="1" dirty="0" err="1" smtClean="0"/>
              <a:t>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Havin</a:t>
            </a:r>
            <a:r>
              <a:rPr lang="cs-CZ" sz="1800" i="1" dirty="0" smtClean="0"/>
              <a:t> My </a:t>
            </a:r>
            <a:r>
              <a:rPr lang="cs-CZ" sz="1800" i="1" dirty="0"/>
              <a:t>B</a:t>
            </a:r>
            <a:r>
              <a:rPr lang="cs-CZ" sz="1800" i="1" dirty="0" smtClean="0"/>
              <a:t>aby (UNCENSORED), 7:03</a:t>
            </a:r>
          </a:p>
          <a:p>
            <a:endParaRPr lang="cs-CZ" dirty="0" smtClean="0"/>
          </a:p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actors</a:t>
            </a:r>
            <a:r>
              <a:rPr lang="cs-CZ" dirty="0" smtClean="0"/>
              <a:t> </a:t>
            </a:r>
            <a:r>
              <a:rPr lang="cs-CZ" dirty="0" err="1" smtClean="0"/>
              <a:t>emulating</a:t>
            </a:r>
            <a:r>
              <a:rPr lang="cs-CZ" dirty="0" smtClean="0"/>
              <a:t> </a:t>
            </a:r>
            <a:r>
              <a:rPr lang="cs-CZ" dirty="0" err="1"/>
              <a:t>A</a:t>
            </a:r>
            <a:r>
              <a:rPr lang="cs-CZ" dirty="0" err="1" smtClean="0"/>
              <a:t>merican</a:t>
            </a:r>
            <a:r>
              <a:rPr lang="cs-CZ" dirty="0" smtClean="0"/>
              <a:t> </a:t>
            </a:r>
            <a:r>
              <a:rPr lang="cs-CZ" dirty="0" err="1" smtClean="0"/>
              <a:t>accents</a:t>
            </a:r>
            <a:r>
              <a:rPr lang="cs-CZ" dirty="0" smtClean="0"/>
              <a:t> in </a:t>
            </a:r>
            <a:r>
              <a:rPr lang="cs-CZ" dirty="0" err="1" smtClean="0"/>
              <a:t>films</a:t>
            </a:r>
            <a:endParaRPr lang="cs-CZ" dirty="0" smtClean="0"/>
          </a:p>
          <a:p>
            <a:pPr marL="0" indent="0">
              <a:buNone/>
            </a:pPr>
            <a:r>
              <a:rPr lang="en-US" sz="1800" i="1" dirty="0"/>
              <a:t>British Actors doing American </a:t>
            </a:r>
            <a:r>
              <a:rPr lang="en-US" sz="1800" i="1" dirty="0" smtClean="0"/>
              <a:t>accents</a:t>
            </a:r>
            <a:r>
              <a:rPr lang="cs-CZ" sz="1800" i="1" dirty="0" smtClean="0"/>
              <a:t>, 13:00</a:t>
            </a:r>
            <a:endParaRPr lang="en-US" sz="1800" i="1" dirty="0"/>
          </a:p>
          <a:p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actors</a:t>
            </a:r>
            <a:r>
              <a:rPr lang="cs-CZ" dirty="0" smtClean="0"/>
              <a:t> </a:t>
            </a:r>
            <a:r>
              <a:rPr lang="cs-CZ" dirty="0" err="1" smtClean="0"/>
              <a:t>emulating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accents</a:t>
            </a:r>
            <a:r>
              <a:rPr lang="cs-CZ" dirty="0" smtClean="0"/>
              <a:t> in </a:t>
            </a:r>
            <a:r>
              <a:rPr lang="cs-CZ" dirty="0" err="1" smtClean="0"/>
              <a:t>films</a:t>
            </a:r>
            <a:endParaRPr lang="cs-CZ" dirty="0" smtClean="0"/>
          </a:p>
          <a:p>
            <a:pPr marL="0" indent="0">
              <a:buNone/>
            </a:pPr>
            <a:r>
              <a:rPr lang="cs-CZ" sz="1800" i="1" dirty="0" err="1" smtClean="0"/>
              <a:t>American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Actors</a:t>
            </a:r>
            <a:r>
              <a:rPr lang="cs-CZ" sz="1800" i="1" dirty="0" smtClean="0"/>
              <a:t> </a:t>
            </a:r>
            <a:r>
              <a:rPr lang="cs-CZ" sz="1800" i="1" dirty="0" err="1"/>
              <a:t>d</a:t>
            </a:r>
            <a:r>
              <a:rPr lang="cs-CZ" sz="1800" i="1" dirty="0" err="1" smtClean="0"/>
              <a:t>oing</a:t>
            </a:r>
            <a:r>
              <a:rPr lang="cs-CZ" sz="1800" i="1" dirty="0" smtClean="0"/>
              <a:t> a </a:t>
            </a:r>
            <a:r>
              <a:rPr lang="cs-CZ" sz="1800" i="1" dirty="0" err="1" smtClean="0"/>
              <a:t>British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accent</a:t>
            </a:r>
            <a:r>
              <a:rPr lang="cs-CZ" sz="1800" i="1" dirty="0" smtClean="0"/>
              <a:t>, 5:52</a:t>
            </a:r>
            <a:endParaRPr lang="cs-CZ" sz="1800" i="1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290761"/>
      </p:ext>
    </p:extLst>
  </p:cSld>
  <p:clrMapOvr>
    <a:masterClrMapping/>
  </p:clrMapOvr>
  <p:transition spd="slow" advTm="107628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Best </a:t>
            </a:r>
            <a:r>
              <a:rPr lang="cs-CZ" dirty="0" err="1" smtClean="0"/>
              <a:t>accent</a:t>
            </a:r>
            <a:r>
              <a:rPr lang="cs-CZ" dirty="0" smtClean="0"/>
              <a:t> </a:t>
            </a:r>
            <a:r>
              <a:rPr lang="cs-CZ" dirty="0" err="1" smtClean="0"/>
              <a:t>recordings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err="1" smtClean="0"/>
              <a:t>European</a:t>
            </a:r>
            <a:r>
              <a:rPr lang="cs-CZ" dirty="0" smtClean="0"/>
              <a:t> FL and SL </a:t>
            </a:r>
            <a:r>
              <a:rPr lang="cs-CZ" dirty="0" err="1" smtClean="0"/>
              <a:t>varieties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German</a:t>
            </a:r>
            <a:r>
              <a:rPr lang="cs-CZ" dirty="0" smtClean="0"/>
              <a:t>: </a:t>
            </a:r>
            <a:r>
              <a:rPr lang="cs-CZ" sz="1800" i="1" dirty="0" err="1" smtClean="0"/>
              <a:t>German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coast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guard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trainee</a:t>
            </a:r>
            <a:r>
              <a:rPr lang="cs-CZ" sz="1800" i="1" dirty="0" smtClean="0"/>
              <a:t>, 0:52</a:t>
            </a:r>
            <a:endParaRPr lang="cs-CZ" i="1" dirty="0" smtClean="0"/>
          </a:p>
          <a:p>
            <a:r>
              <a:rPr lang="cs-CZ" dirty="0" err="1" smtClean="0"/>
              <a:t>Italian</a:t>
            </a:r>
            <a:r>
              <a:rPr lang="cs-CZ" dirty="0" smtClean="0"/>
              <a:t>: </a:t>
            </a:r>
            <a:r>
              <a:rPr lang="cs-CZ" sz="1800" i="1" dirty="0" err="1" smtClean="0"/>
              <a:t>Italian</a:t>
            </a:r>
            <a:r>
              <a:rPr lang="cs-CZ" sz="1800" i="1" dirty="0" smtClean="0"/>
              <a:t> </a:t>
            </a:r>
            <a:r>
              <a:rPr lang="en-US" sz="1800" i="1" dirty="0" smtClean="0"/>
              <a:t>m</a:t>
            </a:r>
            <a:r>
              <a:rPr lang="cs-CZ" sz="1800" i="1" dirty="0" err="1" smtClean="0"/>
              <a:t>an</a:t>
            </a:r>
            <a:r>
              <a:rPr lang="cs-CZ" sz="1800" i="1" dirty="0" smtClean="0"/>
              <a:t> </a:t>
            </a:r>
            <a:r>
              <a:rPr lang="en-US" sz="1800" i="1" dirty="0" smtClean="0"/>
              <a:t>w</a:t>
            </a:r>
            <a:r>
              <a:rPr lang="cs-CZ" sz="1800" i="1" dirty="0" smtClean="0"/>
              <a:t>ho </a:t>
            </a:r>
            <a:r>
              <a:rPr lang="en-US" sz="1800" i="1" dirty="0" smtClean="0"/>
              <a:t>w</a:t>
            </a:r>
            <a:r>
              <a:rPr lang="cs-CZ" sz="1800" i="1" dirty="0" err="1" smtClean="0"/>
              <a:t>ent</a:t>
            </a:r>
            <a:r>
              <a:rPr lang="cs-CZ" sz="1800" i="1" dirty="0" smtClean="0"/>
              <a:t> to Malta</a:t>
            </a:r>
            <a:r>
              <a:rPr lang="en-US" sz="1800" i="1" dirty="0" smtClean="0"/>
              <a:t> [Original], 2</a:t>
            </a:r>
            <a:r>
              <a:rPr lang="cs-CZ" sz="1800" i="1" dirty="0" smtClean="0"/>
              <a:t>:</a:t>
            </a:r>
            <a:r>
              <a:rPr lang="en-US" sz="1800" i="1" dirty="0" smtClean="0"/>
              <a:t>26</a:t>
            </a:r>
            <a:r>
              <a:rPr lang="cs-CZ" sz="1800" i="1" dirty="0" smtClean="0"/>
              <a:t> </a:t>
            </a:r>
            <a:endParaRPr lang="cs-CZ" sz="1800" dirty="0" smtClean="0"/>
          </a:p>
          <a:p>
            <a:r>
              <a:rPr lang="cs-CZ" dirty="0" err="1" smtClean="0"/>
              <a:t>French</a:t>
            </a:r>
            <a:r>
              <a:rPr lang="cs-CZ" dirty="0" smtClean="0"/>
              <a:t>: </a:t>
            </a:r>
            <a:r>
              <a:rPr lang="cs-CZ" sz="1800" i="1" dirty="0"/>
              <a:t>P</a:t>
            </a:r>
            <a:r>
              <a:rPr lang="cs-CZ" sz="1800" i="1" dirty="0" smtClean="0"/>
              <a:t>ink </a:t>
            </a:r>
            <a:r>
              <a:rPr lang="cs-CZ" sz="1800" i="1" dirty="0" err="1" smtClean="0"/>
              <a:t>Panther</a:t>
            </a:r>
            <a:r>
              <a:rPr lang="cs-CZ" sz="1800" i="1" dirty="0" smtClean="0"/>
              <a:t> - Hamburger, 4:22 </a:t>
            </a:r>
            <a:endParaRPr lang="cs-CZ" dirty="0" smtClean="0"/>
          </a:p>
          <a:p>
            <a:r>
              <a:rPr lang="cs-CZ" dirty="0" err="1" smtClean="0"/>
              <a:t>Spanish</a:t>
            </a:r>
            <a:r>
              <a:rPr lang="cs-CZ" dirty="0" smtClean="0"/>
              <a:t>: </a:t>
            </a:r>
            <a:r>
              <a:rPr lang="en-US" sz="1800" i="1" dirty="0" smtClean="0"/>
              <a:t>two </a:t>
            </a:r>
            <a:r>
              <a:rPr lang="en-US" sz="1800" i="1" dirty="0"/>
              <a:t>and a half men funniest scene of </a:t>
            </a:r>
            <a:r>
              <a:rPr lang="en-US" sz="1800" i="1" dirty="0" err="1"/>
              <a:t>enrique</a:t>
            </a:r>
            <a:r>
              <a:rPr lang="en-US" sz="1800" i="1" dirty="0"/>
              <a:t> </a:t>
            </a:r>
            <a:r>
              <a:rPr lang="en-US" sz="1800" i="1" dirty="0" err="1" smtClean="0"/>
              <a:t>iglesias</a:t>
            </a:r>
            <a:r>
              <a:rPr lang="cs-CZ" sz="1800" i="1" dirty="0" smtClean="0"/>
              <a:t>, 2:02</a:t>
            </a:r>
            <a:endParaRPr lang="en-US" sz="1800" i="1" dirty="0"/>
          </a:p>
          <a:p>
            <a:r>
              <a:rPr lang="cs-CZ" dirty="0" err="1" smtClean="0"/>
              <a:t>Russian</a:t>
            </a:r>
            <a:r>
              <a:rPr lang="cs-CZ" dirty="0" smtClean="0"/>
              <a:t>: </a:t>
            </a:r>
            <a:r>
              <a:rPr lang="cs-CZ" sz="1800" i="1" dirty="0" err="1" smtClean="0"/>
              <a:t>Trevor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Noah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makes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fun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Russian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accent</a:t>
            </a:r>
            <a:r>
              <a:rPr lang="cs-CZ" sz="1800" i="1" dirty="0" smtClean="0"/>
              <a:t>, 2:43 </a:t>
            </a:r>
            <a:endParaRPr lang="cs-CZ" sz="1800" i="1" dirty="0" smtClean="0"/>
          </a:p>
          <a:p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parody</a:t>
            </a:r>
            <a:r>
              <a:rPr lang="cs-CZ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-by </a:t>
            </a:r>
            <a:r>
              <a:rPr lang="cs-CZ" dirty="0" err="1" smtClean="0"/>
              <a:t>Tracy</a:t>
            </a:r>
            <a:r>
              <a:rPr lang="cs-CZ" dirty="0" smtClean="0"/>
              <a:t> </a:t>
            </a:r>
            <a:r>
              <a:rPr lang="cs-CZ" dirty="0" err="1" smtClean="0"/>
              <a:t>Ullman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i="1" dirty="0" smtClean="0"/>
              <a:t>Angela Merkel, Brigitte </a:t>
            </a:r>
            <a:r>
              <a:rPr lang="cs-CZ" i="1" dirty="0" err="1"/>
              <a:t>M</a:t>
            </a:r>
            <a:r>
              <a:rPr lang="cs-CZ" i="1" dirty="0" err="1" smtClean="0"/>
              <a:t>acron</a:t>
            </a:r>
            <a:r>
              <a:rPr lang="cs-CZ" i="1" dirty="0" smtClean="0"/>
              <a:t>, Camilla </a:t>
            </a:r>
            <a:r>
              <a:rPr lang="cs-CZ" i="1" dirty="0" err="1" smtClean="0"/>
              <a:t>Parker-Bowles</a:t>
            </a:r>
            <a:r>
              <a:rPr lang="cs-CZ" i="1" dirty="0" smtClean="0"/>
              <a:t> and </a:t>
            </a:r>
            <a:r>
              <a:rPr lang="cs-CZ" i="1" dirty="0" err="1" smtClean="0"/>
              <a:t>other</a:t>
            </a:r>
            <a:r>
              <a:rPr lang="cs-CZ" i="1" dirty="0" smtClean="0"/>
              <a:t> </a:t>
            </a:r>
            <a:r>
              <a:rPr lang="cs-CZ" i="1" dirty="0" err="1" smtClean="0"/>
              <a:t>members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British</a:t>
            </a:r>
            <a:r>
              <a:rPr lang="cs-CZ" i="1" dirty="0" smtClean="0"/>
              <a:t> </a:t>
            </a:r>
            <a:r>
              <a:rPr lang="cs-CZ" i="1" dirty="0" err="1" smtClean="0"/>
              <a:t>Royal</a:t>
            </a:r>
            <a:r>
              <a:rPr lang="cs-CZ" i="1" dirty="0" smtClean="0"/>
              <a:t> </a:t>
            </a:r>
            <a:r>
              <a:rPr lang="cs-CZ" i="1" dirty="0" err="1" smtClean="0"/>
              <a:t>family</a:t>
            </a:r>
            <a:r>
              <a:rPr lang="cs-CZ" i="1" dirty="0" smtClean="0"/>
              <a:t>, </a:t>
            </a:r>
            <a:r>
              <a:rPr lang="cs-CZ" sz="1800" i="1" dirty="0" err="1" smtClean="0"/>
              <a:t>e.g</a:t>
            </a:r>
            <a:r>
              <a:rPr lang="cs-CZ" sz="1800" i="1" dirty="0" smtClean="0"/>
              <a:t>. President </a:t>
            </a:r>
            <a:r>
              <a:rPr lang="cs-CZ" sz="1800" i="1" dirty="0" err="1" smtClean="0"/>
              <a:t>trump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posts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himself</a:t>
            </a:r>
            <a:r>
              <a:rPr lang="cs-CZ" sz="1800" i="1" dirty="0" smtClean="0"/>
              <a:t> to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United </a:t>
            </a:r>
            <a:r>
              <a:rPr lang="cs-CZ" sz="1800" i="1" dirty="0" err="1" smtClean="0"/>
              <a:t>England</a:t>
            </a:r>
            <a:r>
              <a:rPr lang="cs-CZ" sz="1800" i="1" dirty="0" smtClean="0"/>
              <a:t> - BBC, 3:33 </a:t>
            </a:r>
            <a:r>
              <a:rPr lang="cs-CZ" i="1" dirty="0" smtClean="0"/>
              <a:t>  </a:t>
            </a:r>
          </a:p>
          <a:p>
            <a:pPr marL="0" indent="0">
              <a:buNone/>
            </a:pPr>
            <a:r>
              <a:rPr lang="cs-CZ" i="1" dirty="0" smtClean="0"/>
              <a:t>-</a:t>
            </a:r>
            <a:r>
              <a:rPr lang="cs-CZ" dirty="0" smtClean="0"/>
              <a:t>in </a:t>
            </a:r>
            <a:r>
              <a:rPr lang="cs-CZ" i="1" dirty="0" err="1" smtClean="0"/>
              <a:t>Saturday</a:t>
            </a:r>
            <a:r>
              <a:rPr lang="cs-CZ" i="1" dirty="0" smtClean="0"/>
              <a:t> Night Live (Adele</a:t>
            </a:r>
            <a:r>
              <a:rPr lang="cs-CZ" i="1" dirty="0" smtClean="0"/>
              <a:t>), </a:t>
            </a:r>
            <a:r>
              <a:rPr lang="cs-CZ" sz="1800" i="1" dirty="0" err="1" smtClean="0"/>
              <a:t>e.g</a:t>
            </a:r>
            <a:r>
              <a:rPr lang="cs-CZ" sz="1800" i="1" dirty="0" smtClean="0"/>
              <a:t>. A </a:t>
            </a:r>
            <a:r>
              <a:rPr lang="cs-CZ" sz="1800" i="1" dirty="0" err="1" smtClean="0"/>
              <a:t>Thanksgiving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Miracle</a:t>
            </a:r>
            <a:r>
              <a:rPr lang="cs-CZ" sz="1800" i="1" dirty="0" smtClean="0"/>
              <a:t> – SNL, 3:48</a:t>
            </a:r>
            <a:r>
              <a:rPr lang="cs-CZ" i="1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66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841">
        <p:fade/>
      </p:transition>
    </mc:Choice>
    <mc:Fallback>
      <p:transition spd="med" advTm="918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Apologies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033337"/>
            <a:ext cx="100584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/>
              <a:t>… </a:t>
            </a:r>
            <a:r>
              <a:rPr lang="cs-CZ" sz="3600" dirty="0" err="1" smtClean="0"/>
              <a:t>if</a:t>
            </a:r>
            <a:r>
              <a:rPr lang="cs-CZ" sz="3600" dirty="0" smtClean="0"/>
              <a:t> </a:t>
            </a:r>
            <a:r>
              <a:rPr lang="cs-CZ" sz="3600" dirty="0" err="1" smtClean="0"/>
              <a:t>your</a:t>
            </a:r>
            <a:r>
              <a:rPr lang="cs-CZ" sz="3600" dirty="0" smtClean="0"/>
              <a:t> </a:t>
            </a:r>
            <a:r>
              <a:rPr lang="cs-CZ" sz="3600" dirty="0" err="1" smtClean="0"/>
              <a:t>favourite</a:t>
            </a:r>
            <a:r>
              <a:rPr lang="cs-CZ" sz="3600" dirty="0" smtClean="0"/>
              <a:t> </a:t>
            </a:r>
            <a:r>
              <a:rPr lang="cs-CZ" sz="3600" dirty="0" err="1" smtClean="0"/>
              <a:t>recordings</a:t>
            </a:r>
            <a:r>
              <a:rPr lang="cs-CZ" sz="3600" dirty="0" smtClean="0"/>
              <a:t> are </a:t>
            </a:r>
            <a:r>
              <a:rPr lang="cs-CZ" sz="3600" dirty="0" err="1" smtClean="0"/>
              <a:t>missing</a:t>
            </a:r>
            <a:r>
              <a:rPr lang="cs-CZ" sz="3600" dirty="0" smtClean="0"/>
              <a:t>. </a:t>
            </a:r>
            <a:endParaRPr lang="cs-CZ" sz="3600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 err="1" smtClean="0"/>
              <a:t>Introduce</a:t>
            </a:r>
            <a:r>
              <a:rPr lang="cs-CZ" sz="3600" dirty="0" smtClean="0"/>
              <a:t> </a:t>
            </a:r>
            <a:r>
              <a:rPr lang="cs-CZ" sz="3600" dirty="0" err="1" smtClean="0"/>
              <a:t>them</a:t>
            </a:r>
            <a:r>
              <a:rPr lang="cs-CZ" sz="3600" dirty="0" smtClean="0"/>
              <a:t> to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class</a:t>
            </a:r>
            <a:r>
              <a:rPr lang="cs-CZ" sz="3600" dirty="0" smtClean="0"/>
              <a:t> as </a:t>
            </a:r>
            <a:r>
              <a:rPr lang="cs-CZ" sz="3600" dirty="0" err="1" smtClean="0"/>
              <a:t>your</a:t>
            </a:r>
            <a:r>
              <a:rPr lang="cs-CZ" sz="3600" dirty="0" smtClean="0"/>
              <a:t> </a:t>
            </a:r>
            <a:endParaRPr lang="cs-CZ" sz="3600" dirty="0" smtClean="0"/>
          </a:p>
          <a:p>
            <a:pPr marL="0" indent="0" algn="ctr">
              <a:buNone/>
            </a:pPr>
            <a:r>
              <a:rPr lang="cs-CZ" sz="3600" i="1" dirty="0" err="1" smtClean="0"/>
              <a:t>pronunciation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project</a:t>
            </a:r>
            <a:r>
              <a:rPr lang="cs-CZ" sz="3600" dirty="0" smtClean="0"/>
              <a:t>!</a:t>
            </a:r>
          </a:p>
          <a:p>
            <a:pPr marL="0" indent="0" algn="ctr">
              <a:buNone/>
            </a:pP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92" y="477653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5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529">
        <p:fade/>
      </p:transition>
    </mc:Choice>
    <mc:Fallback>
      <p:transition spd="med" advTm="295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 err="1" smtClean="0">
                <a:solidFill>
                  <a:srgbClr val="00B050"/>
                </a:solidFill>
              </a:rPr>
              <a:t>Introductory</a:t>
            </a:r>
            <a:r>
              <a:rPr lang="cs-CZ" dirty="0" smtClean="0">
                <a:solidFill>
                  <a:srgbClr val="00B050"/>
                </a:solidFill>
              </a:rPr>
              <a:t> notes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 err="1" smtClean="0"/>
              <a:t>Having</a:t>
            </a:r>
            <a:r>
              <a:rPr lang="cs-CZ" dirty="0" smtClean="0"/>
              <a:t> made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mistakes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to make, </a:t>
            </a:r>
            <a:r>
              <a:rPr lang="cs-CZ" dirty="0" err="1" smtClean="0"/>
              <a:t>I‘m</a:t>
            </a:r>
            <a:r>
              <a:rPr lang="cs-CZ" dirty="0" smtClean="0"/>
              <a:t> in a </a:t>
            </a:r>
            <a:r>
              <a:rPr lang="cs-CZ" dirty="0" err="1" smtClean="0"/>
              <a:t>position</a:t>
            </a:r>
            <a:r>
              <a:rPr lang="cs-CZ" dirty="0" smtClean="0"/>
              <a:t> to </a:t>
            </a:r>
            <a:r>
              <a:rPr lang="cs-CZ" dirty="0" err="1" smtClean="0"/>
              <a:t>provide</a:t>
            </a:r>
            <a:r>
              <a:rPr lang="cs-CZ" dirty="0" smtClean="0"/>
              <a:t> these…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3257">
        <p15:prstTrans prst="wind"/>
      </p:transition>
    </mc:Choice>
    <mc:Fallback>
      <p:transition spd="slow" advTm="632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guidelines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Choice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recording</a:t>
            </a:r>
            <a:r>
              <a:rPr lang="cs-CZ" dirty="0" smtClean="0"/>
              <a:t>: </a:t>
            </a:r>
            <a:r>
              <a:rPr lang="cs-CZ" sz="1200" dirty="0" smtClean="0"/>
              <a:t>- </a:t>
            </a:r>
            <a:r>
              <a:rPr lang="cs-CZ" sz="1200" dirty="0" err="1" smtClean="0"/>
              <a:t>must</a:t>
            </a:r>
            <a:r>
              <a:rPr lang="cs-CZ" sz="1200" dirty="0" smtClean="0"/>
              <a:t> </a:t>
            </a:r>
            <a:r>
              <a:rPr lang="cs-CZ" sz="1200" dirty="0" err="1" smtClean="0"/>
              <a:t>offer</a:t>
            </a:r>
            <a:r>
              <a:rPr lang="cs-CZ" sz="1200" dirty="0" smtClean="0"/>
              <a:t> </a:t>
            </a:r>
            <a:r>
              <a:rPr lang="cs-CZ" sz="1200" dirty="0" err="1" smtClean="0"/>
              <a:t>benefits</a:t>
            </a:r>
            <a:r>
              <a:rPr lang="cs-CZ" sz="1200" dirty="0" smtClean="0"/>
              <a:t> on a </a:t>
            </a:r>
            <a:r>
              <a:rPr lang="cs-CZ" sz="1200" dirty="0" err="1" smtClean="0"/>
              <a:t>short</a:t>
            </a:r>
            <a:r>
              <a:rPr lang="cs-CZ" sz="1200" dirty="0" smtClean="0"/>
              <a:t> </a:t>
            </a:r>
            <a:r>
              <a:rPr lang="cs-CZ" sz="1200" dirty="0" err="1" smtClean="0"/>
              <a:t>space</a:t>
            </a:r>
            <a:r>
              <a:rPr lang="cs-CZ" sz="1200" dirty="0" smtClean="0"/>
              <a:t>, - </a:t>
            </a:r>
            <a:r>
              <a:rPr lang="cs-CZ" sz="1200" dirty="0" err="1" smtClean="0"/>
              <a:t>must</a:t>
            </a:r>
            <a:r>
              <a:rPr lang="cs-CZ" sz="1200" dirty="0" smtClean="0"/>
              <a:t> </a:t>
            </a:r>
            <a:r>
              <a:rPr lang="cs-CZ" sz="1200" dirty="0" err="1" smtClean="0"/>
              <a:t>be</a:t>
            </a:r>
            <a:r>
              <a:rPr lang="cs-CZ" sz="1200" dirty="0" smtClean="0"/>
              <a:t> </a:t>
            </a:r>
            <a:r>
              <a:rPr lang="cs-CZ" sz="1200" dirty="0" err="1" smtClean="0"/>
              <a:t>enjoyed</a:t>
            </a:r>
            <a:r>
              <a:rPr lang="cs-CZ" sz="1200" dirty="0" smtClean="0"/>
              <a:t> (</a:t>
            </a:r>
            <a:r>
              <a:rPr lang="cs-CZ" sz="1200" dirty="0" err="1" smtClean="0"/>
              <a:t>if</a:t>
            </a:r>
            <a:r>
              <a:rPr lang="cs-CZ" sz="1200" dirty="0" smtClean="0"/>
              <a:t> not </a:t>
            </a:r>
            <a:r>
              <a:rPr lang="cs-CZ" sz="1200" dirty="0" err="1" smtClean="0"/>
              <a:t>understood</a:t>
            </a:r>
            <a:r>
              <a:rPr lang="cs-CZ" sz="1200" dirty="0" smtClean="0"/>
              <a:t>) by </a:t>
            </a:r>
            <a:r>
              <a:rPr lang="cs-CZ" sz="1200" dirty="0" err="1" smtClean="0"/>
              <a:t>all</a:t>
            </a:r>
            <a:r>
              <a:rPr lang="cs-CZ" sz="1200" dirty="0" smtClean="0"/>
              <a:t> </a:t>
            </a:r>
            <a:r>
              <a:rPr lang="cs-CZ" sz="1200" dirty="0" err="1" smtClean="0"/>
              <a:t>those</a:t>
            </a:r>
            <a:r>
              <a:rPr lang="cs-CZ" sz="1200" dirty="0" smtClean="0"/>
              <a:t> </a:t>
            </a:r>
            <a:r>
              <a:rPr lang="cs-CZ" sz="1200" dirty="0" err="1" smtClean="0"/>
              <a:t>present</a:t>
            </a:r>
            <a:r>
              <a:rPr lang="cs-CZ" sz="1200" dirty="0" smtClean="0"/>
              <a:t>, - </a:t>
            </a:r>
            <a:r>
              <a:rPr lang="cs-CZ" sz="1200" dirty="0" err="1" smtClean="0"/>
              <a:t>need</a:t>
            </a:r>
            <a:r>
              <a:rPr lang="cs-CZ" sz="1200" dirty="0" smtClean="0"/>
              <a:t> not </a:t>
            </a:r>
            <a:r>
              <a:rPr lang="cs-CZ" sz="1200" dirty="0" err="1" smtClean="0"/>
              <a:t>be</a:t>
            </a:r>
            <a:r>
              <a:rPr lang="cs-CZ" sz="1200" dirty="0" smtClean="0"/>
              <a:t> </a:t>
            </a:r>
            <a:r>
              <a:rPr lang="cs-CZ" sz="1200" dirty="0" err="1" smtClean="0"/>
              <a:t>tailored</a:t>
            </a:r>
            <a:r>
              <a:rPr lang="cs-CZ" sz="1200" dirty="0" smtClean="0"/>
              <a:t> to </a:t>
            </a:r>
            <a:r>
              <a:rPr lang="cs-CZ" sz="1200" dirty="0" err="1" smtClean="0"/>
              <a:t>all</a:t>
            </a:r>
            <a:r>
              <a:rPr lang="cs-CZ" sz="1200" dirty="0" smtClean="0"/>
              <a:t> </a:t>
            </a:r>
            <a:r>
              <a:rPr lang="cs-CZ" sz="1200" dirty="0" err="1" smtClean="0"/>
              <a:t>participants</a:t>
            </a:r>
            <a:r>
              <a:rPr lang="cs-CZ" sz="1200" dirty="0" smtClean="0"/>
              <a:t>‘ </a:t>
            </a:r>
            <a:r>
              <a:rPr lang="cs-CZ" sz="1200" dirty="0" err="1" smtClean="0"/>
              <a:t>proficiency</a:t>
            </a:r>
            <a:r>
              <a:rPr lang="cs-CZ" sz="1200" dirty="0" smtClean="0"/>
              <a:t> </a:t>
            </a:r>
            <a:r>
              <a:rPr lang="cs-CZ" sz="1200" dirty="0" err="1" smtClean="0"/>
              <a:t>levels</a:t>
            </a:r>
            <a:endParaRPr lang="en-US" dirty="0" smtClean="0"/>
          </a:p>
          <a:p>
            <a:r>
              <a:rPr lang="en-US" dirty="0" smtClean="0"/>
              <a:t>Presentation as tidbit, reward</a:t>
            </a:r>
            <a:endParaRPr lang="cs-CZ" dirty="0" smtClean="0"/>
          </a:p>
          <a:p>
            <a:r>
              <a:rPr lang="cs-CZ" dirty="0" err="1" smtClean="0"/>
              <a:t>Timing</a:t>
            </a:r>
            <a:r>
              <a:rPr lang="cs-CZ" dirty="0" smtClean="0"/>
              <a:t> and </a:t>
            </a:r>
            <a:r>
              <a:rPr lang="cs-CZ" dirty="0" err="1" smtClean="0"/>
              <a:t>frequency</a:t>
            </a:r>
            <a:endParaRPr lang="cs-CZ" dirty="0" smtClean="0"/>
          </a:p>
          <a:p>
            <a:r>
              <a:rPr lang="cs-CZ" dirty="0" err="1" smtClean="0"/>
              <a:t>Preparation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recording</a:t>
            </a:r>
            <a:endParaRPr lang="cs-CZ" dirty="0" smtClean="0"/>
          </a:p>
          <a:p>
            <a:r>
              <a:rPr lang="cs-CZ" dirty="0" err="1" smtClean="0"/>
              <a:t>Follow</a:t>
            </a:r>
            <a:r>
              <a:rPr lang="cs-CZ" dirty="0" smtClean="0"/>
              <a:t>-up </a:t>
            </a:r>
            <a:r>
              <a:rPr lang="cs-CZ" dirty="0" err="1" smtClean="0"/>
              <a:t>activities</a:t>
            </a:r>
            <a:endParaRPr lang="cs-CZ" dirty="0" smtClean="0"/>
          </a:p>
          <a:p>
            <a:r>
              <a:rPr lang="cs-CZ" dirty="0" err="1" smtClean="0"/>
              <a:t>Encouraging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‘ autonomy </a:t>
            </a:r>
            <a:r>
              <a:rPr lang="en-US" dirty="0" smtClean="0"/>
              <a:t>&gt;&gt;&gt; formats on next slide &amp; computer games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356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14011">
        <p15:prstTrans prst="prestige"/>
      </p:transition>
    </mc:Choice>
    <mc:Fallback>
      <p:transition spd="slow" advTm="2140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Suggested</a:t>
            </a:r>
            <a:r>
              <a:rPr lang="cs-CZ" dirty="0" smtClean="0"/>
              <a:t> </a:t>
            </a:r>
            <a:r>
              <a:rPr lang="cs-CZ" dirty="0" err="1" smtClean="0"/>
              <a:t>formats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Sitcoms</a:t>
            </a:r>
            <a:endParaRPr lang="cs-CZ" dirty="0" smtClean="0"/>
          </a:p>
          <a:p>
            <a:r>
              <a:rPr lang="cs-CZ" dirty="0" err="1" smtClean="0"/>
              <a:t>Movies</a:t>
            </a:r>
            <a:r>
              <a:rPr lang="cs-CZ" dirty="0" smtClean="0"/>
              <a:t> (</a:t>
            </a:r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references</a:t>
            </a:r>
            <a:r>
              <a:rPr lang="cs-CZ" dirty="0" smtClean="0"/>
              <a:t>; </a:t>
            </a:r>
            <a:r>
              <a:rPr lang="cs-CZ" dirty="0" err="1" smtClean="0"/>
              <a:t>accents</a:t>
            </a:r>
            <a:r>
              <a:rPr lang="cs-CZ" dirty="0" smtClean="0"/>
              <a:t> </a:t>
            </a:r>
            <a:r>
              <a:rPr lang="cs-CZ" dirty="0" err="1" smtClean="0"/>
              <a:t>carry</a:t>
            </a:r>
            <a:r>
              <a:rPr lang="cs-CZ" dirty="0" smtClean="0"/>
              <a:t> </a:t>
            </a:r>
            <a:r>
              <a:rPr lang="cs-CZ" dirty="0" err="1" smtClean="0"/>
              <a:t>regional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, </a:t>
            </a:r>
            <a:r>
              <a:rPr lang="cs-CZ" dirty="0" err="1" smtClean="0"/>
              <a:t>ethnic</a:t>
            </a:r>
            <a:r>
              <a:rPr lang="cs-CZ" dirty="0" smtClean="0"/>
              <a:t> </a:t>
            </a:r>
            <a:r>
              <a:rPr lang="cs-CZ" dirty="0" err="1" smtClean="0"/>
              <a:t>connotations</a:t>
            </a:r>
            <a:r>
              <a:rPr lang="cs-CZ" dirty="0" smtClean="0"/>
              <a:t>;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issue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subtitles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English-teaching</a:t>
            </a:r>
            <a:r>
              <a:rPr lang="cs-CZ" dirty="0" smtClean="0"/>
              <a:t> </a:t>
            </a:r>
            <a:r>
              <a:rPr lang="cs-CZ" dirty="0" err="1" smtClean="0"/>
              <a:t>videos</a:t>
            </a:r>
            <a:r>
              <a:rPr lang="cs-CZ" dirty="0" smtClean="0"/>
              <a:t> </a:t>
            </a:r>
            <a:r>
              <a:rPr lang="cs-CZ" dirty="0" err="1" smtClean="0"/>
              <a:t>featuring</a:t>
            </a:r>
            <a:r>
              <a:rPr lang="cs-CZ" dirty="0" smtClean="0"/>
              <a:t> </a:t>
            </a:r>
            <a:r>
              <a:rPr lang="cs-CZ" dirty="0" err="1" smtClean="0"/>
              <a:t>mother</a:t>
            </a:r>
            <a:r>
              <a:rPr lang="cs-CZ" dirty="0" smtClean="0"/>
              <a:t> </a:t>
            </a:r>
            <a:r>
              <a:rPr lang="cs-CZ" dirty="0" err="1" smtClean="0"/>
              <a:t>tongue</a:t>
            </a:r>
            <a:r>
              <a:rPr lang="cs-CZ" dirty="0" smtClean="0"/>
              <a:t> x </a:t>
            </a:r>
            <a:r>
              <a:rPr lang="cs-CZ" dirty="0" err="1" smtClean="0"/>
              <a:t>all</a:t>
            </a:r>
            <a:r>
              <a:rPr lang="cs-CZ" dirty="0" smtClean="0"/>
              <a:t> in </a:t>
            </a:r>
            <a:r>
              <a:rPr lang="cs-CZ" dirty="0" err="1" smtClean="0"/>
              <a:t>English</a:t>
            </a:r>
            <a:endParaRPr lang="cs-CZ" dirty="0" smtClean="0"/>
          </a:p>
          <a:p>
            <a:r>
              <a:rPr lang="cs-CZ" dirty="0" err="1" smtClean="0"/>
              <a:t>Audiobooks</a:t>
            </a:r>
            <a:endParaRPr lang="cs-CZ" dirty="0" smtClean="0"/>
          </a:p>
          <a:p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videos</a:t>
            </a:r>
            <a:r>
              <a:rPr lang="cs-CZ" dirty="0"/>
              <a:t>;</a:t>
            </a:r>
            <a:r>
              <a:rPr lang="cs-CZ" dirty="0" smtClean="0"/>
              <a:t> TED </a:t>
            </a:r>
            <a:r>
              <a:rPr lang="cs-CZ" dirty="0" err="1" smtClean="0"/>
              <a:t>Talks</a:t>
            </a:r>
            <a:r>
              <a:rPr lang="cs-CZ" dirty="0" smtClean="0"/>
              <a:t>;  “</a:t>
            </a:r>
            <a:r>
              <a:rPr lang="cs-CZ" dirty="0" err="1" smtClean="0"/>
              <a:t>Accent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“; </a:t>
            </a:r>
            <a:r>
              <a:rPr lang="cs-CZ" dirty="0" err="1" smtClean="0"/>
              <a:t>Tutorials</a:t>
            </a:r>
            <a:endParaRPr lang="cs-CZ" dirty="0" smtClean="0"/>
          </a:p>
          <a:p>
            <a:r>
              <a:rPr lang="cs-CZ" dirty="0" smtClean="0"/>
              <a:t>Talk </a:t>
            </a:r>
            <a:r>
              <a:rPr lang="cs-CZ" dirty="0" err="1" smtClean="0"/>
              <a:t>shows</a:t>
            </a:r>
            <a:r>
              <a:rPr lang="cs-CZ" dirty="0" smtClean="0"/>
              <a:t>, </a:t>
            </a:r>
            <a:r>
              <a:rPr lang="cs-CZ" dirty="0" err="1" smtClean="0"/>
              <a:t>interviews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celebrities</a:t>
            </a:r>
            <a:endParaRPr lang="cs-CZ" dirty="0" smtClean="0"/>
          </a:p>
          <a:p>
            <a:r>
              <a:rPr lang="cs-CZ" dirty="0" err="1" smtClean="0"/>
              <a:t>Stand</a:t>
            </a:r>
            <a:r>
              <a:rPr lang="cs-CZ" dirty="0" smtClean="0"/>
              <a:t>-up </a:t>
            </a:r>
            <a:r>
              <a:rPr lang="cs-CZ" dirty="0" err="1" smtClean="0"/>
              <a:t>comedy</a:t>
            </a:r>
            <a:r>
              <a:rPr lang="cs-CZ" dirty="0" smtClean="0"/>
              <a:t>, </a:t>
            </a:r>
            <a:r>
              <a:rPr lang="cs-CZ" dirty="0" err="1" smtClean="0"/>
              <a:t>parody</a:t>
            </a:r>
            <a:endParaRPr lang="cs-CZ" dirty="0" smtClean="0"/>
          </a:p>
          <a:p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discourse</a:t>
            </a:r>
            <a:r>
              <a:rPr lang="cs-CZ" dirty="0" smtClean="0"/>
              <a:t>, </a:t>
            </a:r>
            <a:r>
              <a:rPr lang="cs-CZ" dirty="0" err="1" smtClean="0"/>
              <a:t>motivational</a:t>
            </a:r>
            <a:r>
              <a:rPr lang="cs-CZ" dirty="0" smtClean="0"/>
              <a:t> </a:t>
            </a:r>
            <a:r>
              <a:rPr lang="cs-CZ" dirty="0" err="1" smtClean="0"/>
              <a:t>talks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812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80389">
        <p15:prstTrans prst="fallOver"/>
      </p:transition>
    </mc:Choice>
    <mc:Fallback>
      <p:transition spd="slow" advTm="3803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 err="1" smtClean="0">
                <a:solidFill>
                  <a:srgbClr val="0070C0"/>
                </a:solidFill>
              </a:rPr>
              <a:t>Teaching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English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“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killing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idea </a:t>
            </a:r>
            <a:r>
              <a:rPr lang="cs-CZ" dirty="0" err="1" smtClean="0"/>
              <a:t>is</a:t>
            </a:r>
            <a:r>
              <a:rPr lang="cs-CZ" dirty="0" smtClean="0"/>
              <a:t> to </a:t>
            </a:r>
            <a:r>
              <a:rPr lang="cs-CZ" dirty="0" err="1" smtClean="0"/>
              <a:t>put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in a </a:t>
            </a:r>
            <a:r>
              <a:rPr lang="cs-CZ" dirty="0" err="1" smtClean="0"/>
              <a:t>textbook</a:t>
            </a:r>
            <a:r>
              <a:rPr lang="cs-CZ" dirty="0" smtClean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1513">
        <p14:flash/>
      </p:transition>
    </mc:Choice>
    <mc:Fallback>
      <p:transition spd="slow" advTm="215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videos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err="1" smtClean="0"/>
              <a:t>Unless</a:t>
            </a:r>
            <a:r>
              <a:rPr lang="cs-CZ" sz="1800" dirty="0" smtClean="0"/>
              <a:t> </a:t>
            </a:r>
            <a:r>
              <a:rPr lang="cs-CZ" sz="1800" dirty="0" err="1" smtClean="0"/>
              <a:t>stated</a:t>
            </a:r>
            <a:r>
              <a:rPr lang="cs-CZ" sz="1800" dirty="0" smtClean="0"/>
              <a:t> </a:t>
            </a:r>
            <a:r>
              <a:rPr lang="cs-CZ" sz="1800" dirty="0" err="1" smtClean="0"/>
              <a:t>otherwise</a:t>
            </a:r>
            <a:r>
              <a:rPr lang="cs-CZ" sz="1800" dirty="0" smtClean="0"/>
              <a:t>, </a:t>
            </a:r>
            <a:r>
              <a:rPr lang="cs-CZ" sz="1800" dirty="0" err="1" smtClean="0"/>
              <a:t>all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videos</a:t>
            </a:r>
            <a:r>
              <a:rPr lang="cs-CZ" sz="1800" dirty="0" smtClean="0"/>
              <a:t> are on </a:t>
            </a:r>
            <a:r>
              <a:rPr lang="cs-CZ" sz="1800" dirty="0" err="1" smtClean="0"/>
              <a:t>YouTube</a:t>
            </a:r>
            <a:r>
              <a:rPr lang="cs-CZ" sz="1800" dirty="0" smtClean="0"/>
              <a:t> </a:t>
            </a:r>
            <a:r>
              <a:rPr lang="cs-CZ" sz="1800" dirty="0" err="1" smtClean="0"/>
              <a:t>under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stated</a:t>
            </a:r>
            <a:r>
              <a:rPr lang="cs-CZ" sz="1800" dirty="0" smtClean="0"/>
              <a:t> </a:t>
            </a:r>
            <a:r>
              <a:rPr lang="cs-CZ" sz="1800" dirty="0" err="1" smtClean="0"/>
              <a:t>title</a:t>
            </a:r>
            <a:r>
              <a:rPr lang="cs-CZ" sz="1800" dirty="0" smtClean="0"/>
              <a:t> in </a:t>
            </a:r>
            <a:r>
              <a:rPr lang="cs-CZ" sz="1800" dirty="0" err="1" smtClean="0"/>
              <a:t>italics</a:t>
            </a:r>
            <a:r>
              <a:rPr lang="cs-CZ" sz="1800" dirty="0" smtClean="0"/>
              <a:t> and </a:t>
            </a:r>
            <a:r>
              <a:rPr lang="cs-CZ" sz="1800" dirty="0" err="1" smtClean="0"/>
              <a:t>exact</a:t>
            </a:r>
            <a:r>
              <a:rPr lang="cs-CZ" sz="1800" dirty="0" smtClean="0"/>
              <a:t> </a:t>
            </a:r>
            <a:r>
              <a:rPr lang="cs-CZ" sz="1800" dirty="0" err="1" smtClean="0"/>
              <a:t>timing</a:t>
            </a:r>
            <a:r>
              <a:rPr lang="cs-CZ" sz="1800" dirty="0" smtClean="0"/>
              <a:t>.</a:t>
            </a:r>
          </a:p>
          <a:p>
            <a:r>
              <a:rPr lang="cs-CZ" sz="1800" dirty="0" err="1" smtClean="0"/>
              <a:t>Audiobooks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a) </a:t>
            </a:r>
            <a:r>
              <a:rPr lang="cs-CZ" sz="1800" dirty="0" err="1" smtClean="0"/>
              <a:t>elementary</a:t>
            </a:r>
            <a:r>
              <a:rPr lang="cs-CZ" sz="1800" dirty="0" smtClean="0"/>
              <a:t>,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pictures</a:t>
            </a:r>
            <a:r>
              <a:rPr lang="cs-CZ" sz="1800" dirty="0" smtClean="0"/>
              <a:t>, such as </a:t>
            </a:r>
            <a:r>
              <a:rPr lang="en-US" sz="1800" i="1" dirty="0"/>
              <a:t>Eric Carle reads The Very Hungry </a:t>
            </a:r>
            <a:r>
              <a:rPr lang="en-US" sz="1800" i="1" dirty="0" smtClean="0"/>
              <a:t>Caterpillar</a:t>
            </a:r>
            <a:r>
              <a:rPr lang="cs-CZ" sz="1800" i="1" dirty="0" smtClean="0"/>
              <a:t>, 2:18</a:t>
            </a:r>
          </a:p>
          <a:p>
            <a:pPr marL="0" indent="0">
              <a:buNone/>
            </a:pPr>
            <a:r>
              <a:rPr lang="cs-CZ" sz="1800" dirty="0" smtClean="0"/>
              <a:t>b) </a:t>
            </a:r>
            <a:r>
              <a:rPr lang="cs-CZ" sz="1800" dirty="0" err="1" smtClean="0"/>
              <a:t>Building</a:t>
            </a:r>
            <a:r>
              <a:rPr lang="cs-CZ" sz="1800" dirty="0" smtClean="0"/>
              <a:t> on </a:t>
            </a:r>
            <a:r>
              <a:rPr lang="cs-CZ" sz="1800" dirty="0" err="1" smtClean="0"/>
              <a:t>what</a:t>
            </a:r>
            <a:r>
              <a:rPr lang="cs-CZ" sz="1800" dirty="0" smtClean="0"/>
              <a:t> </a:t>
            </a:r>
            <a:r>
              <a:rPr lang="cs-CZ" sz="1800" dirty="0" err="1" smtClean="0"/>
              <a:t>students</a:t>
            </a:r>
            <a:r>
              <a:rPr lang="cs-CZ" sz="1800" dirty="0" smtClean="0"/>
              <a:t> </a:t>
            </a:r>
            <a:r>
              <a:rPr lang="cs-CZ" sz="1800" dirty="0" err="1" smtClean="0"/>
              <a:t>have</a:t>
            </a:r>
            <a:r>
              <a:rPr lang="cs-CZ" sz="1800" dirty="0" smtClean="0"/>
              <a:t> </a:t>
            </a:r>
            <a:r>
              <a:rPr lang="cs-CZ" sz="1800" dirty="0" err="1" smtClean="0"/>
              <a:t>read</a:t>
            </a:r>
            <a:r>
              <a:rPr lang="cs-CZ" sz="1800" dirty="0" smtClean="0"/>
              <a:t> in </a:t>
            </a:r>
            <a:r>
              <a:rPr lang="cs-CZ" sz="1800" dirty="0" err="1" smtClean="0"/>
              <a:t>their</a:t>
            </a:r>
            <a:r>
              <a:rPr lang="cs-CZ" sz="1800" dirty="0" smtClean="0"/>
              <a:t> </a:t>
            </a:r>
            <a:r>
              <a:rPr lang="cs-CZ" sz="1800" dirty="0" err="1" smtClean="0"/>
              <a:t>mother</a:t>
            </a:r>
            <a:r>
              <a:rPr lang="cs-CZ" sz="1800" dirty="0" smtClean="0"/>
              <a:t> </a:t>
            </a:r>
            <a:r>
              <a:rPr lang="cs-CZ" sz="1800" dirty="0" err="1" smtClean="0"/>
              <a:t>tongue</a:t>
            </a:r>
            <a:r>
              <a:rPr lang="cs-CZ" sz="1800" dirty="0" smtClean="0"/>
              <a:t>, such as </a:t>
            </a:r>
            <a:endParaRPr lang="cs-CZ" sz="1800" dirty="0" smtClean="0"/>
          </a:p>
          <a:p>
            <a:pPr marL="0" indent="0">
              <a:buNone/>
            </a:pPr>
            <a:r>
              <a:rPr lang="en-US" sz="1800" i="1" dirty="0" smtClean="0"/>
              <a:t>Harry </a:t>
            </a:r>
            <a:r>
              <a:rPr lang="en-US" sz="1800" i="1" dirty="0"/>
              <a:t>Potter and The Philosopher's Stone | Part 1 | Audiobook by Stephen Fry | Harry Potter </a:t>
            </a:r>
            <a:r>
              <a:rPr lang="en-US" sz="1800" i="1" dirty="0" smtClean="0"/>
              <a:t>Series</a:t>
            </a:r>
            <a:r>
              <a:rPr lang="cs-CZ" sz="1800" i="1" dirty="0" smtClean="0"/>
              <a:t>, 1:04:29 </a:t>
            </a:r>
            <a:endParaRPr lang="en-US" sz="1800" i="1" dirty="0"/>
          </a:p>
          <a:p>
            <a:r>
              <a:rPr lang="en-US" sz="1800" i="1" dirty="0"/>
              <a:t>A Bit of Fry and Laurie - Your name, sir? (Complete</a:t>
            </a:r>
            <a:r>
              <a:rPr lang="en-US" sz="1800" i="1" dirty="0" smtClean="0"/>
              <a:t>)</a:t>
            </a:r>
            <a:r>
              <a:rPr lang="cs-CZ" sz="1800" i="1" dirty="0" smtClean="0"/>
              <a:t>, 3:29</a:t>
            </a:r>
            <a:endParaRPr lang="en-US" sz="1800" i="1" dirty="0"/>
          </a:p>
          <a:p>
            <a:r>
              <a:rPr lang="cs-CZ" sz="1800" i="1" dirty="0"/>
              <a:t>TASTING CZECH </a:t>
            </a:r>
            <a:r>
              <a:rPr lang="cs-CZ" sz="1800" i="1" dirty="0" smtClean="0"/>
              <a:t>TREATS, 22:14</a:t>
            </a:r>
            <a:endParaRPr lang="cs-CZ" sz="1800" i="1" dirty="0"/>
          </a:p>
          <a:p>
            <a:r>
              <a:rPr lang="en-US" sz="1800" i="1" dirty="0"/>
              <a:t>This is Britain Bonfire </a:t>
            </a:r>
            <a:r>
              <a:rPr lang="en-US" sz="1800" i="1" dirty="0" smtClean="0"/>
              <a:t>Night</a:t>
            </a:r>
            <a:r>
              <a:rPr lang="cs-CZ" sz="1800" i="1" dirty="0" smtClean="0"/>
              <a:t>, 4:22</a:t>
            </a:r>
            <a:endParaRPr lang="en-US" sz="1800" i="1" dirty="0"/>
          </a:p>
          <a:p>
            <a:r>
              <a:rPr lang="en-US" sz="1800" i="1" dirty="0" smtClean="0"/>
              <a:t>Learn </a:t>
            </a:r>
            <a:r>
              <a:rPr lang="en-US" sz="1800" i="1" dirty="0"/>
              <a:t>English With Brad Pitt on </a:t>
            </a:r>
            <a:r>
              <a:rPr lang="en-US" sz="1800" i="1" dirty="0" smtClean="0"/>
              <a:t>FRIENDS</a:t>
            </a:r>
            <a:r>
              <a:rPr lang="cs-CZ" sz="1800" i="1" dirty="0" smtClean="0"/>
              <a:t>, 23:24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2762611656"/>
      </p:ext>
    </p:extLst>
  </p:cSld>
  <p:clrMapOvr>
    <a:masterClrMapping/>
  </p:clrMapOvr>
  <p:transition spd="slow" advTm="330189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Teaching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Pronunciation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teach</a:t>
            </a:r>
            <a:r>
              <a:rPr lang="cs-CZ" dirty="0" smtClean="0"/>
              <a:t> </a:t>
            </a:r>
            <a:r>
              <a:rPr lang="cs-CZ" dirty="0" err="1" smtClean="0"/>
              <a:t>pronunciation</a:t>
            </a:r>
            <a:r>
              <a:rPr lang="cs-CZ" dirty="0" smtClean="0"/>
              <a:t> </a:t>
            </a:r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p:transition spd="med" advTm="14614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3137" y="3947186"/>
            <a:ext cx="10058400" cy="1097280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Irena Hůlková: </a:t>
            </a:r>
            <a:r>
              <a:rPr lang="cs-CZ" sz="1800" i="1" dirty="0"/>
              <a:t>Pozor na znělé souhlásky na konci anglických slov! Aneb záda nejsou taška a </a:t>
            </a:r>
            <a:r>
              <a:rPr lang="cs-CZ" sz="1800" i="1" dirty="0" smtClean="0"/>
              <a:t>čepice</a:t>
            </a:r>
          </a:p>
          <a:p>
            <a:r>
              <a:rPr lang="cs-CZ" sz="1800" i="1" dirty="0"/>
              <a:t> </a:t>
            </a:r>
            <a:r>
              <a:rPr lang="cs-CZ" sz="1800" i="1" dirty="0" smtClean="0"/>
              <a:t>                                  není </a:t>
            </a:r>
            <a:r>
              <a:rPr lang="cs-CZ" sz="1800" i="1" dirty="0"/>
              <a:t>taxík </a:t>
            </a:r>
            <a:r>
              <a:rPr lang="cs-CZ" sz="1800" i="1" dirty="0" smtClean="0"/>
              <a:t>:), 8:31</a:t>
            </a:r>
            <a:endParaRPr lang="cs-CZ" sz="1800" i="1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Bronislav Sobotka: </a:t>
            </a:r>
            <a:r>
              <a:rPr lang="cs-CZ" sz="1800" dirty="0" smtClean="0"/>
              <a:t>/</a:t>
            </a:r>
            <a:r>
              <a:rPr lang="cs-CZ" sz="1800" i="1" dirty="0" smtClean="0"/>
              <a:t>Vyjadřování </a:t>
            </a:r>
            <a:r>
              <a:rPr lang="cs-CZ" sz="1800" i="1" dirty="0"/>
              <a:t>pozdní lítosti – online lekce angličtiny s Romanem </a:t>
            </a:r>
            <a:r>
              <a:rPr lang="cs-CZ" sz="1800" i="1" dirty="0" err="1" smtClean="0"/>
              <a:t>Prymulou</a:t>
            </a:r>
            <a:r>
              <a:rPr lang="cs-CZ" sz="1800" i="1" dirty="0" smtClean="0"/>
              <a:t>, </a:t>
            </a:r>
            <a:r>
              <a:rPr lang="cs-CZ" sz="1800" i="1" dirty="0" smtClean="0"/>
              <a:t>1:00;/ Nejčastěji špatně vyslovovaná slova v angličtině, 9:07</a:t>
            </a:r>
            <a:endParaRPr lang="cs-CZ" sz="1800" i="1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 descr="https://yt3.ggpht.com/a/AATXAJxhc3L7tW61bkaXxbhJpJDSVH4KZGK7Mf_sa_vQ=s176-c-k-c0x00ffffff-no-rj-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34" y="2466473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Bronislav Sobotka, školení anglického jazyka, semináře, přednášky, YouTube,  podcast | Br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46" y="5200149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3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88111">
        <p:circle/>
      </p:transition>
    </mc:Choice>
    <mc:Fallback>
      <p:transition spd="slow" advTm="18811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Authentic</a:t>
            </a:r>
            <a:r>
              <a:rPr lang="cs-CZ" dirty="0" smtClean="0"/>
              <a:t> </a:t>
            </a:r>
            <a:r>
              <a:rPr lang="cs-CZ" dirty="0" err="1" smtClean="0"/>
              <a:t>YouTube</a:t>
            </a:r>
            <a:r>
              <a:rPr lang="cs-CZ" dirty="0" smtClean="0"/>
              <a:t> </a:t>
            </a:r>
            <a:r>
              <a:rPr lang="cs-CZ" dirty="0" err="1" smtClean="0"/>
              <a:t>channels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and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British</a:t>
            </a:r>
            <a:r>
              <a:rPr lang="cs-CZ" sz="3600" dirty="0"/>
              <a:t> </a:t>
            </a:r>
            <a:r>
              <a:rPr lang="cs-CZ" sz="3600" dirty="0" err="1"/>
              <a:t>English</a:t>
            </a:r>
            <a:r>
              <a:rPr lang="cs-CZ" sz="3600" dirty="0"/>
              <a:t>: </a:t>
            </a:r>
            <a:endParaRPr lang="cs-CZ" sz="3600" dirty="0" smtClean="0"/>
          </a:p>
          <a:p>
            <a:pPr marL="0" indent="0">
              <a:buNone/>
            </a:pPr>
            <a:r>
              <a:rPr lang="cs-CZ" sz="3600" dirty="0" err="1" smtClean="0"/>
              <a:t>Eat</a:t>
            </a:r>
            <a:r>
              <a:rPr lang="cs-CZ" sz="3600" dirty="0" smtClean="0"/>
              <a:t> </a:t>
            </a:r>
            <a:r>
              <a:rPr lang="cs-CZ" sz="3600" dirty="0" err="1"/>
              <a:t>sleep</a:t>
            </a:r>
            <a:r>
              <a:rPr lang="cs-CZ" sz="3600" dirty="0"/>
              <a:t> </a:t>
            </a:r>
            <a:r>
              <a:rPr lang="cs-CZ" sz="3600" dirty="0" err="1"/>
              <a:t>dream</a:t>
            </a:r>
            <a:r>
              <a:rPr lang="cs-CZ" sz="3600" dirty="0"/>
              <a:t> </a:t>
            </a:r>
            <a:r>
              <a:rPr lang="cs-CZ" sz="3600" dirty="0" err="1" smtClean="0"/>
              <a:t>English</a:t>
            </a:r>
            <a:r>
              <a:rPr lang="cs-CZ" dirty="0" smtClean="0"/>
              <a:t>, </a:t>
            </a:r>
            <a:r>
              <a:rPr lang="cs-CZ" sz="2900" dirty="0" err="1" smtClean="0"/>
              <a:t>e.g</a:t>
            </a:r>
            <a:r>
              <a:rPr lang="cs-CZ" sz="2900" dirty="0" smtClean="0"/>
              <a:t>. </a:t>
            </a:r>
            <a:r>
              <a:rPr lang="en-US" sz="2900" i="1" dirty="0"/>
              <a:t>10 Most Difficult Words to Pronounce in English | British English </a:t>
            </a:r>
            <a:r>
              <a:rPr lang="en-US" sz="2900" i="1" dirty="0" smtClean="0"/>
              <a:t>Lesson</a:t>
            </a:r>
            <a:r>
              <a:rPr lang="cs-CZ" sz="2900" i="1" dirty="0" smtClean="0"/>
              <a:t>, </a:t>
            </a:r>
            <a:r>
              <a:rPr lang="cs-CZ" sz="2900" i="1" dirty="0" smtClean="0"/>
              <a:t>8:37</a:t>
            </a:r>
          </a:p>
          <a:p>
            <a:pPr marL="0" indent="0">
              <a:buNone/>
            </a:pPr>
            <a:r>
              <a:rPr lang="cs-CZ" sz="3600" dirty="0" err="1" smtClean="0"/>
              <a:t>English</a:t>
            </a:r>
            <a:r>
              <a:rPr lang="cs-CZ" sz="3600" dirty="0" smtClean="0"/>
              <a:t> </a:t>
            </a:r>
            <a:r>
              <a:rPr lang="cs-CZ" sz="3600" dirty="0" err="1" smtClean="0"/>
              <a:t>like</a:t>
            </a:r>
            <a:r>
              <a:rPr lang="cs-CZ" sz="3600" dirty="0" smtClean="0"/>
              <a:t> a </a:t>
            </a:r>
            <a:r>
              <a:rPr lang="cs-CZ" sz="3600" dirty="0" err="1" smtClean="0"/>
              <a:t>native</a:t>
            </a:r>
            <a:r>
              <a:rPr lang="cs-CZ" dirty="0" smtClean="0"/>
              <a:t>, </a:t>
            </a:r>
            <a:r>
              <a:rPr lang="cs-CZ" sz="2900" i="1" dirty="0" err="1" smtClean="0"/>
              <a:t>e.g</a:t>
            </a:r>
            <a:r>
              <a:rPr lang="cs-CZ" sz="2900" i="1" dirty="0" smtClean="0"/>
              <a:t>. </a:t>
            </a:r>
            <a:r>
              <a:rPr lang="en-US" sz="2900" i="1" dirty="0"/>
              <a:t>CONTRACTIONS in ENGLISH - Complete List &amp; Natural </a:t>
            </a:r>
            <a:r>
              <a:rPr lang="en-US" sz="2900" i="1" dirty="0" smtClean="0"/>
              <a:t>Pronunciation</a:t>
            </a:r>
            <a:r>
              <a:rPr lang="cs-CZ" sz="2600" i="1" dirty="0"/>
              <a:t>,</a:t>
            </a:r>
            <a:r>
              <a:rPr lang="cs-CZ" sz="2600" i="1" dirty="0" smtClean="0"/>
              <a:t> 1:33:57</a:t>
            </a:r>
            <a:endParaRPr lang="en-US" sz="2600" i="1" dirty="0"/>
          </a:p>
          <a:p>
            <a:endParaRPr lang="cs-CZ" dirty="0" smtClean="0"/>
          </a:p>
          <a:p>
            <a:r>
              <a:rPr lang="cs-CZ" sz="3600" dirty="0" err="1" smtClean="0"/>
              <a:t>For</a:t>
            </a:r>
            <a:r>
              <a:rPr lang="cs-CZ" sz="3600" dirty="0" smtClean="0"/>
              <a:t> </a:t>
            </a:r>
            <a:r>
              <a:rPr lang="cs-CZ" sz="3600" dirty="0" err="1"/>
              <a:t>American</a:t>
            </a:r>
            <a:r>
              <a:rPr lang="cs-CZ" sz="3600" dirty="0"/>
              <a:t> </a:t>
            </a:r>
            <a:r>
              <a:rPr lang="cs-CZ" sz="3600" dirty="0" err="1"/>
              <a:t>English</a:t>
            </a:r>
            <a:r>
              <a:rPr lang="cs-CZ" sz="3600" dirty="0"/>
              <a:t>: </a:t>
            </a:r>
            <a:endParaRPr lang="cs-CZ" sz="3600" dirty="0" smtClean="0"/>
          </a:p>
          <a:p>
            <a:pPr marL="0" indent="0">
              <a:buNone/>
            </a:pPr>
            <a:r>
              <a:rPr lang="cs-CZ" sz="3600" dirty="0" err="1" smtClean="0"/>
              <a:t>Amy</a:t>
            </a:r>
            <a:r>
              <a:rPr lang="cs-CZ" sz="3600" dirty="0" smtClean="0"/>
              <a:t> </a:t>
            </a:r>
            <a:r>
              <a:rPr lang="cs-CZ" sz="3600" dirty="0" err="1" smtClean="0"/>
              <a:t>Walker</a:t>
            </a:r>
            <a:r>
              <a:rPr lang="cs-CZ" sz="3600" dirty="0" smtClean="0"/>
              <a:t> </a:t>
            </a:r>
            <a:r>
              <a:rPr lang="en-US" sz="2900" i="1" dirty="0"/>
              <a:t>Which Accent is Most Attractive? | Amy </a:t>
            </a:r>
            <a:r>
              <a:rPr lang="en-US" sz="2900" i="1" dirty="0" smtClean="0"/>
              <a:t>Walker</a:t>
            </a:r>
            <a:r>
              <a:rPr lang="cs-CZ" sz="2900" i="1" dirty="0" smtClean="0"/>
              <a:t>, 1:56</a:t>
            </a:r>
            <a:endParaRPr lang="en-US" sz="2900" i="1" dirty="0"/>
          </a:p>
          <a:p>
            <a:pPr marL="0" indent="0">
              <a:buNone/>
            </a:pPr>
            <a:r>
              <a:rPr lang="cs-CZ" sz="3600" dirty="0" smtClean="0"/>
              <a:t>Lisa </a:t>
            </a:r>
            <a:r>
              <a:rPr lang="cs-CZ" sz="3600" dirty="0" err="1" smtClean="0"/>
              <a:t>Mojsin</a:t>
            </a:r>
            <a:r>
              <a:rPr lang="cs-CZ" sz="3600" dirty="0" smtClean="0"/>
              <a:t> </a:t>
            </a:r>
            <a:r>
              <a:rPr lang="en-US" sz="2900" i="1" dirty="0"/>
              <a:t>About Lisa </a:t>
            </a:r>
            <a:r>
              <a:rPr lang="en-US" sz="2900" i="1" dirty="0" err="1"/>
              <a:t>Mojsin</a:t>
            </a:r>
            <a:r>
              <a:rPr lang="en-US" sz="2900" i="1" dirty="0"/>
              <a:t> and American Accent </a:t>
            </a:r>
            <a:r>
              <a:rPr lang="en-US" sz="2900" i="1" dirty="0" smtClean="0"/>
              <a:t>Training</a:t>
            </a:r>
            <a:r>
              <a:rPr lang="cs-CZ" sz="2900" i="1" dirty="0" smtClean="0"/>
              <a:t>, 2:14</a:t>
            </a:r>
            <a:endParaRPr lang="en-US" sz="2900" i="1" dirty="0"/>
          </a:p>
          <a:p>
            <a:pPr marL="0" indent="0">
              <a:buNone/>
            </a:pPr>
            <a:r>
              <a:rPr lang="cs-CZ" sz="3600" dirty="0" err="1" smtClean="0"/>
              <a:t>Rachel‘s</a:t>
            </a:r>
            <a:r>
              <a:rPr lang="cs-CZ" sz="3600" dirty="0" smtClean="0"/>
              <a:t> </a:t>
            </a:r>
            <a:r>
              <a:rPr lang="cs-CZ" sz="3600" dirty="0" err="1" smtClean="0"/>
              <a:t>English</a:t>
            </a:r>
            <a:r>
              <a:rPr lang="cs-CZ" sz="3600" dirty="0" smtClean="0"/>
              <a:t> </a:t>
            </a:r>
            <a:endParaRPr lang="cs-CZ" sz="36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</a:t>
            </a:r>
            <a:r>
              <a:rPr lang="cs-CZ" sz="2900" dirty="0" smtClean="0"/>
              <a:t>/</a:t>
            </a:r>
            <a:r>
              <a:rPr lang="en-US" sz="2900" i="1" dirty="0" smtClean="0"/>
              <a:t>Please </a:t>
            </a:r>
            <a:r>
              <a:rPr lang="en-US" sz="2900" i="1" dirty="0"/>
              <a:t>DON’T Say “You’re Welcome”! – Better responses to THANK YOU | </a:t>
            </a:r>
            <a:r>
              <a:rPr lang="en-US" sz="2900" i="1" dirty="0" smtClean="0"/>
              <a:t>Learn</a:t>
            </a:r>
            <a:r>
              <a:rPr lang="cs-CZ" sz="2900" i="1" dirty="0" smtClean="0"/>
              <a:t> </a:t>
            </a:r>
            <a:r>
              <a:rPr lang="en-US" sz="2900" i="1" dirty="0" smtClean="0"/>
              <a:t>English</a:t>
            </a:r>
            <a:r>
              <a:rPr lang="cs-CZ" sz="2900" i="1" dirty="0" smtClean="0"/>
              <a:t>, </a:t>
            </a:r>
            <a:r>
              <a:rPr lang="cs-CZ" sz="2900" i="1" dirty="0" smtClean="0"/>
              <a:t>3:42/   </a:t>
            </a:r>
          </a:p>
          <a:p>
            <a:pPr marL="0" indent="0">
              <a:buNone/>
            </a:pPr>
            <a:r>
              <a:rPr lang="cs-CZ" sz="1800" i="1" dirty="0"/>
              <a:t> </a:t>
            </a:r>
            <a:r>
              <a:rPr lang="cs-CZ" sz="1800" i="1" dirty="0" smtClean="0"/>
              <a:t>   </a:t>
            </a:r>
            <a:r>
              <a:rPr lang="cs-CZ" sz="2900" i="1" dirty="0" err="1" smtClean="0"/>
              <a:t>How</a:t>
            </a:r>
            <a:r>
              <a:rPr lang="cs-CZ" sz="2900" i="1" dirty="0" smtClean="0"/>
              <a:t> to </a:t>
            </a:r>
            <a:r>
              <a:rPr lang="cs-CZ" sz="2900" i="1" dirty="0" err="1" smtClean="0"/>
              <a:t>pronounce</a:t>
            </a:r>
            <a:r>
              <a:rPr lang="cs-CZ" sz="2900" i="1" dirty="0" smtClean="0"/>
              <a:t> </a:t>
            </a:r>
            <a:r>
              <a:rPr lang="cs-CZ" sz="2900" i="1" dirty="0" err="1" smtClean="0"/>
              <a:t>Can</a:t>
            </a:r>
            <a:r>
              <a:rPr lang="cs-CZ" sz="2900" i="1" dirty="0" smtClean="0"/>
              <a:t> versus </a:t>
            </a:r>
            <a:r>
              <a:rPr lang="cs-CZ" sz="2900" i="1" dirty="0" err="1" smtClean="0"/>
              <a:t>Can‘t</a:t>
            </a:r>
            <a:r>
              <a:rPr lang="cs-CZ" sz="2900" i="1" dirty="0" smtClean="0"/>
              <a:t> – </a:t>
            </a:r>
            <a:r>
              <a:rPr lang="cs-CZ" sz="2900" i="1" dirty="0" err="1" smtClean="0"/>
              <a:t>American</a:t>
            </a:r>
            <a:r>
              <a:rPr lang="cs-CZ" sz="2900" i="1" dirty="0" smtClean="0"/>
              <a:t> </a:t>
            </a:r>
            <a:r>
              <a:rPr lang="cs-CZ" sz="2900" i="1" dirty="0" err="1" smtClean="0"/>
              <a:t>English</a:t>
            </a:r>
            <a:r>
              <a:rPr lang="cs-CZ" sz="2900" i="1" dirty="0" smtClean="0"/>
              <a:t> </a:t>
            </a:r>
            <a:r>
              <a:rPr lang="cs-CZ" sz="2900" i="1" dirty="0" err="1" smtClean="0"/>
              <a:t>Accent</a:t>
            </a:r>
            <a:r>
              <a:rPr lang="cs-CZ" sz="2900" i="1" dirty="0" smtClean="0"/>
              <a:t>, 3:40</a:t>
            </a:r>
            <a:endParaRPr lang="en-US" sz="2900" i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30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3723">
        <p:fade/>
      </p:transition>
    </mc:Choice>
    <mc:Fallback>
      <p:transition spd="med" advTm="2537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tyři roční období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90_TF04001541.potx" id="{D2BD68C6-B3DF-458F-9600-E6E79699462E}" vid="{830B0593-3475-45DF-94CD-5F579280FFBD}"/>
    </a:ext>
  </a:extLst>
</a:theme>
</file>

<file path=ppt/theme/theme2.xml><?xml version="1.0" encoding="utf-8"?>
<a:theme xmlns:a="http://schemas.openxmlformats.org/drawingml/2006/main" name="Motiv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Oslava čtyř ročních období</Template>
  <TotalTime>0</TotalTime>
  <Words>1057</Words>
  <Application>Microsoft Office PowerPoint</Application>
  <PresentationFormat>Širokoúhlá obrazovka</PresentationFormat>
  <Paragraphs>121</Paragraphs>
  <Slides>17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</vt:lpstr>
      <vt:lpstr>Čtyři roční období 16:9</vt:lpstr>
      <vt:lpstr>PRACTICAL Ph&amp;Ph 3: </vt:lpstr>
      <vt:lpstr>Introductory notes</vt:lpstr>
      <vt:lpstr>General guidelines</vt:lpstr>
      <vt:lpstr>Suggested formats</vt:lpstr>
      <vt:lpstr>Teaching English</vt:lpstr>
      <vt:lpstr>Examples of videos for teaching English</vt:lpstr>
      <vt:lpstr> Teaching Pronunciation</vt:lpstr>
      <vt:lpstr> </vt:lpstr>
      <vt:lpstr>Authentic YouTube channels for British and American English</vt:lpstr>
      <vt:lpstr>Teaching accents…</vt:lpstr>
      <vt:lpstr>Best accent recordings:  summary and the British isles</vt:lpstr>
      <vt:lpstr>Best accent recordings:  EE accents off the british isles</vt:lpstr>
      <vt:lpstr>Best accent recordings: AmE accents in North America</vt:lpstr>
      <vt:lpstr>Best accent recordings: AmE accents outside the U.S.</vt:lpstr>
      <vt:lpstr>Best accent recordings: British vs. American English - Identities</vt:lpstr>
      <vt:lpstr>Best accent recordings: European FL and SL varieties</vt:lpstr>
      <vt:lpstr>Apologies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Ph&amp;Ph 3:</dc:title>
  <dc:creator>Kateřina Tomková</dc:creator>
  <cp:lastModifiedBy>Kateřina Tomková</cp:lastModifiedBy>
  <cp:revision>44</cp:revision>
  <dcterms:created xsi:type="dcterms:W3CDTF">2020-11-04T13:39:56Z</dcterms:created>
  <dcterms:modified xsi:type="dcterms:W3CDTF">2020-11-09T14:50:11Z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