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AFC544-3C3B-4E64-9962-1BF24644570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A278FDF-D18C-40BF-AA43-3B4C2C20993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544-3C3B-4E64-9962-1BF24644570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8FDF-D18C-40BF-AA43-3B4C2C2099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544-3C3B-4E64-9962-1BF24644570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8FDF-D18C-40BF-AA43-3B4C2C2099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AFC544-3C3B-4E64-9962-1BF24644570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278FDF-D18C-40BF-AA43-3B4C2C20993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8AFC544-3C3B-4E64-9962-1BF24644570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A278FDF-D18C-40BF-AA43-3B4C2C20993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544-3C3B-4E64-9962-1BF24644570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8FDF-D18C-40BF-AA43-3B4C2C20993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544-3C3B-4E64-9962-1BF24644570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8FDF-D18C-40BF-AA43-3B4C2C20993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AFC544-3C3B-4E64-9962-1BF24644570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278FDF-D18C-40BF-AA43-3B4C2C20993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544-3C3B-4E64-9962-1BF24644570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8FDF-D18C-40BF-AA43-3B4C2C2099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AFC544-3C3B-4E64-9962-1BF24644570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278FDF-D18C-40BF-AA43-3B4C2C209936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AFC544-3C3B-4E64-9962-1BF24644570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278FDF-D18C-40BF-AA43-3B4C2C209936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AFC544-3C3B-4E64-9962-1BF24644570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278FDF-D18C-40BF-AA43-3B4C2C20993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g.bjerkebek.no/experience-bjerkebae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Bjørnstjerne Bjørnson </a:t>
            </a:r>
            <a:br>
              <a:rPr lang="cs-CZ" dirty="0"/>
            </a:br>
            <a:r>
              <a:rPr lang="cs-CZ" dirty="0"/>
              <a:t>a norská literatura </a:t>
            </a:r>
            <a:br>
              <a:rPr lang="cs-CZ" dirty="0"/>
            </a:br>
            <a:r>
              <a:rPr lang="cs-CZ" dirty="0"/>
              <a:t>v historii a současnosti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GERMAN LITERATURE ARTS007</a:t>
            </a:r>
          </a:p>
          <a:p>
            <a:r>
              <a:rPr lang="cs-CZ" b="1" dirty="0"/>
              <a:t>14/12 2020</a:t>
            </a:r>
          </a:p>
          <a:p>
            <a:r>
              <a:rPr lang="cs-CZ" dirty="0"/>
              <a:t>MILUŠE JUŘÍČKOVÁ, ÚGNN FF MU</a:t>
            </a:r>
          </a:p>
        </p:txBody>
      </p:sp>
    </p:spTree>
    <p:extLst>
      <p:ext uri="{BB962C8B-B14F-4D97-AF65-F5344CB8AC3E}">
        <p14:creationId xmlns:p14="http://schemas.microsoft.com/office/powerpoint/2010/main" val="227743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6E027-9A8B-447F-BBA5-507D9504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Erlend</a:t>
            </a:r>
            <a:r>
              <a:rPr lang="cs-CZ" dirty="0"/>
              <a:t> LOE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134C11-837F-4CF8-A864-2A0BBB6D6B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Nar. 1969</a:t>
            </a:r>
          </a:p>
          <a:p>
            <a:endParaRPr lang="cs-CZ" dirty="0"/>
          </a:p>
          <a:p>
            <a:r>
              <a:rPr lang="cs-CZ" i="1" dirty="0"/>
              <a:t>Naivní. Super.</a:t>
            </a:r>
          </a:p>
          <a:p>
            <a:r>
              <a:rPr lang="cs-CZ" i="1" dirty="0"/>
              <a:t>Doppler</a:t>
            </a:r>
          </a:p>
          <a:p>
            <a:r>
              <a:rPr lang="cs-CZ" i="1" dirty="0"/>
              <a:t>Fakta o Finsku</a:t>
            </a:r>
          </a:p>
          <a:p>
            <a:r>
              <a:rPr lang="cs-CZ" i="1" dirty="0"/>
              <a:t>Kurtovi přeskočilo</a:t>
            </a:r>
          </a:p>
          <a:p>
            <a:r>
              <a:rPr lang="cs-CZ" i="1" dirty="0"/>
              <a:t>Ryba</a:t>
            </a:r>
          </a:p>
          <a:p>
            <a:endParaRPr lang="cs-CZ" i="1" dirty="0"/>
          </a:p>
          <a:p>
            <a:r>
              <a:rPr lang="cs-CZ" i="1" dirty="0"/>
              <a:t>A další viz Kosmas, Dobrovský</a:t>
            </a:r>
          </a:p>
          <a:p>
            <a:r>
              <a:rPr lang="cs-CZ" i="1" dirty="0"/>
              <a:t>https://www.youtube.com/watch?v=TiRnz7jdk6g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8249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Bjørnstjerne Bjørnson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 1832 – 1910</a:t>
            </a:r>
          </a:p>
          <a:p>
            <a:endParaRPr lang="cs-CZ" dirty="0"/>
          </a:p>
          <a:p>
            <a:r>
              <a:rPr lang="cs-CZ" dirty="0"/>
              <a:t>Nobelova cena 1903</a:t>
            </a:r>
          </a:p>
          <a:p>
            <a:endParaRPr lang="cs-CZ" dirty="0"/>
          </a:p>
          <a:p>
            <a:r>
              <a:rPr lang="cs-CZ" dirty="0"/>
              <a:t>Dramatik, básník, prozaik, zasazoval se o práva malých národů v Evropě</a:t>
            </a:r>
          </a:p>
          <a:p>
            <a:r>
              <a:rPr lang="cs-CZ" i="1" dirty="0"/>
              <a:t>Selské povídky</a:t>
            </a:r>
          </a:p>
          <a:p>
            <a:endParaRPr lang="cs-CZ" dirty="0"/>
          </a:p>
          <a:p>
            <a:r>
              <a:rPr lang="cs-CZ" dirty="0"/>
              <a:t>http://www.skandinavskydum.cz/bjornstjerne-bjornson-1832-1910/</a:t>
            </a:r>
          </a:p>
        </p:txBody>
      </p:sp>
    </p:spTree>
    <p:extLst>
      <p:ext uri="{BB962C8B-B14F-4D97-AF65-F5344CB8AC3E}">
        <p14:creationId xmlns:p14="http://schemas.microsoft.com/office/powerpoint/2010/main" val="390253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Aulestad,_Bjørnstjerne_Bjørnsons_hjem_i_Folleb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5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Knut</a:t>
            </a:r>
            <a:r>
              <a:rPr lang="cs-CZ" b="1" dirty="0"/>
              <a:t> </a:t>
            </a:r>
            <a:r>
              <a:rPr lang="cs-CZ" b="1" dirty="0" err="1"/>
              <a:t>Hamsun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1859 – 1952</a:t>
            </a:r>
          </a:p>
          <a:p>
            <a:r>
              <a:rPr lang="cs-CZ" dirty="0"/>
              <a:t>Nobelova cena 1920</a:t>
            </a:r>
          </a:p>
          <a:p>
            <a:endParaRPr lang="cs-CZ" dirty="0"/>
          </a:p>
          <a:p>
            <a:r>
              <a:rPr lang="cs-CZ" i="1" dirty="0"/>
              <a:t>Hlad</a:t>
            </a:r>
            <a:r>
              <a:rPr lang="cs-CZ" dirty="0"/>
              <a:t> 1890</a:t>
            </a:r>
          </a:p>
          <a:p>
            <a:r>
              <a:rPr lang="cs-CZ" dirty="0"/>
              <a:t>Romány ze severního Norska</a:t>
            </a:r>
          </a:p>
          <a:p>
            <a:r>
              <a:rPr lang="cs-CZ" i="1" dirty="0"/>
              <a:t>Matka Země </a:t>
            </a:r>
            <a:r>
              <a:rPr lang="cs-CZ" dirty="0"/>
              <a:t>1917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http://www.skandinavskydum.cz/knut-hamsun-1859-1952/</a:t>
            </a:r>
          </a:p>
        </p:txBody>
      </p:sp>
    </p:spTree>
    <p:extLst>
      <p:ext uri="{BB962C8B-B14F-4D97-AF65-F5344CB8AC3E}">
        <p14:creationId xmlns:p14="http://schemas.microsoft.com/office/powerpoint/2010/main" val="300177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1200px-Knut_Hamsun_i_haven_på_Nørholm,_ca._1933_(1704441437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6200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9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Sigrid </a:t>
            </a:r>
            <a:r>
              <a:rPr lang="cs-CZ" b="1" dirty="0" err="1"/>
              <a:t>Undsetová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1883 – 1949</a:t>
            </a:r>
          </a:p>
          <a:p>
            <a:r>
              <a:rPr lang="cs-CZ" dirty="0"/>
              <a:t>Nobelova cena 1928</a:t>
            </a:r>
          </a:p>
          <a:p>
            <a:endParaRPr lang="cs-CZ" dirty="0"/>
          </a:p>
          <a:p>
            <a:r>
              <a:rPr lang="cs-CZ" dirty="0"/>
              <a:t>Romány </a:t>
            </a:r>
          </a:p>
          <a:p>
            <a:r>
              <a:rPr lang="cs-CZ" dirty="0"/>
              <a:t>Historické: </a:t>
            </a:r>
            <a:r>
              <a:rPr lang="cs-CZ" i="1" dirty="0"/>
              <a:t>Kristýna Vavřincová</a:t>
            </a:r>
          </a:p>
          <a:p>
            <a:r>
              <a:rPr lang="cs-CZ" dirty="0"/>
              <a:t>Ze současnosti:  </a:t>
            </a:r>
            <a:r>
              <a:rPr lang="cs-CZ" i="1" dirty="0"/>
              <a:t>Jenny, Jaro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https://eng.bjerkebek.no/experience-bjerkebaek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40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:\etter krigen.jpg">
            <a:extLst>
              <a:ext uri="{FF2B5EF4-FFF2-40B4-BE49-F238E27FC236}">
                <a16:creationId xmlns:a16="http://schemas.microsoft.com/office/drawing/2014/main" id="{1E82F4C8-425B-42DA-BB7A-7C41C175F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306" y="-144954"/>
            <a:ext cx="9792000" cy="70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0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15EDA-40E4-4331-9938-6CF6DF03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Henrik IBSEN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348EED-8FE3-4DBA-8CBB-653A3AF7BB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1828 – 1906</a:t>
            </a:r>
          </a:p>
          <a:p>
            <a:endParaRPr lang="cs-CZ" dirty="0"/>
          </a:p>
          <a:p>
            <a:r>
              <a:rPr lang="cs-CZ" dirty="0"/>
              <a:t>Básník a hlavně dramatik</a:t>
            </a:r>
          </a:p>
          <a:p>
            <a:r>
              <a:rPr lang="cs-CZ" dirty="0"/>
              <a:t>Peer </a:t>
            </a:r>
            <a:r>
              <a:rPr lang="cs-CZ" dirty="0" err="1"/>
              <a:t>Gynt</a:t>
            </a:r>
            <a:r>
              <a:rPr lang="cs-CZ" dirty="0"/>
              <a:t> 1867</a:t>
            </a:r>
          </a:p>
          <a:p>
            <a:r>
              <a:rPr lang="cs-CZ" dirty="0"/>
              <a:t>Nora1879</a:t>
            </a:r>
          </a:p>
          <a:p>
            <a:r>
              <a:rPr lang="cs-CZ" dirty="0"/>
              <a:t>Divoká kachna 1884</a:t>
            </a:r>
          </a:p>
          <a:p>
            <a:r>
              <a:rPr lang="cs-CZ" dirty="0"/>
              <a:t>Hedda Gablerová 1890</a:t>
            </a:r>
          </a:p>
          <a:p>
            <a:r>
              <a:rPr lang="cs-CZ" dirty="0" err="1"/>
              <a:t>etc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016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E697B46-01B7-4B77-8841-E5AEBA6E2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028000" cy="45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36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</TotalTime>
  <Words>168</Words>
  <Application>Microsoft Office PowerPoint</Application>
  <PresentationFormat>Předvádění na obrazovce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Arkýř</vt:lpstr>
      <vt:lpstr>Bjørnstjerne Bjørnson  a norská literatura  v historii a současnosti</vt:lpstr>
      <vt:lpstr>Bjørnstjerne Bjørnson</vt:lpstr>
      <vt:lpstr>Prezentace aplikace PowerPoint</vt:lpstr>
      <vt:lpstr>Knut Hamsun</vt:lpstr>
      <vt:lpstr>Prezentace aplikace PowerPoint</vt:lpstr>
      <vt:lpstr>Sigrid Undsetová</vt:lpstr>
      <vt:lpstr>Prezentace aplikace PowerPoint</vt:lpstr>
      <vt:lpstr>Henrik IBSEN</vt:lpstr>
      <vt:lpstr>Prezentace aplikace PowerPoint</vt:lpstr>
      <vt:lpstr>Erlend LOE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Bjørnstjerne Bjørnson a norská literatura v historii a současnosti</dc:title>
  <dc:creator>user</dc:creator>
  <cp:lastModifiedBy>Miluše</cp:lastModifiedBy>
  <cp:revision>13</cp:revision>
  <dcterms:created xsi:type="dcterms:W3CDTF">2020-12-13T09:12:22Z</dcterms:created>
  <dcterms:modified xsi:type="dcterms:W3CDTF">2020-12-14T07:10:48Z</dcterms:modified>
</cp:coreProperties>
</file>