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5" r:id="rId5"/>
    <p:sldId id="266" r:id="rId6"/>
    <p:sldId id="262" r:id="rId7"/>
    <p:sldId id="263" r:id="rId8"/>
    <p:sldId id="261" r:id="rId9"/>
    <p:sldId id="259" r:id="rId10"/>
    <p:sldId id="260" r:id="rId11"/>
    <p:sldId id="268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5B93-D017-4AE9-A0F9-FBF287D115DC}" type="datetimeFigureOut">
              <a:rPr lang="cs-CZ" smtClean="0"/>
              <a:t>10.1.2021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6AD2-D8A9-4815-9702-851401D2B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500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5B93-D017-4AE9-A0F9-FBF287D115DC}" type="datetimeFigureOut">
              <a:rPr lang="cs-CZ" smtClean="0"/>
              <a:t>10.1.2021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6AD2-D8A9-4815-9702-851401D2B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2225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5B93-D017-4AE9-A0F9-FBF287D115DC}" type="datetimeFigureOut">
              <a:rPr lang="cs-CZ" smtClean="0"/>
              <a:t>10.1.2021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6AD2-D8A9-4815-9702-851401D2B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83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5B93-D017-4AE9-A0F9-FBF287D115DC}" type="datetimeFigureOut">
              <a:rPr lang="cs-CZ" smtClean="0"/>
              <a:t>10.1.2021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6AD2-D8A9-4815-9702-851401D2B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166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5B93-D017-4AE9-A0F9-FBF287D115DC}" type="datetimeFigureOut">
              <a:rPr lang="cs-CZ" smtClean="0"/>
              <a:t>10.1.2021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6AD2-D8A9-4815-9702-851401D2B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12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5B93-D017-4AE9-A0F9-FBF287D115DC}" type="datetimeFigureOut">
              <a:rPr lang="cs-CZ" smtClean="0"/>
              <a:t>10.1.2021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6AD2-D8A9-4815-9702-851401D2B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3815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5B93-D017-4AE9-A0F9-FBF287D115DC}" type="datetimeFigureOut">
              <a:rPr lang="cs-CZ" smtClean="0"/>
              <a:t>10.1.2021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6AD2-D8A9-4815-9702-851401D2B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4789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5B93-D017-4AE9-A0F9-FBF287D115DC}" type="datetimeFigureOut">
              <a:rPr lang="cs-CZ" smtClean="0"/>
              <a:t>10.1.2021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6AD2-D8A9-4815-9702-851401D2B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651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5B93-D017-4AE9-A0F9-FBF287D115DC}" type="datetimeFigureOut">
              <a:rPr lang="cs-CZ" smtClean="0"/>
              <a:t>10.1.2021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6AD2-D8A9-4815-9702-851401D2B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680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5B93-D017-4AE9-A0F9-FBF287D115DC}" type="datetimeFigureOut">
              <a:rPr lang="cs-CZ" smtClean="0"/>
              <a:t>10.1.2021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6AD2-D8A9-4815-9702-851401D2B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982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5B93-D017-4AE9-A0F9-FBF287D115DC}" type="datetimeFigureOut">
              <a:rPr lang="cs-CZ" smtClean="0"/>
              <a:t>10.1.2021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6AD2-D8A9-4815-9702-851401D2B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840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C5B93-D017-4AE9-A0F9-FBF287D115DC}" type="datetimeFigureOut">
              <a:rPr lang="cs-CZ" smtClean="0"/>
              <a:t>10.1.2021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B6AD2-D8A9-4815-9702-851401D2B8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30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stridlindgren.com/sv/astrid-lindgre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ebiofest.cz/filmy-2019/aniara-836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piaFYq3wZc" TargetMode="External"/><Relationship Id="rId2" Type="http://schemas.openxmlformats.org/officeDocument/2006/relationships/hyperlink" Target="https://www.youtube.com/watch?v=mrzePp6WJg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ŠVÉDSKÁ LITERATURA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Nobelova cena</a:t>
            </a:r>
            <a:endParaRPr lang="cs-CZ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441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27532"/>
              </p:ext>
            </p:extLst>
          </p:nvPr>
        </p:nvGraphicFramePr>
        <p:xfrm>
          <a:off x="1919288" y="628650"/>
          <a:ext cx="5303837" cy="560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Acrobat Document" r:id="rId3" imgW="5303466" imgH="5600664" progId="AcroExch.Document.DC">
                  <p:embed/>
                </p:oleObj>
              </mc:Choice>
              <mc:Fallback>
                <p:oleObj name="Acrobat Document" r:id="rId3" imgW="5303466" imgH="560066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9288" y="628650"/>
                        <a:ext cx="5303837" cy="560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1781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dirty="0"/>
              <a:t>A co dětská literatura?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Astrid </a:t>
            </a:r>
            <a:r>
              <a:rPr lang="cs-CZ" dirty="0" err="1" smtClean="0">
                <a:solidFill>
                  <a:srgbClr val="FF0000"/>
                </a:solidFill>
              </a:rPr>
              <a:t>Lindgren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>
                <a:hlinkClick r:id="rId2"/>
              </a:rPr>
              <a:t>https://www.astridlindgren.com/sv/astrid-lindgren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+</a:t>
            </a:r>
          </a:p>
          <a:p>
            <a:r>
              <a:rPr lang="cs-CZ" dirty="0" err="1" smtClean="0">
                <a:solidFill>
                  <a:srgbClr val="FF0000"/>
                </a:solidFill>
              </a:rPr>
              <a:t>Tove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Jansson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https://ct24.ceskatelevize.cz/kultura/2890688-muminci-nejsou-jen-knizky-pro-deti-janssonova-do-nich-ukryla-strach-z-valky-i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7394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428623"/>
              </p:ext>
            </p:extLst>
          </p:nvPr>
        </p:nvGraphicFramePr>
        <p:xfrm>
          <a:off x="971600" y="1556792"/>
          <a:ext cx="6672213" cy="374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Dokument" r:id="rId3" imgW="6142595" imgH="2956779" progId="Word.Document.12">
                  <p:embed/>
                </p:oleObj>
              </mc:Choice>
              <mc:Fallback>
                <p:oleObj name="Dokument" r:id="rId3" imgW="6142595" imgH="29567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1556792"/>
                        <a:ext cx="6672213" cy="3744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6790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99CC"/>
          </a:solidFill>
        </p:spPr>
        <p:txBody>
          <a:bodyPr/>
          <a:lstStyle/>
          <a:p>
            <a:r>
              <a:rPr lang="cs-CZ" dirty="0" smtClean="0"/>
              <a:t>Edith S</a:t>
            </a:r>
            <a:r>
              <a:rPr lang="de-DE" dirty="0" err="1" smtClean="0"/>
              <a:t>ödergran</a:t>
            </a:r>
            <a:r>
              <a:rPr lang="cs-CZ" dirty="0" err="1" smtClean="0"/>
              <a:t>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1892 – 1923</a:t>
            </a:r>
          </a:p>
          <a:p>
            <a:r>
              <a:rPr lang="sv-SE" i="1" dirty="0"/>
              <a:t>Landet som icke är</a:t>
            </a:r>
            <a:r>
              <a:rPr lang="sv-SE" dirty="0"/>
              <a:t> (</a:t>
            </a:r>
            <a:r>
              <a:rPr lang="sv-SE" i="1" dirty="0"/>
              <a:t>Země, která není</a:t>
            </a:r>
            <a:r>
              <a:rPr lang="sv-SE" dirty="0"/>
              <a:t>, 1925)</a:t>
            </a:r>
          </a:p>
          <a:p>
            <a:r>
              <a:rPr lang="cs-CZ" dirty="0" err="1" smtClean="0"/>
              <a:t>Překl</a:t>
            </a:r>
            <a:r>
              <a:rPr lang="cs-CZ" dirty="0" smtClean="0"/>
              <a:t>. Josef B. Michl</a:t>
            </a:r>
          </a:p>
        </p:txBody>
      </p:sp>
    </p:spTree>
    <p:extLst>
      <p:ext uri="{BB962C8B-B14F-4D97-AF65-F5344CB8AC3E}">
        <p14:creationId xmlns:p14="http://schemas.microsoft.com/office/powerpoint/2010/main" val="3484812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48680"/>
            <a:ext cx="3708000" cy="586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60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28575"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cs-CZ" sz="4000" dirty="0" smtClean="0"/>
              <a:t>Gunnar </a:t>
            </a:r>
            <a:r>
              <a:rPr lang="cs-CZ" sz="4000" dirty="0" err="1" smtClean="0"/>
              <a:t>Ekel</a:t>
            </a:r>
            <a:r>
              <a:rPr lang="de-DE" sz="4000" dirty="0" err="1" smtClean="0"/>
              <a:t>öf</a:t>
            </a: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2700" dirty="0" smtClean="0"/>
              <a:t>1907 – 1968</a:t>
            </a:r>
            <a:br>
              <a:rPr lang="cs-CZ" sz="2700" dirty="0" smtClean="0"/>
            </a:br>
            <a:r>
              <a:rPr lang="cs-CZ" sz="2700" dirty="0" err="1" smtClean="0"/>
              <a:t>překl</a:t>
            </a:r>
            <a:r>
              <a:rPr lang="cs-CZ" sz="2700" dirty="0" smtClean="0"/>
              <a:t>. Josef Vohryzek</a:t>
            </a:r>
            <a:endParaRPr lang="cs-CZ" sz="27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918" y="2342859"/>
            <a:ext cx="2126164" cy="304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604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err="1" smtClean="0"/>
              <a:t>Harry</a:t>
            </a:r>
            <a:r>
              <a:rPr lang="cs-CZ" dirty="0" smtClean="0"/>
              <a:t> </a:t>
            </a:r>
            <a:r>
              <a:rPr lang="cs-CZ" dirty="0" err="1" smtClean="0"/>
              <a:t>Martinson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ANIARA (1956)</a:t>
            </a:r>
          </a:p>
          <a:p>
            <a:r>
              <a:rPr lang="sv-SE" i="1" dirty="0"/>
              <a:t>Aniara. En revy om människan i tid och </a:t>
            </a:r>
            <a:r>
              <a:rPr lang="sv-SE" i="1" dirty="0" smtClean="0"/>
              <a:t>rum</a:t>
            </a:r>
            <a:endParaRPr lang="cs-CZ" i="1" dirty="0" smtClean="0"/>
          </a:p>
          <a:p>
            <a:r>
              <a:rPr lang="cs-CZ" dirty="0" smtClean="0"/>
              <a:t>(veršovaný </a:t>
            </a:r>
            <a:r>
              <a:rPr lang="cs-CZ" dirty="0" smtClean="0"/>
              <a:t>epos </a:t>
            </a:r>
            <a:r>
              <a:rPr lang="cs-CZ" dirty="0" smtClean="0"/>
              <a:t>- 103 </a:t>
            </a:r>
            <a:r>
              <a:rPr lang="cs-CZ" dirty="0" smtClean="0"/>
              <a:t>částí)</a:t>
            </a:r>
          </a:p>
          <a:p>
            <a:r>
              <a:rPr lang="cs-CZ" dirty="0" smtClean="0"/>
              <a:t>zfilmováno 2018</a:t>
            </a:r>
          </a:p>
          <a:p>
            <a:r>
              <a:rPr lang="cs-CZ" dirty="0" smtClean="0">
                <a:hlinkClick r:id="rId2"/>
              </a:rPr>
              <a:t>https://www.febiofest.cz/filmy-2019/aniara-836f</a:t>
            </a:r>
            <a:endParaRPr lang="cs-CZ" dirty="0" smtClean="0"/>
          </a:p>
          <a:p>
            <a:r>
              <a:rPr lang="cs-CZ" dirty="0" smtClean="0"/>
              <a:t>Opera: https://cs.wikipedia.org/wiki/</a:t>
            </a:r>
            <a:r>
              <a:rPr lang="cs-CZ" dirty="0" err="1" smtClean="0"/>
              <a:t>Aniara</a:t>
            </a:r>
            <a:r>
              <a:rPr lang="cs-CZ" dirty="0" smtClean="0"/>
              <a:t>_(opera)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0814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trailer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https://www.youtube.com/watch?v=-lG41Q_5DrA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6712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 smtClean="0"/>
              <a:t>TOMAS TRANSTR</a:t>
            </a:r>
            <a:r>
              <a:rPr lang="de-DE" dirty="0" smtClean="0"/>
              <a:t>ÖMER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</a:t>
            </a:r>
            <a:r>
              <a:rPr lang="cs-CZ" dirty="0" err="1" smtClean="0"/>
              <a:t>ásník</a:t>
            </a:r>
            <a:r>
              <a:rPr lang="cs-CZ" dirty="0" smtClean="0"/>
              <a:t>, esejista, psycholog, překladatel</a:t>
            </a:r>
          </a:p>
          <a:p>
            <a:r>
              <a:rPr lang="cs-CZ" dirty="0" smtClean="0"/>
              <a:t>12 sbírek (přel. do 60 jazyků)</a:t>
            </a:r>
            <a:endParaRPr lang="de-DE" dirty="0" smtClean="0"/>
          </a:p>
          <a:p>
            <a:endParaRPr lang="de-DE" dirty="0"/>
          </a:p>
          <a:p>
            <a:r>
              <a:rPr lang="cs-CZ" dirty="0" smtClean="0">
                <a:hlinkClick r:id="rId2"/>
              </a:rPr>
              <a:t>https://www.youtube.com/watch?v=ApiaFYq3wZc</a:t>
            </a:r>
          </a:p>
          <a:p>
            <a:endParaRPr lang="cs-CZ" dirty="0">
              <a:hlinkClick r:id="rId2"/>
            </a:endParaRPr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www.youtube.com/watch?v=ApiaFYq3wZc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7742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2021_01_09\copy_0002_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823913"/>
            <a:ext cx="4821237" cy="520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1096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102</Words>
  <Application>Microsoft Office PowerPoint</Application>
  <PresentationFormat>Předvádění na obrazovce (4:3)</PresentationFormat>
  <Paragraphs>30</Paragraphs>
  <Slides>11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Motiv systému Office</vt:lpstr>
      <vt:lpstr>Dokument</vt:lpstr>
      <vt:lpstr>Acrobat Document</vt:lpstr>
      <vt:lpstr>ŠVÉDSKÁ LITERATURA</vt:lpstr>
      <vt:lpstr>Prezentace aplikace PowerPoint</vt:lpstr>
      <vt:lpstr>Edith Södergranová</vt:lpstr>
      <vt:lpstr>Prezentace aplikace PowerPoint</vt:lpstr>
      <vt:lpstr>Gunnar Ekelöf 1907 – 1968 překl. Josef Vohryzek</vt:lpstr>
      <vt:lpstr>Harry Martinson</vt:lpstr>
      <vt:lpstr>trailer</vt:lpstr>
      <vt:lpstr>TOMAS TRANSTRÖMER</vt:lpstr>
      <vt:lpstr>Prezentace aplikace PowerPoint</vt:lpstr>
      <vt:lpstr>Prezentace aplikace PowerPoint</vt:lpstr>
      <vt:lpstr>A co dětská literatura?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ŠVÉDSKÁ LITERATURA</dc:title>
  <dc:creator>user</dc:creator>
  <cp:lastModifiedBy>user</cp:lastModifiedBy>
  <cp:revision>11</cp:revision>
  <dcterms:created xsi:type="dcterms:W3CDTF">2021-01-09T16:07:52Z</dcterms:created>
  <dcterms:modified xsi:type="dcterms:W3CDTF">2021-01-10T17:56:22Z</dcterms:modified>
</cp:coreProperties>
</file>