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81" r:id="rId5"/>
    <p:sldId id="279" r:id="rId6"/>
    <p:sldId id="280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65" r:id="rId17"/>
    <p:sldId id="276" r:id="rId18"/>
    <p:sldId id="277" r:id="rId19"/>
    <p:sldId id="278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idas Šeferis" userId="0c9cd00a-df69-4a92-b8a7-13a2645860c9" providerId="ADAL" clId="{6B14713F-EF70-4B4C-A01F-4EE6232EB0F1}"/>
    <pc:docChg chg="delSld modSld">
      <pc:chgData name="Vaidas Šeferis" userId="0c9cd00a-df69-4a92-b8a7-13a2645860c9" providerId="ADAL" clId="{6B14713F-EF70-4B4C-A01F-4EE6232EB0F1}" dt="2020-10-23T11:17:20.150" v="8" actId="2696"/>
      <pc:docMkLst>
        <pc:docMk/>
      </pc:docMkLst>
      <pc:sldChg chg="del">
        <pc:chgData name="Vaidas Šeferis" userId="0c9cd00a-df69-4a92-b8a7-13a2645860c9" providerId="ADAL" clId="{6B14713F-EF70-4B4C-A01F-4EE6232EB0F1}" dt="2020-10-23T11:17:20.136" v="7" actId="2696"/>
        <pc:sldMkLst>
          <pc:docMk/>
          <pc:sldMk cId="3826079058" sldId="256"/>
        </pc:sldMkLst>
      </pc:sldChg>
      <pc:sldChg chg="del">
        <pc:chgData name="Vaidas Šeferis" userId="0c9cd00a-df69-4a92-b8a7-13a2645860c9" providerId="ADAL" clId="{6B14713F-EF70-4B4C-A01F-4EE6232EB0F1}" dt="2020-10-23T11:17:20.150" v="8" actId="2696"/>
        <pc:sldMkLst>
          <pc:docMk/>
          <pc:sldMk cId="2960632677" sldId="258"/>
        </pc:sldMkLst>
      </pc:sldChg>
      <pc:sldChg chg="del">
        <pc:chgData name="Vaidas Šeferis" userId="0c9cd00a-df69-4a92-b8a7-13a2645860c9" providerId="ADAL" clId="{6B14713F-EF70-4B4C-A01F-4EE6232EB0F1}" dt="2020-10-23T11:17:20.133" v="5" actId="2696"/>
        <pc:sldMkLst>
          <pc:docMk/>
          <pc:sldMk cId="711875057" sldId="259"/>
        </pc:sldMkLst>
      </pc:sldChg>
      <pc:sldChg chg="del">
        <pc:chgData name="Vaidas Šeferis" userId="0c9cd00a-df69-4a92-b8a7-13a2645860c9" providerId="ADAL" clId="{6B14713F-EF70-4B4C-A01F-4EE6232EB0F1}" dt="2020-10-23T11:17:20.134" v="6" actId="2696"/>
        <pc:sldMkLst>
          <pc:docMk/>
          <pc:sldMk cId="3141230603" sldId="260"/>
        </pc:sldMkLst>
      </pc:sldChg>
      <pc:sldChg chg="del">
        <pc:chgData name="Vaidas Šeferis" userId="0c9cd00a-df69-4a92-b8a7-13a2645860c9" providerId="ADAL" clId="{6B14713F-EF70-4B4C-A01F-4EE6232EB0F1}" dt="2020-10-23T11:17:20.132" v="4" actId="2696"/>
        <pc:sldMkLst>
          <pc:docMk/>
          <pc:sldMk cId="2240240700" sldId="262"/>
        </pc:sldMkLst>
      </pc:sldChg>
      <pc:sldChg chg="del">
        <pc:chgData name="Vaidas Šeferis" userId="0c9cd00a-df69-4a92-b8a7-13a2645860c9" providerId="ADAL" clId="{6B14713F-EF70-4B4C-A01F-4EE6232EB0F1}" dt="2020-10-23T11:17:20.130" v="3" actId="2696"/>
        <pc:sldMkLst>
          <pc:docMk/>
          <pc:sldMk cId="3124409840" sldId="264"/>
        </pc:sldMkLst>
      </pc:sldChg>
      <pc:sldChg chg="addSp modSp">
        <pc:chgData name="Vaidas Šeferis" userId="0c9cd00a-df69-4a92-b8a7-13a2645860c9" providerId="ADAL" clId="{6B14713F-EF70-4B4C-A01F-4EE6232EB0F1}" dt="2020-10-23T11:13:34.230" v="2"/>
        <pc:sldMkLst>
          <pc:docMk/>
          <pc:sldMk cId="3731909332" sldId="265"/>
        </pc:sldMkLst>
        <pc:picChg chg="add mod">
          <ac:chgData name="Vaidas Šeferis" userId="0c9cd00a-df69-4a92-b8a7-13a2645860c9" providerId="ADAL" clId="{6B14713F-EF70-4B4C-A01F-4EE6232EB0F1}" dt="2020-10-23T11:13:34.230" v="2"/>
          <ac:picMkLst>
            <pc:docMk/>
            <pc:sldMk cId="3731909332" sldId="265"/>
            <ac:picMk id="2" creationId="{E1C12D2C-CD5A-49F9-8E10-7B4BDF8F788D}"/>
          </ac:picMkLst>
        </pc:picChg>
      </pc:sldChg>
      <pc:sldChg chg="addSp modSp">
        <pc:chgData name="Vaidas Šeferis" userId="0c9cd00a-df69-4a92-b8a7-13a2645860c9" providerId="ADAL" clId="{6B14713F-EF70-4B4C-A01F-4EE6232EB0F1}" dt="2020-10-23T11:13:34.230" v="2"/>
        <pc:sldMkLst>
          <pc:docMk/>
          <pc:sldMk cId="613583044" sldId="267"/>
        </pc:sldMkLst>
        <pc:picChg chg="add mod">
          <ac:chgData name="Vaidas Šeferis" userId="0c9cd00a-df69-4a92-b8a7-13a2645860c9" providerId="ADAL" clId="{6B14713F-EF70-4B4C-A01F-4EE6232EB0F1}" dt="2020-10-23T11:13:34.230" v="2"/>
          <ac:picMkLst>
            <pc:docMk/>
            <pc:sldMk cId="613583044" sldId="267"/>
            <ac:picMk id="2" creationId="{2AA9FBF3-937F-47DE-9086-10AC1AC41445}"/>
          </ac:picMkLst>
        </pc:picChg>
      </pc:sldChg>
      <pc:sldChg chg="addSp modSp">
        <pc:chgData name="Vaidas Šeferis" userId="0c9cd00a-df69-4a92-b8a7-13a2645860c9" providerId="ADAL" clId="{6B14713F-EF70-4B4C-A01F-4EE6232EB0F1}" dt="2020-10-23T11:13:34.230" v="2"/>
        <pc:sldMkLst>
          <pc:docMk/>
          <pc:sldMk cId="3331062653" sldId="268"/>
        </pc:sldMkLst>
        <pc:picChg chg="add mod">
          <ac:chgData name="Vaidas Šeferis" userId="0c9cd00a-df69-4a92-b8a7-13a2645860c9" providerId="ADAL" clId="{6B14713F-EF70-4B4C-A01F-4EE6232EB0F1}" dt="2020-10-23T11:13:34.230" v="2"/>
          <ac:picMkLst>
            <pc:docMk/>
            <pc:sldMk cId="3331062653" sldId="268"/>
            <ac:picMk id="3" creationId="{A91868EB-4BA8-4B3B-BD2D-A881F00D8BF0}"/>
          </ac:picMkLst>
        </pc:picChg>
      </pc:sldChg>
      <pc:sldChg chg="addSp modSp">
        <pc:chgData name="Vaidas Šeferis" userId="0c9cd00a-df69-4a92-b8a7-13a2645860c9" providerId="ADAL" clId="{6B14713F-EF70-4B4C-A01F-4EE6232EB0F1}" dt="2020-10-23T11:13:34.230" v="2"/>
        <pc:sldMkLst>
          <pc:docMk/>
          <pc:sldMk cId="2968252147" sldId="269"/>
        </pc:sldMkLst>
        <pc:picChg chg="add mod">
          <ac:chgData name="Vaidas Šeferis" userId="0c9cd00a-df69-4a92-b8a7-13a2645860c9" providerId="ADAL" clId="{6B14713F-EF70-4B4C-A01F-4EE6232EB0F1}" dt="2020-10-23T11:13:34.230" v="2"/>
          <ac:picMkLst>
            <pc:docMk/>
            <pc:sldMk cId="2968252147" sldId="269"/>
            <ac:picMk id="4" creationId="{F6D25D76-AA3B-4112-ABA1-43DB53101DD0}"/>
          </ac:picMkLst>
        </pc:picChg>
      </pc:sldChg>
      <pc:sldChg chg="addSp modSp">
        <pc:chgData name="Vaidas Šeferis" userId="0c9cd00a-df69-4a92-b8a7-13a2645860c9" providerId="ADAL" clId="{6B14713F-EF70-4B4C-A01F-4EE6232EB0F1}" dt="2020-10-23T11:13:34.230" v="2"/>
        <pc:sldMkLst>
          <pc:docMk/>
          <pc:sldMk cId="3961917559" sldId="270"/>
        </pc:sldMkLst>
        <pc:picChg chg="add mod">
          <ac:chgData name="Vaidas Šeferis" userId="0c9cd00a-df69-4a92-b8a7-13a2645860c9" providerId="ADAL" clId="{6B14713F-EF70-4B4C-A01F-4EE6232EB0F1}" dt="2020-10-23T11:13:34.230" v="2"/>
          <ac:picMkLst>
            <pc:docMk/>
            <pc:sldMk cId="3961917559" sldId="270"/>
            <ac:picMk id="4" creationId="{EDC759E0-9F0E-4D7A-9D79-F87273E6142C}"/>
          </ac:picMkLst>
        </pc:picChg>
      </pc:sldChg>
      <pc:sldChg chg="addSp modSp">
        <pc:chgData name="Vaidas Šeferis" userId="0c9cd00a-df69-4a92-b8a7-13a2645860c9" providerId="ADAL" clId="{6B14713F-EF70-4B4C-A01F-4EE6232EB0F1}" dt="2020-10-23T11:13:34.230" v="2"/>
        <pc:sldMkLst>
          <pc:docMk/>
          <pc:sldMk cId="4100319748" sldId="271"/>
        </pc:sldMkLst>
        <pc:picChg chg="add mod">
          <ac:chgData name="Vaidas Šeferis" userId="0c9cd00a-df69-4a92-b8a7-13a2645860c9" providerId="ADAL" clId="{6B14713F-EF70-4B4C-A01F-4EE6232EB0F1}" dt="2020-10-23T11:13:34.230" v="2"/>
          <ac:picMkLst>
            <pc:docMk/>
            <pc:sldMk cId="4100319748" sldId="271"/>
            <ac:picMk id="2" creationId="{99BB1D62-5B14-4A0C-A9C0-182EE3469A6A}"/>
          </ac:picMkLst>
        </pc:picChg>
      </pc:sldChg>
      <pc:sldChg chg="addSp modSp">
        <pc:chgData name="Vaidas Šeferis" userId="0c9cd00a-df69-4a92-b8a7-13a2645860c9" providerId="ADAL" clId="{6B14713F-EF70-4B4C-A01F-4EE6232EB0F1}" dt="2020-10-23T11:13:34.230" v="2"/>
        <pc:sldMkLst>
          <pc:docMk/>
          <pc:sldMk cId="2454768585" sldId="272"/>
        </pc:sldMkLst>
        <pc:picChg chg="add mod">
          <ac:chgData name="Vaidas Šeferis" userId="0c9cd00a-df69-4a92-b8a7-13a2645860c9" providerId="ADAL" clId="{6B14713F-EF70-4B4C-A01F-4EE6232EB0F1}" dt="2020-10-23T11:13:34.230" v="2"/>
          <ac:picMkLst>
            <pc:docMk/>
            <pc:sldMk cId="2454768585" sldId="272"/>
            <ac:picMk id="2" creationId="{931D545B-0712-47A8-9A8E-15BDE0FFCAD1}"/>
          </ac:picMkLst>
        </pc:picChg>
      </pc:sldChg>
      <pc:sldChg chg="addSp modSp">
        <pc:chgData name="Vaidas Šeferis" userId="0c9cd00a-df69-4a92-b8a7-13a2645860c9" providerId="ADAL" clId="{6B14713F-EF70-4B4C-A01F-4EE6232EB0F1}" dt="2020-10-23T11:13:34.230" v="2"/>
        <pc:sldMkLst>
          <pc:docMk/>
          <pc:sldMk cId="3254542391" sldId="273"/>
        </pc:sldMkLst>
        <pc:picChg chg="add mod">
          <ac:chgData name="Vaidas Šeferis" userId="0c9cd00a-df69-4a92-b8a7-13a2645860c9" providerId="ADAL" clId="{6B14713F-EF70-4B4C-A01F-4EE6232EB0F1}" dt="2020-10-23T11:13:34.230" v="2"/>
          <ac:picMkLst>
            <pc:docMk/>
            <pc:sldMk cId="3254542391" sldId="273"/>
            <ac:picMk id="3" creationId="{1EAA6EE8-3A5F-41DB-A04F-CAD7B0E295BE}"/>
          </ac:picMkLst>
        </pc:picChg>
      </pc:sldChg>
      <pc:sldChg chg="addSp modSp">
        <pc:chgData name="Vaidas Šeferis" userId="0c9cd00a-df69-4a92-b8a7-13a2645860c9" providerId="ADAL" clId="{6B14713F-EF70-4B4C-A01F-4EE6232EB0F1}" dt="2020-10-23T11:13:34.230" v="2"/>
        <pc:sldMkLst>
          <pc:docMk/>
          <pc:sldMk cId="2500407258" sldId="274"/>
        </pc:sldMkLst>
        <pc:picChg chg="add mod">
          <ac:chgData name="Vaidas Šeferis" userId="0c9cd00a-df69-4a92-b8a7-13a2645860c9" providerId="ADAL" clId="{6B14713F-EF70-4B4C-A01F-4EE6232EB0F1}" dt="2020-10-23T11:13:34.230" v="2"/>
          <ac:picMkLst>
            <pc:docMk/>
            <pc:sldMk cId="2500407258" sldId="274"/>
            <ac:picMk id="2" creationId="{1F1BCF16-0A22-4978-8B40-C5A51927533F}"/>
          </ac:picMkLst>
        </pc:picChg>
      </pc:sldChg>
      <pc:sldChg chg="addSp modSp">
        <pc:chgData name="Vaidas Šeferis" userId="0c9cd00a-df69-4a92-b8a7-13a2645860c9" providerId="ADAL" clId="{6B14713F-EF70-4B4C-A01F-4EE6232EB0F1}" dt="2020-10-23T11:13:34.230" v="2"/>
        <pc:sldMkLst>
          <pc:docMk/>
          <pc:sldMk cId="2387100347" sldId="275"/>
        </pc:sldMkLst>
        <pc:picChg chg="add mod">
          <ac:chgData name="Vaidas Šeferis" userId="0c9cd00a-df69-4a92-b8a7-13a2645860c9" providerId="ADAL" clId="{6B14713F-EF70-4B4C-A01F-4EE6232EB0F1}" dt="2020-10-23T11:13:34.230" v="2"/>
          <ac:picMkLst>
            <pc:docMk/>
            <pc:sldMk cId="2387100347" sldId="275"/>
            <ac:picMk id="2" creationId="{E434B8F0-2AA9-499C-B467-301B998DDACB}"/>
          </ac:picMkLst>
        </pc:picChg>
      </pc:sldChg>
      <pc:sldChg chg="addSp modSp">
        <pc:chgData name="Vaidas Šeferis" userId="0c9cd00a-df69-4a92-b8a7-13a2645860c9" providerId="ADAL" clId="{6B14713F-EF70-4B4C-A01F-4EE6232EB0F1}" dt="2020-10-23T11:13:34.230" v="2"/>
        <pc:sldMkLst>
          <pc:docMk/>
          <pc:sldMk cId="2463764200" sldId="276"/>
        </pc:sldMkLst>
        <pc:picChg chg="add mod">
          <ac:chgData name="Vaidas Šeferis" userId="0c9cd00a-df69-4a92-b8a7-13a2645860c9" providerId="ADAL" clId="{6B14713F-EF70-4B4C-A01F-4EE6232EB0F1}" dt="2020-10-23T11:13:34.230" v="2"/>
          <ac:picMkLst>
            <pc:docMk/>
            <pc:sldMk cId="2463764200" sldId="276"/>
            <ac:picMk id="3" creationId="{46A947E4-BE4E-49E9-8E99-3974C9B1C902}"/>
          </ac:picMkLst>
        </pc:picChg>
      </pc:sldChg>
      <pc:sldChg chg="addSp modSp">
        <pc:chgData name="Vaidas Šeferis" userId="0c9cd00a-df69-4a92-b8a7-13a2645860c9" providerId="ADAL" clId="{6B14713F-EF70-4B4C-A01F-4EE6232EB0F1}" dt="2020-10-23T11:13:34.230" v="2"/>
        <pc:sldMkLst>
          <pc:docMk/>
          <pc:sldMk cId="646825762" sldId="277"/>
        </pc:sldMkLst>
        <pc:picChg chg="add mod">
          <ac:chgData name="Vaidas Šeferis" userId="0c9cd00a-df69-4a92-b8a7-13a2645860c9" providerId="ADAL" clId="{6B14713F-EF70-4B4C-A01F-4EE6232EB0F1}" dt="2020-10-23T11:13:34.230" v="2"/>
          <ac:picMkLst>
            <pc:docMk/>
            <pc:sldMk cId="646825762" sldId="277"/>
            <ac:picMk id="2" creationId="{CD9F46CF-DC4D-4465-91BD-C32E473D88BA}"/>
          </ac:picMkLst>
        </pc:picChg>
      </pc:sldChg>
      <pc:sldChg chg="addSp modSp">
        <pc:chgData name="Vaidas Šeferis" userId="0c9cd00a-df69-4a92-b8a7-13a2645860c9" providerId="ADAL" clId="{6B14713F-EF70-4B4C-A01F-4EE6232EB0F1}" dt="2020-10-23T11:13:34.230" v="2"/>
        <pc:sldMkLst>
          <pc:docMk/>
          <pc:sldMk cId="4115535974" sldId="278"/>
        </pc:sldMkLst>
        <pc:picChg chg="add mod">
          <ac:chgData name="Vaidas Šeferis" userId="0c9cd00a-df69-4a92-b8a7-13a2645860c9" providerId="ADAL" clId="{6B14713F-EF70-4B4C-A01F-4EE6232EB0F1}" dt="2020-10-23T11:13:34.230" v="2"/>
          <ac:picMkLst>
            <pc:docMk/>
            <pc:sldMk cId="4115535974" sldId="278"/>
            <ac:picMk id="3" creationId="{324EF565-E369-40A1-84CA-E9E8CE47E5B3}"/>
          </ac:picMkLst>
        </pc:picChg>
      </pc:sldChg>
      <pc:sldChg chg="addSp delSp modSp">
        <pc:chgData name="Vaidas Šeferis" userId="0c9cd00a-df69-4a92-b8a7-13a2645860c9" providerId="ADAL" clId="{6B14713F-EF70-4B4C-A01F-4EE6232EB0F1}" dt="2020-10-23T11:13:34.230" v="2"/>
        <pc:sldMkLst>
          <pc:docMk/>
          <pc:sldMk cId="3755149607" sldId="279"/>
        </pc:sldMkLst>
        <pc:picChg chg="add del mod">
          <ac:chgData name="Vaidas Šeferis" userId="0c9cd00a-df69-4a92-b8a7-13a2645860c9" providerId="ADAL" clId="{6B14713F-EF70-4B4C-A01F-4EE6232EB0F1}" dt="2020-10-23T11:13:34.230" v="2"/>
          <ac:picMkLst>
            <pc:docMk/>
            <pc:sldMk cId="3755149607" sldId="279"/>
            <ac:picMk id="4" creationId="{0696F36D-7446-491E-9F66-0FE2730A89B7}"/>
          </ac:picMkLst>
        </pc:picChg>
        <pc:picChg chg="add mod">
          <ac:chgData name="Vaidas Šeferis" userId="0c9cd00a-df69-4a92-b8a7-13a2645860c9" providerId="ADAL" clId="{6B14713F-EF70-4B4C-A01F-4EE6232EB0F1}" dt="2020-10-23T11:13:34.230" v="2"/>
          <ac:picMkLst>
            <pc:docMk/>
            <pc:sldMk cId="3755149607" sldId="279"/>
            <ac:picMk id="5" creationId="{C8FE713A-830F-4D45-AE6A-248FF9009078}"/>
          </ac:picMkLst>
        </pc:picChg>
      </pc:sldChg>
      <pc:sldChg chg="addSp delSp modSp">
        <pc:chgData name="Vaidas Šeferis" userId="0c9cd00a-df69-4a92-b8a7-13a2645860c9" providerId="ADAL" clId="{6B14713F-EF70-4B4C-A01F-4EE6232EB0F1}" dt="2020-10-23T11:13:34.230" v="2"/>
        <pc:sldMkLst>
          <pc:docMk/>
          <pc:sldMk cId="3192491868" sldId="280"/>
        </pc:sldMkLst>
        <pc:picChg chg="add del mod">
          <ac:chgData name="Vaidas Šeferis" userId="0c9cd00a-df69-4a92-b8a7-13a2645860c9" providerId="ADAL" clId="{6B14713F-EF70-4B4C-A01F-4EE6232EB0F1}" dt="2020-10-23T11:13:34.230" v="2"/>
          <ac:picMkLst>
            <pc:docMk/>
            <pc:sldMk cId="3192491868" sldId="280"/>
            <ac:picMk id="4" creationId="{A8E4290E-F82C-4E2D-ABC3-E69F6D1A2B3B}"/>
          </ac:picMkLst>
        </pc:picChg>
        <pc:picChg chg="add mod">
          <ac:chgData name="Vaidas Šeferis" userId="0c9cd00a-df69-4a92-b8a7-13a2645860c9" providerId="ADAL" clId="{6B14713F-EF70-4B4C-A01F-4EE6232EB0F1}" dt="2020-10-23T11:13:34.230" v="2"/>
          <ac:picMkLst>
            <pc:docMk/>
            <pc:sldMk cId="3192491868" sldId="280"/>
            <ac:picMk id="5" creationId="{6545D65C-DF6A-4051-A3C7-1B33F8CC4449}"/>
          </ac:picMkLst>
        </pc:picChg>
      </pc:sldChg>
      <pc:sldChg chg="addSp delSp modSp modTransition modAnim">
        <pc:chgData name="Vaidas Šeferis" userId="0c9cd00a-df69-4a92-b8a7-13a2645860c9" providerId="ADAL" clId="{6B14713F-EF70-4B4C-A01F-4EE6232EB0F1}" dt="2020-10-23T11:13:34.230" v="2"/>
        <pc:sldMkLst>
          <pc:docMk/>
          <pc:sldMk cId="1329866298" sldId="281"/>
        </pc:sldMkLst>
        <pc:picChg chg="add del mod">
          <ac:chgData name="Vaidas Šeferis" userId="0c9cd00a-df69-4a92-b8a7-13a2645860c9" providerId="ADAL" clId="{6B14713F-EF70-4B4C-A01F-4EE6232EB0F1}" dt="2020-10-23T10:20:24.092" v="1"/>
          <ac:picMkLst>
            <pc:docMk/>
            <pc:sldMk cId="1329866298" sldId="281"/>
            <ac:picMk id="5" creationId="{9FDEF3D7-6E10-4D0E-AACB-66287AB2C44A}"/>
          </ac:picMkLst>
        </pc:picChg>
        <pc:picChg chg="add mod">
          <ac:chgData name="Vaidas Šeferis" userId="0c9cd00a-df69-4a92-b8a7-13a2645860c9" providerId="ADAL" clId="{6B14713F-EF70-4B4C-A01F-4EE6232EB0F1}" dt="2020-10-23T11:13:34.230" v="2"/>
          <ac:picMkLst>
            <pc:docMk/>
            <pc:sldMk cId="1329866298" sldId="281"/>
            <ac:picMk id="6" creationId="{77A69938-02B2-43DA-99D3-DD8E7ADE7BC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BBB0-6172-4E4F-8C3F-62EBB9D59CC4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2899E-ADAF-483C-8A7D-458167B49C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5099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BBB0-6172-4E4F-8C3F-62EBB9D59CC4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2899E-ADAF-483C-8A7D-458167B49C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6490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BBB0-6172-4E4F-8C3F-62EBB9D59CC4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2899E-ADAF-483C-8A7D-458167B49C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7760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6FB5159A-E359-45CC-9B63-D7CFAAEB8D0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41826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8B17E2F-0E3F-4B24-A117-4A5102C7404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90971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BBB0-6172-4E4F-8C3F-62EBB9D59CC4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2899E-ADAF-483C-8A7D-458167B49C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5436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BBB0-6172-4E4F-8C3F-62EBB9D59CC4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2899E-ADAF-483C-8A7D-458167B49C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7601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BBB0-6172-4E4F-8C3F-62EBB9D59CC4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2899E-ADAF-483C-8A7D-458167B49C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9243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BBB0-6172-4E4F-8C3F-62EBB9D59CC4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2899E-ADAF-483C-8A7D-458167B49C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2083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BBB0-6172-4E4F-8C3F-62EBB9D59CC4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2899E-ADAF-483C-8A7D-458167B49C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4352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BBB0-6172-4E4F-8C3F-62EBB9D59CC4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2899E-ADAF-483C-8A7D-458167B49C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9884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BBB0-6172-4E4F-8C3F-62EBB9D59CC4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2899E-ADAF-483C-8A7D-458167B49C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0724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BBB0-6172-4E4F-8C3F-62EBB9D59CC4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2899E-ADAF-483C-8A7D-458167B49C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5959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8BBB0-6172-4E4F-8C3F-62EBB9D59CC4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2899E-ADAF-483C-8A7D-458167B49C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699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795388" y="588815"/>
            <a:ext cx="38052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altLang="cs-CZ" sz="3200" dirty="0"/>
              <a:t>Název </a:t>
            </a:r>
            <a:r>
              <a:rPr lang="cs-CZ" altLang="cs-CZ" sz="3200" i="1" dirty="0" err="1"/>
              <a:t>baltai</a:t>
            </a:r>
            <a:r>
              <a:rPr lang="cs-CZ" altLang="cs-CZ" sz="3200" i="1" dirty="0"/>
              <a:t> </a:t>
            </a:r>
            <a:r>
              <a:rPr lang="cs-CZ" altLang="cs-CZ" sz="3200" dirty="0"/>
              <a:t>(</a:t>
            </a:r>
            <a:r>
              <a:rPr lang="cs-CZ" altLang="cs-CZ" sz="3200" dirty="0" err="1"/>
              <a:t>Baltové</a:t>
            </a:r>
            <a:r>
              <a:rPr lang="cs-CZ" altLang="cs-CZ" sz="3200" dirty="0"/>
              <a:t>)</a:t>
            </a:r>
            <a:endParaRPr lang="cs-CZ" sz="3200" dirty="0"/>
          </a:p>
        </p:txBody>
      </p:sp>
      <p:sp>
        <p:nvSpPr>
          <p:cNvPr id="3" name="Obdélník 2"/>
          <p:cNvSpPr/>
          <p:nvPr/>
        </p:nvSpPr>
        <p:spPr>
          <a:xfrm>
            <a:off x="2366058" y="2167096"/>
            <a:ext cx="78351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800" dirty="0"/>
              <a:t>G. </a:t>
            </a:r>
            <a:r>
              <a:rPr lang="cs-CZ" altLang="cs-CZ" sz="2800" dirty="0" err="1"/>
              <a:t>Nesselmann</a:t>
            </a:r>
            <a:r>
              <a:rPr lang="cs-CZ" altLang="cs-CZ" sz="2800" dirty="0"/>
              <a:t>, </a:t>
            </a:r>
            <a:r>
              <a:rPr lang="cs-CZ" altLang="cs-CZ" sz="2800" i="1" dirty="0"/>
              <a:t>Die </a:t>
            </a:r>
            <a:r>
              <a:rPr lang="cs-CZ" altLang="cs-CZ" sz="2800" i="1" dirty="0" err="1"/>
              <a:t>Sprache</a:t>
            </a:r>
            <a:r>
              <a:rPr lang="cs-CZ" altLang="cs-CZ" sz="2800" i="1" dirty="0"/>
              <a:t> der </a:t>
            </a:r>
            <a:r>
              <a:rPr lang="cs-CZ" altLang="cs-CZ" sz="2800" i="1" dirty="0" err="1"/>
              <a:t>alten</a:t>
            </a:r>
            <a:r>
              <a:rPr lang="cs-CZ" altLang="cs-CZ" sz="2800" i="1" dirty="0"/>
              <a:t> </a:t>
            </a:r>
            <a:r>
              <a:rPr lang="cs-CZ" altLang="cs-CZ" sz="2800" i="1" dirty="0" err="1"/>
              <a:t>Preu</a:t>
            </a:r>
            <a:r>
              <a:rPr lang="de-DE" altLang="cs-CZ" sz="2800" i="1" dirty="0"/>
              <a:t>ß</a:t>
            </a:r>
            <a:r>
              <a:rPr lang="cs-CZ" altLang="cs-CZ" sz="2800" i="1" dirty="0"/>
              <a:t>en</a:t>
            </a:r>
            <a:r>
              <a:rPr lang="cs-CZ" altLang="cs-CZ" sz="2800" dirty="0"/>
              <a:t>, 1845</a:t>
            </a:r>
            <a:endParaRPr lang="cs-CZ" sz="2800" dirty="0"/>
          </a:p>
        </p:txBody>
      </p:sp>
      <p:sp>
        <p:nvSpPr>
          <p:cNvPr id="4" name="Obdélník 3"/>
          <p:cNvSpPr/>
          <p:nvPr/>
        </p:nvSpPr>
        <p:spPr>
          <a:xfrm>
            <a:off x="3795388" y="3958318"/>
            <a:ext cx="46850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400" dirty="0"/>
              <a:t>Adam z Brém (1075)  </a:t>
            </a:r>
            <a:r>
              <a:rPr lang="cs-CZ" altLang="cs-CZ" sz="2400" i="1" dirty="0"/>
              <a:t>mare </a:t>
            </a:r>
            <a:r>
              <a:rPr lang="cs-CZ" altLang="cs-CZ" sz="2400" i="1" dirty="0" err="1"/>
              <a:t>Balticum</a:t>
            </a:r>
            <a:endParaRPr lang="cs-CZ" sz="2400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77A69938-02B2-43DA-99D3-DD8E7ADE7B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6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235"/>
    </mc:Choice>
    <mc:Fallback xmlns="">
      <p:transition spd="slow" advTm="515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6" descr="Quedlinburgas_citata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3"/>
          <a:stretch/>
        </p:blipFill>
        <p:spPr>
          <a:xfrm>
            <a:off x="166374" y="1914917"/>
            <a:ext cx="5504623" cy="417275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5808372" y="1825625"/>
            <a:ext cx="554542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lt-LT" sz="1800" dirty="0"/>
          </a:p>
          <a:p>
            <a:pPr marL="0" indent="0">
              <a:buNone/>
            </a:pPr>
            <a:endParaRPr lang="lt-LT" sz="1800" dirty="0"/>
          </a:p>
          <a:p>
            <a:pPr marL="0" indent="0">
              <a:buNone/>
            </a:pPr>
            <a:endParaRPr lang="lt-LT" sz="1800" dirty="0"/>
          </a:p>
          <a:p>
            <a:pPr marL="0" indent="0" algn="r">
              <a:buNone/>
            </a:pPr>
            <a:endParaRPr lang="lt-LT" sz="1800" dirty="0"/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la-Latn" sz="1800" dirty="0"/>
              <a:t>Sanc</a:t>
            </a:r>
            <a:endParaRPr lang="cs-CZ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la-Latn" sz="1800" dirty="0"/>
              <a:t>tus Br</a:t>
            </a:r>
            <a:r>
              <a:rPr lang="lt-LT" sz="1800" dirty="0"/>
              <a:t>u</a:t>
            </a:r>
            <a:r>
              <a:rPr lang="la-Latn" sz="1800" dirty="0"/>
              <a:t>no qui cognominatur Bonifacius archepiskopus et</a:t>
            </a:r>
            <a:endParaRPr lang="cs-CZ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la-Latn" sz="1800" dirty="0"/>
              <a:t>monachus XI. </a:t>
            </a:r>
            <a:r>
              <a:rPr lang="lt-LT" sz="1800" dirty="0"/>
              <a:t>s</a:t>
            </a:r>
            <a:r>
              <a:rPr lang="la-Latn" sz="1800" dirty="0"/>
              <a:t>uae conversionis anno in confinio Rusci</a:t>
            </a:r>
            <a:r>
              <a:rPr lang="cs-CZ" sz="1800" dirty="0"/>
              <a:t>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la-Latn" sz="1800" dirty="0"/>
              <a:t>et Li</a:t>
            </a:r>
            <a:r>
              <a:rPr lang="cs-CZ" sz="1800"/>
              <a:t>t</a:t>
            </a:r>
            <a:r>
              <a:rPr lang="la-Latn" sz="1800"/>
              <a:t>u</a:t>
            </a:r>
            <a:r>
              <a:rPr lang="cs-CZ" sz="1800" dirty="0"/>
              <a:t>æ</a:t>
            </a:r>
            <a:r>
              <a:rPr lang="la-Latn" sz="1800" dirty="0"/>
              <a:t> a paganis capite plexus cum suis XVIII</a:t>
            </a:r>
            <a:r>
              <a:rPr lang="lt-LT" sz="1800" dirty="0"/>
              <a:t>,</a:t>
            </a:r>
            <a:endParaRPr lang="cs-CZ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la-Latn" sz="1800" dirty="0"/>
              <a:t>VII id</a:t>
            </a:r>
            <a:r>
              <a:rPr lang="lt-LT" sz="1800" dirty="0"/>
              <a:t>.</a:t>
            </a:r>
            <a:r>
              <a:rPr lang="la-Latn" sz="1800" dirty="0"/>
              <a:t> Martii periit c</a:t>
            </a:r>
            <a:r>
              <a:rPr lang="cs-CZ" sz="1800" dirty="0"/>
              <a:t>æ</a:t>
            </a:r>
            <a:r>
              <a:rPr lang="la-Latn" sz="1800" dirty="0"/>
              <a:t>los.</a:t>
            </a:r>
            <a:endParaRPr lang="cs-CZ" sz="18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EAA6EE8-3A5F-41DB-A04F-CAD7B0E295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4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669"/>
    </mc:Choice>
    <mc:Fallback xmlns="">
      <p:transition spd="slow" advTm="227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dirty="0" err="1"/>
              <a:t>Latvija</a:t>
            </a:r>
            <a:r>
              <a:rPr lang="cs-CZ" altLang="cs-CZ" dirty="0"/>
              <a:t> - Lotyšsko</a:t>
            </a:r>
          </a:p>
        </p:txBody>
      </p:sp>
      <p:pic>
        <p:nvPicPr>
          <p:cNvPr id="49158" name="Picture 6" descr="latvij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6988" y="1557338"/>
            <a:ext cx="6769100" cy="4248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F1BCF16-0A22-4978-8B40-C5A5192753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0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97"/>
    </mc:Choice>
    <mc:Fallback xmlns="">
      <p:transition spd="slow" advTm="14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dirty="0" err="1"/>
              <a:t>Latvija</a:t>
            </a:r>
            <a:endParaRPr lang="cs-CZ" altLang="cs-CZ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altLang="cs-CZ" dirty="0"/>
              <a:t>Dnešní tvar: </a:t>
            </a:r>
            <a:r>
              <a:rPr lang="cs-CZ" altLang="cs-CZ" b="1" i="1" dirty="0" err="1"/>
              <a:t>Lat</a:t>
            </a:r>
            <a:r>
              <a:rPr lang="cs-CZ" altLang="cs-CZ" i="1" dirty="0" err="1"/>
              <a:t>vija</a:t>
            </a:r>
            <a:r>
              <a:rPr lang="cs-CZ" altLang="cs-CZ" i="1" dirty="0"/>
              <a:t>, </a:t>
            </a:r>
            <a:r>
              <a:rPr lang="cs-CZ" altLang="cs-CZ" b="1" i="1" dirty="0" err="1"/>
              <a:t>lat</a:t>
            </a:r>
            <a:r>
              <a:rPr lang="cs-CZ" altLang="cs-CZ" i="1" dirty="0" err="1"/>
              <a:t>vietis</a:t>
            </a:r>
            <a:r>
              <a:rPr lang="cs-CZ" altLang="cs-CZ" i="1" dirty="0"/>
              <a:t> / </a:t>
            </a:r>
            <a:r>
              <a:rPr lang="cs-CZ" altLang="cs-CZ" b="1" i="1" dirty="0" err="1"/>
              <a:t>lat</a:t>
            </a:r>
            <a:r>
              <a:rPr lang="cs-CZ" altLang="cs-CZ" i="1" dirty="0" err="1"/>
              <a:t>vieši</a:t>
            </a:r>
            <a:endParaRPr lang="cs-CZ" altLang="cs-CZ" i="1" dirty="0"/>
          </a:p>
          <a:p>
            <a:pPr marL="0" indent="0">
              <a:buNone/>
            </a:pPr>
            <a:endParaRPr lang="cs-CZ" altLang="cs-CZ" dirty="0"/>
          </a:p>
          <a:p>
            <a:pPr marL="0" indent="0">
              <a:buNone/>
            </a:pPr>
            <a:r>
              <a:rPr lang="cs-CZ" altLang="cs-CZ" dirty="0"/>
              <a:t>Historické zápisy:</a:t>
            </a:r>
          </a:p>
          <a:p>
            <a:pPr marL="0" indent="0">
              <a:buNone/>
            </a:pPr>
            <a:r>
              <a:rPr lang="cs-CZ" altLang="cs-CZ" dirty="0"/>
              <a:t>V ruských letopisech 11.-12. st.: </a:t>
            </a:r>
            <a:r>
              <a:rPr lang="cs-CZ" altLang="cs-CZ" i="1" dirty="0" err="1"/>
              <a:t>Лотыгола</a:t>
            </a:r>
            <a:r>
              <a:rPr lang="cs-CZ" altLang="cs-CZ" i="1" dirty="0"/>
              <a:t> [</a:t>
            </a:r>
            <a:r>
              <a:rPr lang="cs-CZ" altLang="cs-CZ" i="1" dirty="0" err="1"/>
              <a:t>Lotygola</a:t>
            </a:r>
            <a:r>
              <a:rPr lang="cs-CZ" altLang="cs-CZ" i="1" dirty="0"/>
              <a:t>]</a:t>
            </a:r>
          </a:p>
          <a:p>
            <a:pPr marL="0" indent="0">
              <a:buNone/>
            </a:pPr>
            <a:r>
              <a:rPr lang="cs-CZ" altLang="cs-CZ" dirty="0" err="1"/>
              <a:t>Livonské</a:t>
            </a:r>
            <a:r>
              <a:rPr lang="cs-CZ" altLang="cs-CZ" dirty="0"/>
              <a:t> kroniky (r. 1206): </a:t>
            </a:r>
            <a:r>
              <a:rPr lang="cs-CZ" altLang="cs-CZ" i="1" dirty="0" err="1"/>
              <a:t>Lethos</a:t>
            </a:r>
            <a:r>
              <a:rPr lang="cs-CZ" altLang="cs-CZ" i="1" dirty="0"/>
              <a:t>, qui </a:t>
            </a:r>
            <a:r>
              <a:rPr lang="cs-CZ" altLang="cs-CZ" i="1" dirty="0" err="1"/>
              <a:t>proprie</a:t>
            </a:r>
            <a:r>
              <a:rPr lang="cs-CZ" altLang="cs-CZ" i="1" dirty="0"/>
              <a:t> </a:t>
            </a:r>
            <a:r>
              <a:rPr lang="cs-CZ" altLang="cs-CZ" i="1" dirty="0" err="1"/>
              <a:t>dicuntur</a:t>
            </a:r>
            <a:r>
              <a:rPr lang="cs-CZ" altLang="cs-CZ" i="1" dirty="0"/>
              <a:t> </a:t>
            </a:r>
            <a:r>
              <a:rPr lang="cs-CZ" altLang="cs-CZ" i="1" dirty="0" err="1"/>
              <a:t>Lethigalli</a:t>
            </a:r>
            <a:r>
              <a:rPr lang="cs-CZ" altLang="cs-CZ" dirty="0"/>
              <a:t>.</a:t>
            </a:r>
            <a:endParaRPr lang="cs-CZ" altLang="cs-CZ" i="1" dirty="0"/>
          </a:p>
          <a:p>
            <a:pPr lvl="1"/>
            <a:r>
              <a:rPr lang="cs-CZ" altLang="cs-CZ" i="1" dirty="0" err="1"/>
              <a:t>Lethhi</a:t>
            </a:r>
            <a:r>
              <a:rPr lang="cs-CZ" altLang="cs-CZ" i="1" dirty="0"/>
              <a:t>, </a:t>
            </a:r>
            <a:r>
              <a:rPr lang="cs-CZ" altLang="cs-CZ" i="1" dirty="0" err="1"/>
              <a:t>Letti</a:t>
            </a:r>
            <a:r>
              <a:rPr lang="cs-CZ" altLang="cs-CZ" i="1" dirty="0"/>
              <a:t>;</a:t>
            </a:r>
          </a:p>
          <a:p>
            <a:pPr lvl="1"/>
            <a:r>
              <a:rPr lang="cs-CZ" altLang="cs-CZ" i="1" dirty="0" err="1"/>
              <a:t>Lethia</a:t>
            </a:r>
            <a:r>
              <a:rPr lang="cs-CZ" altLang="cs-CZ" i="1" dirty="0"/>
              <a:t>, </a:t>
            </a:r>
            <a:r>
              <a:rPr lang="cs-CZ" altLang="cs-CZ" i="1" dirty="0" err="1"/>
              <a:t>Lettia</a:t>
            </a:r>
            <a:endParaRPr lang="cs-CZ" altLang="cs-CZ" i="1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434B8F0-2AA9-499C-B467-301B998DDA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10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365"/>
    </mc:Choice>
    <mc:Fallback xmlns="">
      <p:transition spd="slow" advTm="185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530" y="962624"/>
            <a:ext cx="8168300" cy="575411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130894" y="193183"/>
            <a:ext cx="105655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altLang="cs-CZ" sz="4400" dirty="0" err="1"/>
              <a:t>Pr</a:t>
            </a:r>
            <a:r>
              <a:rPr lang="lt-LT" altLang="cs-CZ" sz="4400" dirty="0"/>
              <a:t>ū</a:t>
            </a:r>
            <a:r>
              <a:rPr lang="cs-CZ" altLang="cs-CZ" sz="4400" dirty="0" err="1"/>
              <a:t>sai</a:t>
            </a:r>
            <a:r>
              <a:rPr lang="cs-CZ" altLang="cs-CZ" sz="4400" dirty="0"/>
              <a:t> </a:t>
            </a:r>
            <a:r>
              <a:rPr lang="lt-LT" altLang="cs-CZ" sz="4400" dirty="0"/>
              <a:t>-</a:t>
            </a:r>
            <a:r>
              <a:rPr lang="cs-CZ" altLang="cs-CZ" sz="4400" dirty="0"/>
              <a:t> Prusové</a:t>
            </a:r>
            <a:endParaRPr lang="cs-CZ" sz="44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1C12D2C-CD5A-49F9-8E10-7B4BDF8F78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0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146"/>
    </mc:Choice>
    <mc:Fallback xmlns="">
      <p:transition spd="slow" advTm="159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dirty="0" err="1"/>
              <a:t>Pr</a:t>
            </a:r>
            <a:r>
              <a:rPr lang="lt-LT" altLang="cs-CZ" dirty="0"/>
              <a:t>ū</a:t>
            </a:r>
            <a:r>
              <a:rPr lang="cs-CZ" altLang="cs-CZ" dirty="0" err="1"/>
              <a:t>sai</a:t>
            </a:r>
            <a:r>
              <a:rPr lang="cs-CZ" altLang="cs-CZ" dirty="0"/>
              <a:t> </a:t>
            </a:r>
            <a:r>
              <a:rPr lang="lt-LT" altLang="cs-CZ" dirty="0"/>
              <a:t>-</a:t>
            </a:r>
            <a:r>
              <a:rPr lang="cs-CZ" altLang="cs-CZ" dirty="0"/>
              <a:t> Prusové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44732" y="1825625"/>
            <a:ext cx="6009067" cy="3866837"/>
          </a:xfrm>
        </p:spPr>
        <p:txBody>
          <a:bodyPr>
            <a:normAutofit lnSpcReduction="10000"/>
          </a:bodyPr>
          <a:lstStyle/>
          <a:p>
            <a:r>
              <a:rPr lang="cs-CZ" altLang="cs-CZ" dirty="0"/>
              <a:t>Jméno se objevuje v 9. st.</a:t>
            </a:r>
          </a:p>
          <a:p>
            <a:r>
              <a:rPr lang="cs-CZ" altLang="cs-CZ" dirty="0"/>
              <a:t>Historické zápisy:</a:t>
            </a:r>
          </a:p>
          <a:p>
            <a:pPr>
              <a:buFontTx/>
              <a:buNone/>
            </a:pPr>
            <a:r>
              <a:rPr lang="cs-CZ" altLang="cs-CZ" sz="3600" i="1" dirty="0" err="1"/>
              <a:t>Bruzi</a:t>
            </a:r>
            <a:r>
              <a:rPr lang="cs-CZ" altLang="cs-CZ" sz="3600" i="1" dirty="0"/>
              <a:t>        </a:t>
            </a:r>
            <a:r>
              <a:rPr lang="cs-CZ" altLang="cs-CZ" sz="3600" i="1" dirty="0" err="1"/>
              <a:t>Pruzze</a:t>
            </a:r>
            <a:r>
              <a:rPr lang="cs-CZ" altLang="cs-CZ" sz="3600" i="1" dirty="0"/>
              <a:t>         </a:t>
            </a:r>
            <a:r>
              <a:rPr lang="cs-CZ" altLang="cs-CZ" sz="3600" i="1" dirty="0" err="1"/>
              <a:t>Pruze</a:t>
            </a:r>
            <a:r>
              <a:rPr lang="cs-CZ" altLang="cs-CZ" sz="3600" i="1" dirty="0"/>
              <a:t>   </a:t>
            </a:r>
            <a:r>
              <a:rPr lang="cs-CZ" altLang="cs-CZ" sz="3600" i="1" dirty="0" err="1"/>
              <a:t>Pruzzi</a:t>
            </a:r>
            <a:endParaRPr lang="cs-CZ" altLang="cs-CZ" sz="3600" i="1" dirty="0"/>
          </a:p>
          <a:p>
            <a:pPr>
              <a:buFontTx/>
              <a:buNone/>
            </a:pPr>
            <a:r>
              <a:rPr lang="cs-CZ" altLang="cs-CZ" sz="3600" dirty="0"/>
              <a:t>gen. </a:t>
            </a:r>
            <a:r>
              <a:rPr lang="cs-CZ" altLang="cs-CZ" sz="3600" dirty="0" err="1"/>
              <a:t>pl</a:t>
            </a:r>
            <a:r>
              <a:rPr lang="cs-CZ" altLang="cs-CZ" sz="3600" dirty="0"/>
              <a:t>. </a:t>
            </a:r>
            <a:r>
              <a:rPr lang="cs-CZ" altLang="cs-CZ" sz="3600" i="1" dirty="0" err="1"/>
              <a:t>Pruzzorum</a:t>
            </a:r>
            <a:r>
              <a:rPr lang="cs-CZ" altLang="cs-CZ" sz="3600" i="1" dirty="0"/>
              <a:t>    </a:t>
            </a:r>
            <a:r>
              <a:rPr lang="cs-CZ" altLang="cs-CZ" sz="3600" i="1" dirty="0" err="1"/>
              <a:t>Prucorum</a:t>
            </a:r>
            <a:endParaRPr lang="cs-CZ" altLang="cs-CZ" sz="3600" i="1" dirty="0"/>
          </a:p>
          <a:p>
            <a:pPr>
              <a:buFontTx/>
              <a:buNone/>
            </a:pPr>
            <a:r>
              <a:rPr lang="cs-CZ" altLang="cs-CZ" sz="3600" dirty="0"/>
              <a:t>gen. </a:t>
            </a:r>
            <a:r>
              <a:rPr lang="cs-CZ" altLang="cs-CZ" sz="3600" dirty="0" err="1"/>
              <a:t>sg</a:t>
            </a:r>
            <a:r>
              <a:rPr lang="cs-CZ" altLang="cs-CZ" sz="3600" dirty="0"/>
              <a:t>. </a:t>
            </a:r>
            <a:r>
              <a:rPr lang="cs-CZ" altLang="cs-CZ" sz="3600" i="1" dirty="0" err="1"/>
              <a:t>Pruzziae</a:t>
            </a:r>
            <a:endParaRPr lang="cs-CZ" altLang="cs-CZ" sz="3600" i="1" dirty="0"/>
          </a:p>
          <a:p>
            <a:pPr>
              <a:buFontTx/>
              <a:buNone/>
            </a:pPr>
            <a:r>
              <a:rPr lang="cs-CZ" altLang="cs-CZ" sz="3600" dirty="0" err="1"/>
              <a:t>acc</a:t>
            </a:r>
            <a:r>
              <a:rPr lang="cs-CZ" altLang="cs-CZ" sz="3600" dirty="0"/>
              <a:t>. </a:t>
            </a:r>
            <a:r>
              <a:rPr lang="cs-CZ" altLang="cs-CZ" sz="3600" dirty="0" err="1"/>
              <a:t>sg</a:t>
            </a:r>
            <a:r>
              <a:rPr lang="cs-CZ" altLang="cs-CZ" sz="3600" dirty="0"/>
              <a:t>. </a:t>
            </a:r>
            <a:r>
              <a:rPr lang="cs-CZ" altLang="cs-CZ" sz="3600" i="1" dirty="0" err="1"/>
              <a:t>Pruciam</a:t>
            </a:r>
            <a:endParaRPr lang="cs-CZ" altLang="cs-CZ" sz="36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304" y="2273121"/>
            <a:ext cx="5183036" cy="3651161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6A947E4-BE4E-49E9-8E99-3974C9B1C9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6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831"/>
    </mc:Choice>
    <mc:Fallback xmlns="">
      <p:transition spd="slow" advTm="180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9850"/>
          </a:xfrm>
        </p:spPr>
        <p:txBody>
          <a:bodyPr>
            <a:normAutofit fontScale="90000"/>
          </a:bodyPr>
          <a:lstStyle/>
          <a:p>
            <a:endParaRPr lang="cs-CZ" altLang="cs-CZ" sz="4000" dirty="0"/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1981200" y="4437063"/>
            <a:ext cx="8229600" cy="16891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cs-CZ" altLang="cs-CZ" sz="2000"/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/>
              <a:t>Kayle rekyse thoneaw labonache thewelys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/>
              <a:t> Eg koyte poyte nykoyte penega doyte </a:t>
            </a:r>
          </a:p>
        </p:txBody>
      </p:sp>
      <p:pic>
        <p:nvPicPr>
          <p:cNvPr id="45063" name="Picture 7" descr="Prusu_irasas_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5550" y="620714"/>
            <a:ext cx="7200900" cy="36718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D9F46CF-DC4D-4465-91BD-C32E473D8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82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430"/>
    </mc:Choice>
    <mc:Fallback xmlns="">
      <p:transition spd="slow" advTm="296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/>
              <a:t>Prusk</a:t>
            </a:r>
            <a:r>
              <a:rPr lang="cs-CZ" dirty="0"/>
              <a:t>é písemné památky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31" y="1433371"/>
            <a:ext cx="4287592" cy="530307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408" y="1589694"/>
            <a:ext cx="3734874" cy="4990427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24EF565-E369-40A1-84CA-E9E8CE47E5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53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74"/>
    </mc:Choice>
    <mc:Fallback xmlns="">
      <p:transition spd="slow" advTm="42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Název </a:t>
            </a:r>
            <a:r>
              <a:rPr lang="cs-CZ" i="1" dirty="0" err="1"/>
              <a:t>aisčiai</a:t>
            </a:r>
            <a:r>
              <a:rPr lang="cs-CZ" dirty="0"/>
              <a:t> - </a:t>
            </a:r>
            <a:r>
              <a:rPr lang="cs-CZ" dirty="0" err="1"/>
              <a:t>Aistové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 err="1"/>
              <a:t>Tacitus</a:t>
            </a:r>
            <a:r>
              <a:rPr lang="cs-CZ" altLang="cs-CZ" dirty="0"/>
              <a:t>, </a:t>
            </a:r>
            <a:r>
              <a:rPr lang="cs-CZ" altLang="cs-CZ" i="1" dirty="0"/>
              <a:t>Germania</a:t>
            </a:r>
            <a:r>
              <a:rPr lang="cs-CZ" altLang="cs-CZ" dirty="0"/>
              <a:t>, r. 98:</a:t>
            </a:r>
          </a:p>
          <a:p>
            <a:pPr lvl="1"/>
            <a:r>
              <a:rPr lang="cs-CZ" altLang="cs-CZ" i="1" dirty="0" err="1"/>
              <a:t>Aestiorum</a:t>
            </a:r>
            <a:r>
              <a:rPr lang="cs-CZ" altLang="cs-CZ" i="1" dirty="0"/>
              <a:t> </a:t>
            </a:r>
            <a:r>
              <a:rPr lang="cs-CZ" altLang="cs-CZ" i="1" dirty="0" err="1"/>
              <a:t>gentes</a:t>
            </a:r>
            <a:r>
              <a:rPr lang="cs-CZ" altLang="cs-CZ" dirty="0"/>
              <a:t> </a:t>
            </a:r>
          </a:p>
          <a:p>
            <a:r>
              <a:rPr lang="cs-CZ" altLang="cs-CZ" dirty="0" err="1"/>
              <a:t>Cassiodorus</a:t>
            </a:r>
            <a:r>
              <a:rPr lang="cs-CZ" altLang="cs-CZ" dirty="0"/>
              <a:t>, děkovný dopis, r. 523-526: 	</a:t>
            </a:r>
            <a:r>
              <a:rPr lang="cs-CZ" altLang="cs-CZ" i="1" dirty="0" err="1"/>
              <a:t>Hestis</a:t>
            </a:r>
            <a:r>
              <a:rPr lang="cs-CZ" altLang="cs-CZ" i="1" dirty="0"/>
              <a:t> </a:t>
            </a:r>
          </a:p>
          <a:p>
            <a:r>
              <a:rPr lang="cs-CZ" altLang="cs-CZ" dirty="0"/>
              <a:t>Alfred Veliký, </a:t>
            </a:r>
            <a:r>
              <a:rPr lang="cs-CZ" altLang="cs-CZ" i="1" dirty="0"/>
              <a:t>Dějiny světa</a:t>
            </a:r>
            <a:r>
              <a:rPr lang="cs-CZ" altLang="cs-CZ" dirty="0"/>
              <a:t>, r. 887-901:</a:t>
            </a:r>
          </a:p>
          <a:p>
            <a:pPr lvl="1"/>
            <a:r>
              <a:rPr lang="cs-CZ" altLang="cs-CZ" i="1" dirty="0"/>
              <a:t>to </a:t>
            </a:r>
            <a:r>
              <a:rPr lang="cs-CZ" altLang="cs-CZ" i="1" dirty="0" err="1"/>
              <a:t>Êstum</a:t>
            </a:r>
            <a:r>
              <a:rPr lang="cs-CZ" altLang="cs-CZ" i="1" dirty="0"/>
              <a:t>, </a:t>
            </a:r>
            <a:r>
              <a:rPr lang="cs-CZ" altLang="cs-CZ" i="1" dirty="0" err="1"/>
              <a:t>mid</a:t>
            </a:r>
            <a:r>
              <a:rPr lang="cs-CZ" altLang="cs-CZ" i="1" dirty="0"/>
              <a:t> </a:t>
            </a:r>
            <a:r>
              <a:rPr lang="cs-CZ" altLang="cs-CZ" i="1" dirty="0" err="1"/>
              <a:t>Êstum</a:t>
            </a:r>
            <a:r>
              <a:rPr lang="cs-CZ" altLang="cs-CZ" i="1" dirty="0"/>
              <a:t>, </a:t>
            </a:r>
            <a:r>
              <a:rPr lang="cs-CZ" altLang="cs-CZ" i="1" dirty="0" err="1"/>
              <a:t>Eastland</a:t>
            </a:r>
            <a:r>
              <a:rPr lang="cs-CZ" altLang="cs-CZ" i="1" dirty="0"/>
              <a:t>, </a:t>
            </a:r>
            <a:r>
              <a:rPr lang="cs-CZ" altLang="cs-CZ" i="1" dirty="0" err="1"/>
              <a:t>of</a:t>
            </a:r>
            <a:r>
              <a:rPr lang="cs-CZ" altLang="cs-CZ" i="1" dirty="0"/>
              <a:t> </a:t>
            </a:r>
            <a:r>
              <a:rPr lang="cs-CZ" altLang="cs-CZ" i="1" dirty="0" err="1"/>
              <a:t>Eastlande</a:t>
            </a:r>
            <a:r>
              <a:rPr lang="cs-CZ" altLang="cs-CZ" i="1" dirty="0"/>
              <a:t> </a:t>
            </a:r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C8FE713A-830F-4D45-AE6A-248FF90090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14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685"/>
    </mc:Choice>
    <mc:Fallback xmlns="">
      <p:transition spd="slow" advTm="251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dirty="0" err="1"/>
              <a:t>Aisčiai</a:t>
            </a:r>
            <a:r>
              <a:rPr lang="cs-CZ" altLang="cs-CZ" dirty="0"/>
              <a:t> - </a:t>
            </a:r>
            <a:r>
              <a:rPr lang="cs-CZ" altLang="cs-CZ" dirty="0" err="1"/>
              <a:t>Aistové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Lot. </a:t>
            </a:r>
            <a:r>
              <a:rPr lang="cs-CZ" altLang="cs-CZ" i="1" dirty="0" err="1"/>
              <a:t>istnieki</a:t>
            </a:r>
            <a:r>
              <a:rPr lang="cs-CZ" altLang="cs-CZ" dirty="0"/>
              <a:t>, por. s.sl. </a:t>
            </a:r>
            <a:r>
              <a:rPr lang="cs-CZ" altLang="cs-CZ" i="1" dirty="0" err="1"/>
              <a:t>ist</a:t>
            </a:r>
            <a:r>
              <a:rPr lang="cs-CZ" altLang="cs-CZ" dirty="0"/>
              <a:t> = „pokrevný, nejbližší příbuzný“</a:t>
            </a:r>
          </a:p>
          <a:p>
            <a:pPr>
              <a:buFontTx/>
              <a:buNone/>
            </a:pPr>
            <a:endParaRPr lang="cs-CZ" altLang="cs-CZ" dirty="0"/>
          </a:p>
          <a:p>
            <a:pPr>
              <a:buFontTx/>
              <a:buNone/>
            </a:pPr>
            <a:endParaRPr lang="cs-CZ" altLang="cs-CZ" dirty="0"/>
          </a:p>
          <a:p>
            <a:r>
              <a:rPr lang="cs-CZ" altLang="cs-CZ" dirty="0" err="1"/>
              <a:t>Hydronymický</a:t>
            </a:r>
            <a:r>
              <a:rPr lang="cs-CZ" altLang="cs-CZ" dirty="0"/>
              <a:t> původ:</a:t>
            </a:r>
          </a:p>
          <a:p>
            <a:pPr lvl="1"/>
            <a:r>
              <a:rPr lang="cs-CZ" altLang="cs-CZ" sz="3000" i="1" dirty="0" err="1"/>
              <a:t>Aista</a:t>
            </a:r>
            <a:r>
              <a:rPr lang="cs-CZ" altLang="cs-CZ" sz="3000" i="1" dirty="0"/>
              <a:t>, </a:t>
            </a:r>
            <a:r>
              <a:rPr lang="cs-CZ" altLang="cs-CZ" sz="3000" i="1" dirty="0" err="1"/>
              <a:t>Aiseta</a:t>
            </a:r>
            <a:r>
              <a:rPr lang="cs-CZ" altLang="cs-CZ" sz="3000" i="1" dirty="0"/>
              <a:t>, </a:t>
            </a:r>
            <a:r>
              <a:rPr lang="cs-CZ" altLang="cs-CZ" sz="3000" i="1" dirty="0" err="1"/>
              <a:t>Aisetas</a:t>
            </a:r>
            <a:r>
              <a:rPr lang="cs-CZ" altLang="cs-CZ" dirty="0"/>
              <a:t>:</a:t>
            </a:r>
          </a:p>
          <a:p>
            <a:pPr lvl="1">
              <a:buFontTx/>
              <a:buNone/>
            </a:pPr>
            <a:r>
              <a:rPr lang="cs-CZ" altLang="cs-CZ" sz="3200" dirty="0"/>
              <a:t>ide. *eis- / *</a:t>
            </a:r>
            <a:r>
              <a:rPr lang="cs-CZ" altLang="cs-CZ" sz="3200" dirty="0" err="1"/>
              <a:t>ǒis</a:t>
            </a:r>
            <a:r>
              <a:rPr lang="cs-CZ" altLang="cs-CZ" sz="3200" dirty="0"/>
              <a:t>- / *</a:t>
            </a:r>
            <a:r>
              <a:rPr lang="cs-CZ" altLang="cs-CZ" sz="3200" dirty="0" err="1"/>
              <a:t>is</a:t>
            </a:r>
            <a:r>
              <a:rPr lang="cs-CZ" altLang="cs-CZ" sz="3200" dirty="0"/>
              <a:t>-  „jít; téct“</a:t>
            </a:r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6545D65C-DF6A-4051-A3C7-1B33F8CC44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49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729"/>
    </mc:Choice>
    <mc:Fallback xmlns="">
      <p:transition spd="slow" advTm="218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dirty="0"/>
              <a:t>Areál baltských jazyků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8062174" y="1600202"/>
            <a:ext cx="3520225" cy="3641500"/>
          </a:xfrm>
        </p:spPr>
        <p:txBody>
          <a:bodyPr/>
          <a:lstStyle/>
          <a:p>
            <a:endParaRPr lang="cs-CZ" altLang="cs-CZ" i="1" dirty="0"/>
          </a:p>
        </p:txBody>
      </p:sp>
      <p:sp>
        <p:nvSpPr>
          <p:cNvPr id="23560" name="Line 8"/>
          <p:cNvSpPr>
            <a:spLocks noChangeShapeType="1"/>
          </p:cNvSpPr>
          <p:nvPr/>
        </p:nvSpPr>
        <p:spPr bwMode="auto">
          <a:xfrm>
            <a:off x="2063750" y="2205039"/>
            <a:ext cx="0" cy="331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62" name="Line 10"/>
          <p:cNvSpPr>
            <a:spLocks noChangeShapeType="1"/>
          </p:cNvSpPr>
          <p:nvPr/>
        </p:nvSpPr>
        <p:spPr bwMode="auto">
          <a:xfrm>
            <a:off x="6024563" y="2205039"/>
            <a:ext cx="0" cy="331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400" y="1106995"/>
            <a:ext cx="7566212" cy="7911878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AA9FBF3-937F-47DE-9086-10AC1AC414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8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116"/>
    </mc:Choice>
    <mc:Fallback xmlns="">
      <p:transition spd="slow" advTm="464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28352" y="-167426"/>
            <a:ext cx="10515600" cy="888643"/>
          </a:xfrm>
        </p:spPr>
        <p:txBody>
          <a:bodyPr>
            <a:normAutofit/>
          </a:bodyPr>
          <a:lstStyle/>
          <a:p>
            <a:pPr algn="ctr"/>
            <a:r>
              <a:rPr lang="lt-LT" dirty="0" err="1"/>
              <a:t>Historicky</a:t>
            </a:r>
            <a:r>
              <a:rPr lang="lt-LT" dirty="0"/>
              <a:t> </a:t>
            </a:r>
            <a:r>
              <a:rPr lang="cs-CZ" dirty="0"/>
              <a:t>doložené baltské kmeny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961" y="721217"/>
            <a:ext cx="6339560" cy="6049198"/>
          </a:xfr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91868EB-4BA8-4B3B-BD2D-A881F00D8B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6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175"/>
    </mc:Choice>
    <mc:Fallback xmlns="">
      <p:transition spd="slow" advTm="340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Základní odvětví klasické baltistiky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Zkoumání litevštiny: </a:t>
            </a:r>
            <a:r>
              <a:rPr lang="cs-CZ" dirty="0" err="1"/>
              <a:t>lituanistika</a:t>
            </a:r>
            <a:endParaRPr lang="cs-CZ" dirty="0"/>
          </a:p>
          <a:p>
            <a:endParaRPr lang="cs-CZ" dirty="0"/>
          </a:p>
          <a:p>
            <a:r>
              <a:rPr lang="cs-CZ" dirty="0"/>
              <a:t>Zkoumání lotyštiny: </a:t>
            </a:r>
            <a:r>
              <a:rPr lang="cs-CZ" dirty="0" err="1"/>
              <a:t>letonistika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Zkoumání pruštiny: </a:t>
            </a:r>
            <a:r>
              <a:rPr lang="cs-CZ" dirty="0" err="1"/>
              <a:t>prusistika</a:t>
            </a:r>
            <a:r>
              <a:rPr lang="cs-CZ" dirty="0"/>
              <a:t> / </a:t>
            </a:r>
            <a:r>
              <a:rPr lang="cs-CZ" dirty="0" err="1"/>
              <a:t>prusologie</a:t>
            </a: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6D25D76-AA3B-4112-ABA1-43DB53101D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25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19"/>
    </mc:Choice>
    <mc:Fallback xmlns="">
      <p:transition spd="slow" advTm="53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LIETUVA</a:t>
            </a:r>
            <a:r>
              <a:rPr lang="cs-CZ" dirty="0"/>
              <a:t> - LITVA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cs-CZ" dirty="0"/>
              <a:t>Dnešní tvar: </a:t>
            </a:r>
            <a:r>
              <a:rPr lang="cs-CZ" altLang="cs-CZ" i="1" dirty="0" err="1"/>
              <a:t>Lietu</a:t>
            </a:r>
            <a:r>
              <a:rPr lang="cs-CZ" altLang="cs-CZ" b="1" i="1" dirty="0" err="1"/>
              <a:t>va</a:t>
            </a:r>
            <a:r>
              <a:rPr lang="cs-CZ" altLang="cs-CZ" i="1" dirty="0"/>
              <a:t>, </a:t>
            </a:r>
            <a:r>
              <a:rPr lang="cs-CZ" altLang="cs-CZ" i="1" dirty="0" err="1"/>
              <a:t>lie</a:t>
            </a:r>
            <a:r>
              <a:rPr lang="cs-CZ" altLang="cs-CZ" b="1" i="1" dirty="0" err="1"/>
              <a:t>tu</a:t>
            </a:r>
            <a:r>
              <a:rPr lang="cs-CZ" altLang="cs-CZ" i="1" dirty="0" err="1"/>
              <a:t>vis</a:t>
            </a:r>
            <a:r>
              <a:rPr lang="cs-CZ" altLang="cs-CZ" i="1" dirty="0"/>
              <a:t> / </a:t>
            </a:r>
            <a:r>
              <a:rPr lang="cs-CZ" altLang="cs-CZ" i="1" dirty="0" err="1"/>
              <a:t>lie</a:t>
            </a:r>
            <a:r>
              <a:rPr lang="cs-CZ" altLang="cs-CZ" b="1" i="1" dirty="0" err="1"/>
              <a:t>tu</a:t>
            </a:r>
            <a:r>
              <a:rPr lang="cs-CZ" altLang="cs-CZ" i="1" dirty="0" err="1"/>
              <a:t>viai</a:t>
            </a:r>
            <a:endParaRPr lang="cs-CZ" altLang="cs-CZ" i="1" dirty="0"/>
          </a:p>
          <a:p>
            <a:pPr marL="0" indent="0">
              <a:buNone/>
            </a:pPr>
            <a:endParaRPr lang="cs-CZ" altLang="cs-CZ" dirty="0"/>
          </a:p>
          <a:p>
            <a:pPr marL="0" indent="0">
              <a:buNone/>
            </a:pPr>
            <a:r>
              <a:rPr lang="cs-CZ" altLang="cs-CZ" dirty="0"/>
              <a:t>Historické </a:t>
            </a:r>
            <a:r>
              <a:rPr lang="cs-CZ" altLang="cs-CZ" dirty="0" err="1"/>
              <a:t>zapísy</a:t>
            </a:r>
            <a:r>
              <a:rPr lang="cs-CZ" altLang="cs-CZ" dirty="0"/>
              <a:t>:</a:t>
            </a:r>
          </a:p>
          <a:p>
            <a:pPr marL="0" indent="0">
              <a:buNone/>
            </a:pPr>
            <a:r>
              <a:rPr lang="cs-CZ" altLang="cs-CZ" dirty="0"/>
              <a:t>Latina: </a:t>
            </a:r>
            <a:r>
              <a:rPr lang="cs-CZ" altLang="cs-CZ" i="1" dirty="0" err="1"/>
              <a:t>Litua</a:t>
            </a:r>
            <a:r>
              <a:rPr lang="cs-CZ" altLang="cs-CZ" dirty="0"/>
              <a:t>, </a:t>
            </a:r>
            <a:r>
              <a:rPr lang="cs-CZ" altLang="cs-CZ" i="1" dirty="0" err="1"/>
              <a:t>Lethovia</a:t>
            </a:r>
            <a:r>
              <a:rPr lang="cs-CZ" altLang="cs-CZ" i="1" dirty="0"/>
              <a:t>; </a:t>
            </a:r>
            <a:r>
              <a:rPr lang="cs-CZ" altLang="cs-CZ" i="1" dirty="0" err="1"/>
              <a:t>Lettowen</a:t>
            </a:r>
            <a:r>
              <a:rPr lang="cs-CZ" altLang="cs-CZ" i="1" dirty="0"/>
              <a:t>; </a:t>
            </a:r>
            <a:r>
              <a:rPr lang="cs-CZ" altLang="cs-CZ" i="1" dirty="0" err="1"/>
              <a:t>Lethovini</a:t>
            </a:r>
            <a:endParaRPr lang="cs-CZ" altLang="cs-CZ" i="1" dirty="0"/>
          </a:p>
          <a:p>
            <a:pPr marL="0" indent="0">
              <a:buNone/>
            </a:pPr>
            <a:endParaRPr lang="cs-CZ" altLang="cs-CZ" i="1" dirty="0"/>
          </a:p>
          <a:p>
            <a:pPr marL="0" indent="0">
              <a:buNone/>
            </a:pPr>
            <a:r>
              <a:rPr lang="cs-CZ" altLang="cs-CZ" dirty="0"/>
              <a:t>Ruština: </a:t>
            </a:r>
            <a:r>
              <a:rPr lang="cs-CZ" altLang="cs-CZ" i="1" dirty="0" err="1"/>
              <a:t>Лит</a:t>
            </a:r>
            <a:r>
              <a:rPr lang="cs-CZ" altLang="cs-CZ" i="1" dirty="0"/>
              <a:t>(ъ)</a:t>
            </a:r>
            <a:r>
              <a:rPr lang="cs-CZ" altLang="cs-CZ" i="1" dirty="0" err="1"/>
              <a:t>ва</a:t>
            </a:r>
            <a:r>
              <a:rPr lang="cs-CZ" altLang="cs-CZ" dirty="0"/>
              <a:t> (čti </a:t>
            </a:r>
            <a:r>
              <a:rPr lang="cs-CZ" altLang="cs-CZ" i="1" dirty="0"/>
              <a:t>Litva</a:t>
            </a:r>
            <a:r>
              <a:rPr lang="cs-CZ" altLang="cs-CZ" dirty="0"/>
              <a:t>)</a:t>
            </a:r>
          </a:p>
          <a:p>
            <a:pPr marL="0" indent="0">
              <a:buNone/>
            </a:pPr>
            <a:r>
              <a:rPr lang="cs-CZ" altLang="cs-CZ" dirty="0"/>
              <a:t> </a:t>
            </a:r>
          </a:p>
          <a:p>
            <a:pPr marL="0" indent="0">
              <a:buNone/>
            </a:pPr>
            <a:r>
              <a:rPr lang="cs-CZ" altLang="cs-CZ" dirty="0"/>
              <a:t>Polština:  </a:t>
            </a:r>
            <a:r>
              <a:rPr lang="cs-CZ" altLang="cs-CZ" i="1" dirty="0" err="1"/>
              <a:t>Litwa</a:t>
            </a:r>
            <a:r>
              <a:rPr lang="cs-CZ" altLang="cs-CZ" i="1" dirty="0"/>
              <a:t>,</a:t>
            </a:r>
            <a:r>
              <a:rPr lang="cs-CZ" altLang="cs-CZ" dirty="0"/>
              <a:t>  </a:t>
            </a:r>
            <a:r>
              <a:rPr lang="cs-CZ" altLang="cs-CZ" i="1" dirty="0" err="1"/>
              <a:t>Litwini</a:t>
            </a:r>
            <a:endParaRPr lang="cs-CZ" alt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DC759E0-9F0E-4D7A-9D79-F87273E614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91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75"/>
    </mc:Choice>
    <mc:Fallback xmlns="">
      <p:transition spd="slow" advTm="104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dirty="0" err="1"/>
              <a:t>Lietuva</a:t>
            </a:r>
            <a:endParaRPr lang="cs-CZ" altLang="cs-CZ" dirty="0"/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altLang="cs-CZ" b="1" i="1" dirty="0" err="1"/>
              <a:t>Annales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Quedlinburgenses</a:t>
            </a:r>
            <a:r>
              <a:rPr lang="cs-CZ" altLang="cs-CZ" b="1" dirty="0"/>
              <a:t>, zápis z roku 1009</a:t>
            </a:r>
          </a:p>
        </p:txBody>
      </p:sp>
      <p:pic>
        <p:nvPicPr>
          <p:cNvPr id="56327" name="Picture 7" descr="Quedlinburgas_puslapis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5550" y="1484314"/>
            <a:ext cx="2952750" cy="40719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9BB1D62-5B14-4A0C-A9C0-182EE3469A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31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22"/>
    </mc:Choice>
    <mc:Fallback xmlns="">
      <p:transition spd="slow" advTm="77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ChangeArrowheads="1"/>
          </p:cNvSpPr>
          <p:nvPr>
            <p:ph type="title"/>
          </p:nvPr>
        </p:nvSpPr>
        <p:spPr>
          <a:xfrm>
            <a:off x="928352" y="120427"/>
            <a:ext cx="10515600" cy="1325563"/>
          </a:xfrm>
        </p:spPr>
        <p:txBody>
          <a:bodyPr/>
          <a:lstStyle/>
          <a:p>
            <a:pPr algn="ctr"/>
            <a:r>
              <a:rPr lang="cs-CZ" altLang="cs-CZ" dirty="0" err="1"/>
              <a:t>Lietuva</a:t>
            </a:r>
            <a:endParaRPr lang="cs-CZ" altLang="cs-CZ" dirty="0"/>
          </a:p>
        </p:txBody>
      </p:sp>
      <p:pic>
        <p:nvPicPr>
          <p:cNvPr id="58374" name="Picture 6" descr="Quedlinburgas_citat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710" y="948806"/>
            <a:ext cx="11663158" cy="627223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31D545B-0712-47A8-9A8E-15BDE0FFCA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6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10"/>
    </mc:Choice>
    <mc:Fallback xmlns="">
      <p:transition spd="slow" advTm="13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C949801266B3749BCCD6C4CBE2AC057" ma:contentTypeVersion="12" ma:contentTypeDescription="Vytvoří nový dokument" ma:contentTypeScope="" ma:versionID="06741ebd4b56286bebb867bdf4e17dba">
  <xsd:schema xmlns:xsd="http://www.w3.org/2001/XMLSchema" xmlns:xs="http://www.w3.org/2001/XMLSchema" xmlns:p="http://schemas.microsoft.com/office/2006/metadata/properties" xmlns:ns3="4f0289a4-3b82-4623-a95c-1407cf5b8323" xmlns:ns4="21083ac9-bfbf-47e4-af4e-605821655a76" targetNamespace="http://schemas.microsoft.com/office/2006/metadata/properties" ma:root="true" ma:fieldsID="2f4626391da0473bd1d8988729f8872d" ns3:_="" ns4:_="">
    <xsd:import namespace="4f0289a4-3b82-4623-a95c-1407cf5b8323"/>
    <xsd:import namespace="21083ac9-bfbf-47e4-af4e-605821655a7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0289a4-3b82-4623-a95c-1407cf5b83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083ac9-bfbf-47e4-af4e-605821655a76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84407CB-C579-4B22-A413-C9F5278C2C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0289a4-3b82-4623-a95c-1407cf5b8323"/>
    <ds:schemaRef ds:uri="21083ac9-bfbf-47e4-af4e-605821655a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CAEEED0-E9C5-4DED-977B-3137847856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3F94D9-7442-415C-8DDD-52CF71C4EFAB}">
  <ds:schemaRefs>
    <ds:schemaRef ds:uri="http://purl.org/dc/terms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21083ac9-bfbf-47e4-af4e-605821655a76"/>
    <ds:schemaRef ds:uri="4f0289a4-3b82-4623-a95c-1407cf5b8323"/>
    <ds:schemaRef ds:uri="http://purl.org/dc/dcmitype/"/>
    <ds:schemaRef ds:uri="http://schemas.microsoft.com/office/2006/metadata/properties"/>
    <ds:schemaRef ds:uri="http://www.w3.org/XML/1998/namespace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340</Words>
  <Application>Microsoft Office PowerPoint</Application>
  <PresentationFormat>Širokoúhlá obrazovka</PresentationFormat>
  <Paragraphs>66</Paragraphs>
  <Slides>16</Slides>
  <Notes>0</Notes>
  <HiddenSlides>0</HiddenSlides>
  <MMClips>16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Motiv Office</vt:lpstr>
      <vt:lpstr>Prezentace aplikace PowerPoint</vt:lpstr>
      <vt:lpstr>Název aisčiai - Aistové</vt:lpstr>
      <vt:lpstr>Aisčiai - Aistové</vt:lpstr>
      <vt:lpstr>Areál baltských jazyků</vt:lpstr>
      <vt:lpstr>Historicky doložené baltské kmeny</vt:lpstr>
      <vt:lpstr>Základní odvětví klasické baltistiky</vt:lpstr>
      <vt:lpstr>LIETUVA - LITVA</vt:lpstr>
      <vt:lpstr>Lietuva</vt:lpstr>
      <vt:lpstr>Lietuva</vt:lpstr>
      <vt:lpstr>Prezentace aplikace PowerPoint</vt:lpstr>
      <vt:lpstr>Latvija - Lotyšsko</vt:lpstr>
      <vt:lpstr>Latvija</vt:lpstr>
      <vt:lpstr>Prezentace aplikace PowerPoint</vt:lpstr>
      <vt:lpstr>Prūsai - Prusové</vt:lpstr>
      <vt:lpstr>Prezentace aplikace PowerPoint</vt:lpstr>
      <vt:lpstr>Pruské písemné památky</vt:lpstr>
    </vt:vector>
  </TitlesOfParts>
  <Company>FFMU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Vaidas Šeferis</dc:creator>
  <cp:lastModifiedBy>Vaidas Šeferis</cp:lastModifiedBy>
  <cp:revision>46</cp:revision>
  <dcterms:created xsi:type="dcterms:W3CDTF">2016-04-27T05:16:26Z</dcterms:created>
  <dcterms:modified xsi:type="dcterms:W3CDTF">2020-10-23T11:17:22Z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0x010100BC949801266B3749BCCD6C4CBE2AC057</vt:lpwstr>
  </property>
</Properties>
</file>