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24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30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65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1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53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13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6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26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5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990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C80B-17BE-47D7-89E1-189A8626B0E6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99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7C80B-17BE-47D7-89E1-189A8626B0E6}" type="datetimeFigureOut">
              <a:rPr lang="cs-CZ" smtClean="0"/>
              <a:t>03.10.2020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1FE7A-8FE3-42AC-910F-CECA3EAD2A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33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Pojem starověk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16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Leonardo </a:t>
            </a:r>
            <a:r>
              <a:rPr lang="cs-CZ" dirty="0" err="1"/>
              <a:t>Bruni</a:t>
            </a:r>
            <a:r>
              <a:rPr lang="cs-CZ" dirty="0"/>
              <a:t> (1370-1444)</a:t>
            </a:r>
          </a:p>
          <a:p>
            <a:r>
              <a:rPr lang="cs-CZ" dirty="0" err="1"/>
              <a:t>Flavio</a:t>
            </a:r>
            <a:r>
              <a:rPr lang="cs-CZ" dirty="0"/>
              <a:t> </a:t>
            </a:r>
            <a:r>
              <a:rPr lang="cs-CZ" dirty="0" err="1"/>
              <a:t>Biondo</a:t>
            </a:r>
            <a:r>
              <a:rPr lang="cs-CZ"/>
              <a:t> (1392-1463)</a:t>
            </a:r>
            <a:endParaRPr lang="cs-CZ" dirty="0"/>
          </a:p>
          <a:p>
            <a:r>
              <a:rPr lang="cs-CZ" dirty="0" err="1"/>
              <a:t>Christoph</a:t>
            </a:r>
            <a:r>
              <a:rPr lang="cs-CZ" dirty="0"/>
              <a:t> Cellarius, 18. stol.</a:t>
            </a:r>
          </a:p>
        </p:txBody>
      </p:sp>
    </p:spTree>
    <p:extLst>
      <p:ext uri="{BB962C8B-B14F-4D97-AF65-F5344CB8AC3E}">
        <p14:creationId xmlns:p14="http://schemas.microsoft.com/office/powerpoint/2010/main" val="591427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pro vznik starověku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 zemědělství</a:t>
            </a:r>
          </a:p>
          <a:p>
            <a:r>
              <a:rPr lang="cs-CZ" dirty="0" err="1"/>
              <a:t>Sedentarizace</a:t>
            </a:r>
            <a:endParaRPr lang="cs-CZ" dirty="0"/>
          </a:p>
          <a:p>
            <a:r>
              <a:rPr lang="cs-CZ" dirty="0"/>
              <a:t>Zemědělské přebytky</a:t>
            </a:r>
          </a:p>
          <a:p>
            <a:r>
              <a:rPr lang="cs-CZ" dirty="0"/>
              <a:t>Znalost kovů </a:t>
            </a:r>
          </a:p>
          <a:p>
            <a:r>
              <a:rPr lang="cs-CZ" dirty="0"/>
              <a:t>diferenciace společnosti</a:t>
            </a:r>
          </a:p>
          <a:p>
            <a:r>
              <a:rPr lang="cs-CZ" dirty="0"/>
              <a:t>Přechod od rodové společnosti ke státu</a:t>
            </a:r>
          </a:p>
          <a:p>
            <a:r>
              <a:rPr lang="cs-CZ" dirty="0"/>
              <a:t>Vytvoření a využívání písma</a:t>
            </a:r>
          </a:p>
        </p:txBody>
      </p:sp>
    </p:spTree>
    <p:extLst>
      <p:ext uri="{BB962C8B-B14F-4D97-AF65-F5344CB8AC3E}">
        <p14:creationId xmlns:p14="http://schemas.microsoft.com/office/powerpoint/2010/main" val="2582514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Počáteční a konečné datum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Přelom 4. a 3. tis. (Od poloviny 4, tis).</a:t>
            </a:r>
          </a:p>
          <a:p>
            <a:r>
              <a:rPr lang="cs-CZ" dirty="0"/>
              <a:t>Různé návrhy:</a:t>
            </a:r>
          </a:p>
          <a:p>
            <a:r>
              <a:rPr lang="cs-CZ" dirty="0"/>
              <a:t>410</a:t>
            </a:r>
          </a:p>
          <a:p>
            <a:r>
              <a:rPr lang="cs-CZ" dirty="0"/>
              <a:t>476</a:t>
            </a:r>
          </a:p>
          <a:p>
            <a:r>
              <a:rPr lang="cs-CZ" dirty="0"/>
              <a:t>486</a:t>
            </a:r>
          </a:p>
          <a:p>
            <a:r>
              <a:rPr lang="cs-CZ" dirty="0"/>
              <a:t>529</a:t>
            </a:r>
          </a:p>
          <a:p>
            <a:r>
              <a:rPr lang="cs-CZ" dirty="0"/>
              <a:t>565</a:t>
            </a:r>
          </a:p>
          <a:p>
            <a:r>
              <a:rPr lang="cs-CZ" dirty="0"/>
              <a:t>Vláda Konstantina I.</a:t>
            </a:r>
          </a:p>
          <a:p>
            <a:r>
              <a:rPr lang="cs-CZ" dirty="0"/>
              <a:t>Polovina 7. stol.</a:t>
            </a:r>
          </a:p>
          <a:p>
            <a:r>
              <a:rPr lang="cs-CZ" dirty="0"/>
              <a:t>Přechodné období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652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civilizací ve starověku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Státy staroorientálního typu</a:t>
            </a:r>
          </a:p>
          <a:p>
            <a:r>
              <a:rPr lang="cs-CZ" dirty="0"/>
              <a:t>Antické státy</a:t>
            </a:r>
          </a:p>
          <a:p>
            <a:r>
              <a:rPr lang="cs-CZ" dirty="0"/>
              <a:t>Obecná definice: </a:t>
            </a:r>
            <a:r>
              <a:rPr lang="cs-CZ"/>
              <a:t>nábožensko-politicko-právní jednotka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324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Všeobecné charakteristiky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Městský stát, říše (na počátku mísení rodových a státních struktur)</a:t>
            </a:r>
          </a:p>
          <a:p>
            <a:r>
              <a:rPr lang="cs-CZ" dirty="0"/>
              <a:t>Sakrální králové nebo království</a:t>
            </a:r>
          </a:p>
          <a:p>
            <a:r>
              <a:rPr lang="cs-CZ" dirty="0"/>
              <a:t>Prolínání sakrální a profánní sféry</a:t>
            </a:r>
          </a:p>
          <a:p>
            <a:r>
              <a:rPr lang="cs-CZ" dirty="0"/>
              <a:t>Otrokářství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71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0769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Předvádění na obrazovce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Pojem starověk</vt:lpstr>
      <vt:lpstr>Prezentace aplikace PowerPoint</vt:lpstr>
      <vt:lpstr>Předpoklady pro vznik starověku</vt:lpstr>
      <vt:lpstr>Počáteční a konečné datum</vt:lpstr>
      <vt:lpstr>Typy civilizací ve starověku </vt:lpstr>
      <vt:lpstr>Všeobecné charakteristiky</vt:lpstr>
      <vt:lpstr>Prezentace aplikace PowerPoint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Pojem starověk</dc:title>
  <dc:creator>Jarmila Bednaříková</dc:creator>
  <cp:lastModifiedBy>Jarmila Bednaříková</cp:lastModifiedBy>
  <cp:revision>18</cp:revision>
  <dcterms:created xsi:type="dcterms:W3CDTF">2014-09-23T08:57:43Z</dcterms:created>
  <dcterms:modified xsi:type="dcterms:W3CDTF">2020-10-03T10:36:49Z</dcterms:modified>
</cp:coreProperties>
</file>