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17" r:id="rId3"/>
    <p:sldId id="330" r:id="rId4"/>
    <p:sldId id="329" r:id="rId5"/>
    <p:sldId id="321" r:id="rId6"/>
    <p:sldId id="257" r:id="rId7"/>
    <p:sldId id="311" r:id="rId8"/>
    <p:sldId id="312" r:id="rId9"/>
    <p:sldId id="334" r:id="rId10"/>
    <p:sldId id="331" r:id="rId11"/>
    <p:sldId id="322" r:id="rId12"/>
    <p:sldId id="337" r:id="rId13"/>
    <p:sldId id="336" r:id="rId14"/>
    <p:sldId id="316" r:id="rId15"/>
    <p:sldId id="335" r:id="rId16"/>
    <p:sldId id="332" r:id="rId17"/>
    <p:sldId id="259" r:id="rId18"/>
    <p:sldId id="260" r:id="rId19"/>
    <p:sldId id="314" r:id="rId20"/>
    <p:sldId id="261" r:id="rId21"/>
    <p:sldId id="324" r:id="rId22"/>
    <p:sldId id="342" r:id="rId23"/>
    <p:sldId id="315" r:id="rId24"/>
    <p:sldId id="323" r:id="rId25"/>
    <p:sldId id="318" r:id="rId26"/>
    <p:sldId id="319" r:id="rId27"/>
    <p:sldId id="283" r:id="rId28"/>
    <p:sldId id="320" r:id="rId29"/>
    <p:sldId id="333" r:id="rId30"/>
    <p:sldId id="302" r:id="rId31"/>
    <p:sldId id="280" r:id="rId32"/>
    <p:sldId id="281" r:id="rId33"/>
    <p:sldId id="305" r:id="rId34"/>
    <p:sldId id="340" r:id="rId35"/>
    <p:sldId id="304" r:id="rId36"/>
    <p:sldId id="339" r:id="rId37"/>
    <p:sldId id="325" r:id="rId38"/>
    <p:sldId id="307" r:id="rId39"/>
    <p:sldId id="341" r:id="rId40"/>
    <p:sldId id="327" r:id="rId41"/>
    <p:sldId id="326" r:id="rId42"/>
    <p:sldId id="338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94D4CA-405D-4DC0-9FD1-6B4AA1FEA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6854318-A3AC-4B77-BB81-E63F1CA9E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C33CF6-0BAC-4AB3-A70A-F0C17E52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230140-F6BE-4FDE-B00A-4F9D26E7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A645CA-4916-4B4F-BE81-FE5B19F8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27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DD906-5DDF-4187-ADAD-B818E49E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93A414B-8B39-4DB0-808F-BC3AF366E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71CDF-6CB9-42F1-BC1A-729838FF8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1CFD9D-7C5F-48E5-96E7-738823DA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D0476A-167E-4977-8793-AD5B2090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30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FD455A7-D008-4D87-945E-858E0BB21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331CA6-B21D-4326-8CA3-CF151C16E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3CAD61-14CE-4DF3-B27D-43C9360C7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A957D1-111F-406F-97BF-8A1DA0B34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92BFC3-B92D-434C-9DB1-E2E11E2C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14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8360A-2D13-4740-A4AF-5CA8679E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32C7EE-660D-4259-8AAF-1F99B9816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F66B68-2664-4934-944C-33CEF148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B92421-BF21-4365-AC40-21862FFFF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617EEB-5571-4CB3-AEAD-0B8F9E91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78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F3843-1454-419C-A217-238A020B9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4F7D3B-6F08-4C88-B2B8-8F110BCCF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C685CA-3CA3-4407-B1DA-FBEFC3F0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3D4D09-D705-4D86-9843-F9ADF65C0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321444-BAEA-445C-A35B-0E9B50A8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32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02B153-FFBF-4AF9-9A42-A810E205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92F11-44CB-47BB-8005-D1A43214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D58322-EE7D-4BEA-AFC4-0831BF148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715479-CF29-41BA-80C1-A6DE51600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E0B5D9-80A7-46EA-888F-8A5403E0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58ED55-5BED-4502-9BC4-C993D01F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58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0E6166-C1F7-456D-BD9A-D8B12C8FE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A08AD1-1076-40A8-833F-8FCB94094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11B37C-B376-480B-B547-90E269EA9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F403FD7-1892-4D8F-958F-4A47E8630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CAFA9F-895A-4497-920D-2CCA3D9B7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617AD38-9B83-46EF-8CFA-D1A730EF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7858BA7-90C4-4C65-809F-F8BA1EDC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BAD38C4-A0AB-4906-A657-5A5B0F37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0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556342-C493-4B6A-8F31-58270B41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F66FA5C-685E-46D1-AC4E-1B75D091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254CB9-373E-4305-85F7-DF6229DA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93CCA6-2972-4CBC-A528-D54FC05C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19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5A7E8E5-9835-4DCF-9BA7-D991DAF0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AB75F9-207F-4FB5-8834-FAF4ADFA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F2656A-4112-4C13-A8B2-8C14450F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8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D47FB9-2BD7-4534-94BA-7B43FFE1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2ECA-5ECC-4318-AB87-17CD9A59A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3B812B-974E-4D2C-9B8C-846E6DD13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A2CC55-5AF3-4F54-A788-4D0CF15C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9CA94E3-E6A1-4784-899D-C46BF9C8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5E53E8-4C77-44EB-8C9A-A4931E82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33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B2DCE-9C07-4F57-BD59-4C0DE242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98229DD-EC04-4171-9282-6B472F3D6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3EA8995-E33B-42BE-B124-5CBDBD981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54D0BA-C5D5-4A7A-A26F-42883484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2C8D28-1730-4D1B-AC13-84FEEA26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A3B307-263B-483A-9CCC-058C495E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48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27C4E1B-C91C-4DF5-A758-0B3BC4D4E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BC2EFB-4D96-4C68-96E6-9728D37BF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56931C-F46E-4D69-9BA6-DEBF5294E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3F1AD-DD72-4F2B-A586-E4A1383F1C3A}" type="datetimeFigureOut">
              <a:rPr lang="cs-CZ" smtClean="0"/>
              <a:t>2.11.2020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AEA3EA-F658-4FD2-B7FD-19C591483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EF1BF0-7F2E-40BA-9C0B-CBF009059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60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6424B-341C-4695-873D-7BA754E0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Abstraktní malířství v USA</a:t>
            </a:r>
            <a:br>
              <a:rPr lang="cs-CZ" dirty="0"/>
            </a:br>
            <a:r>
              <a:rPr lang="cs-CZ" dirty="0" err="1"/>
              <a:t>Color-field</a:t>
            </a:r>
            <a:r>
              <a:rPr lang="cs-CZ" dirty="0"/>
              <a:t> </a:t>
            </a:r>
            <a:r>
              <a:rPr lang="cs-CZ" dirty="0" err="1"/>
              <a:t>painting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0CABE-2BC3-4052-8437-D8D36D15AC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476934-304E-45E7-9325-4C55EB05D4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706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4C90AF-EFA0-40CE-8B20-3188B424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E20A00-51DE-4C61-8AFC-B8386D90E2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6B07EAF2-8C56-45EF-98F7-B5C3B545C7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8" y="-163420"/>
            <a:ext cx="10417485" cy="6948683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90444BB-E2F6-4DAA-9BF6-DCC3C2F29010}"/>
              </a:ext>
            </a:extLst>
          </p:cNvPr>
          <p:cNvSpPr txBox="1"/>
          <p:nvPr/>
        </p:nvSpPr>
        <p:spPr>
          <a:xfrm>
            <a:off x="597159" y="6083559"/>
            <a:ext cx="54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Uriel</a:t>
            </a:r>
            <a:r>
              <a:rPr lang="cs-CZ" dirty="0"/>
              <a:t> 1955</a:t>
            </a:r>
          </a:p>
        </p:txBody>
      </p:sp>
    </p:spTree>
    <p:extLst>
      <p:ext uri="{BB962C8B-B14F-4D97-AF65-F5344CB8AC3E}">
        <p14:creationId xmlns:p14="http://schemas.microsoft.com/office/powerpoint/2010/main" val="2687030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AADCA-5020-4ABA-9E95-69F9E5B6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skříňka, budova, kuchyně&#10;&#10;Popis byl vytvořen automaticky">
            <a:extLst>
              <a:ext uri="{FF2B5EF4-FFF2-40B4-BE49-F238E27FC236}">
                <a16:creationId xmlns:a16="http://schemas.microsoft.com/office/drawing/2014/main" id="{6B100B19-D76D-422D-8D48-91F94A4946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" y="181408"/>
            <a:ext cx="8209396" cy="615704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F098A1-8E68-4A40-B788-682E71CA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1164" y="1825625"/>
            <a:ext cx="30826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Anna´s</a:t>
            </a:r>
            <a:r>
              <a:rPr lang="cs-CZ" sz="1800" dirty="0"/>
              <a:t> </a:t>
            </a:r>
            <a:r>
              <a:rPr lang="cs-CZ" sz="1800" dirty="0" err="1"/>
              <a:t>Light</a:t>
            </a:r>
            <a:r>
              <a:rPr lang="cs-CZ" sz="1800" dirty="0"/>
              <a:t> 1968</a:t>
            </a:r>
          </a:p>
        </p:txBody>
      </p:sp>
    </p:spTree>
    <p:extLst>
      <p:ext uri="{BB962C8B-B14F-4D97-AF65-F5344CB8AC3E}">
        <p14:creationId xmlns:p14="http://schemas.microsoft.com/office/powerpoint/2010/main" val="137115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F32B1-0560-4CC8-9552-C086DCFA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uchyně, patro, budova, dřevo&#10;&#10;Popis byl vytvořen automaticky">
            <a:extLst>
              <a:ext uri="{FF2B5EF4-FFF2-40B4-BE49-F238E27FC236}">
                <a16:creationId xmlns:a16="http://schemas.microsoft.com/office/drawing/2014/main" id="{B10D62F2-0252-4CBF-BBC2-09C086B489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85" y="0"/>
            <a:ext cx="10786321" cy="606594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76A13B-FC53-4938-A1EE-8FFE07CAD3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B027243-CC3B-4271-93E5-4CCEA413E099}"/>
              </a:ext>
            </a:extLst>
          </p:cNvPr>
          <p:cNvSpPr txBox="1"/>
          <p:nvPr/>
        </p:nvSpPr>
        <p:spPr>
          <a:xfrm>
            <a:off x="1197735" y="6065949"/>
            <a:ext cx="713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Stations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Cross</a:t>
            </a:r>
            <a:r>
              <a:rPr lang="cs-CZ" dirty="0"/>
              <a:t> 1965-70</a:t>
            </a:r>
          </a:p>
        </p:txBody>
      </p:sp>
    </p:spTree>
    <p:extLst>
      <p:ext uri="{BB962C8B-B14F-4D97-AF65-F5344CB8AC3E}">
        <p14:creationId xmlns:p14="http://schemas.microsoft.com/office/powerpoint/2010/main" val="236938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0C694-3212-4661-999F-A25F8DBD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kuchyně, stůl, budova&#10;&#10;Popis byl vytvořen automaticky">
            <a:extLst>
              <a:ext uri="{FF2B5EF4-FFF2-40B4-BE49-F238E27FC236}">
                <a16:creationId xmlns:a16="http://schemas.microsoft.com/office/drawing/2014/main" id="{431F055B-D231-42E7-BC64-70D7FEB6B5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69" y="178000"/>
            <a:ext cx="4944764" cy="66800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F950B9-BF74-4DD2-B24D-774A81885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08382" y="1825625"/>
            <a:ext cx="38454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Broken</a:t>
            </a:r>
            <a:r>
              <a:rPr lang="cs-CZ" sz="1800" dirty="0"/>
              <a:t> obelisk 1963-67</a:t>
            </a:r>
          </a:p>
        </p:txBody>
      </p:sp>
    </p:spTree>
    <p:extLst>
      <p:ext uri="{BB962C8B-B14F-4D97-AF65-F5344CB8AC3E}">
        <p14:creationId xmlns:p14="http://schemas.microsoft.com/office/powerpoint/2010/main" val="1355173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1FD09-849C-4053-BD08-7F323ABB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6279"/>
          </a:xfrm>
        </p:spPr>
        <p:txBody>
          <a:bodyPr>
            <a:normAutofit fontScale="90000"/>
          </a:bodyPr>
          <a:lstStyle/>
          <a:p>
            <a:r>
              <a:rPr lang="cs-CZ" dirty="0"/>
              <a:t>Mark </a:t>
            </a:r>
            <a:r>
              <a:rPr lang="cs-CZ" dirty="0" err="1"/>
              <a:t>Rothko</a:t>
            </a:r>
            <a:r>
              <a:rPr lang="cs-CZ" dirty="0"/>
              <a:t>   1903-1970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ABDF8-B171-4C26-B790-BC26DE362C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muž, exteriér, budova, stojící&#10;&#10;Popis byl vytvořen automaticky">
            <a:extLst>
              <a:ext uri="{FF2B5EF4-FFF2-40B4-BE49-F238E27FC236}">
                <a16:creationId xmlns:a16="http://schemas.microsoft.com/office/drawing/2014/main" id="{AE7011F9-D57A-4FD2-A129-7DFFF5864A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68" y="1445607"/>
            <a:ext cx="7570903" cy="5047268"/>
          </a:xfrm>
        </p:spPr>
      </p:pic>
    </p:spTree>
    <p:extLst>
      <p:ext uri="{BB962C8B-B14F-4D97-AF65-F5344CB8AC3E}">
        <p14:creationId xmlns:p14="http://schemas.microsoft.com/office/powerpoint/2010/main" val="104389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BD2CC-F3DA-4896-B6F7-A458A803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34F8B342-060C-498C-8E11-4295F10C3D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" y="128790"/>
            <a:ext cx="7633817" cy="672921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5CDBC5-3437-4937-955D-004FF8E27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8686" y="1825625"/>
            <a:ext cx="449772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en-US" sz="1800" dirty="0"/>
              <a:t>Slow Swirl at the Edge of the Sea 1944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662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F4327-53A5-4633-9D51-B58EF128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graffiti&#10;&#10;Popis byl vytvořen automaticky">
            <a:extLst>
              <a:ext uri="{FF2B5EF4-FFF2-40B4-BE49-F238E27FC236}">
                <a16:creationId xmlns:a16="http://schemas.microsoft.com/office/drawing/2014/main" id="{5B6113B2-35A2-4328-ACE0-8F8F9F5C19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99" y="103909"/>
            <a:ext cx="5161251" cy="675409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412CB2-0BE1-4F12-B838-5035B40E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4908" y="1825625"/>
            <a:ext cx="324889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 err="1"/>
              <a:t>Multiform</a:t>
            </a:r>
            <a:r>
              <a:rPr lang="cs-CZ" sz="1800" dirty="0"/>
              <a:t> 1947</a:t>
            </a:r>
          </a:p>
        </p:txBody>
      </p:sp>
    </p:spTree>
    <p:extLst>
      <p:ext uri="{BB962C8B-B14F-4D97-AF65-F5344CB8AC3E}">
        <p14:creationId xmlns:p14="http://schemas.microsoft.com/office/powerpoint/2010/main" val="2679973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F4EFA-A990-4AAF-A179-16730011F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fotka, vsedě, staré&#10;&#10;Popis byl vytvořen automaticky">
            <a:extLst>
              <a:ext uri="{FF2B5EF4-FFF2-40B4-BE49-F238E27FC236}">
                <a16:creationId xmlns:a16="http://schemas.microsoft.com/office/drawing/2014/main" id="{0EF8EB49-01C7-4207-B583-E30B64D3FA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1980"/>
            <a:ext cx="4523509" cy="65940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473076-1E42-41F6-87D5-4D851FE9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3378" y="1825625"/>
            <a:ext cx="183042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No 11, 1949</a:t>
            </a:r>
          </a:p>
        </p:txBody>
      </p:sp>
    </p:spTree>
    <p:extLst>
      <p:ext uri="{BB962C8B-B14F-4D97-AF65-F5344CB8AC3E}">
        <p14:creationId xmlns:p14="http://schemas.microsoft.com/office/powerpoint/2010/main" val="157965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7CDF7-A31B-453D-BDE1-C512782A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jídlo, nápoje, oranžová, autobus&#10;&#10;Popis byl vytvořen automaticky">
            <a:extLst>
              <a:ext uri="{FF2B5EF4-FFF2-40B4-BE49-F238E27FC236}">
                <a16:creationId xmlns:a16="http://schemas.microsoft.com/office/drawing/2014/main" id="{F1F14906-FB2A-4B2A-A84E-3E439FE9B7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9" y="175097"/>
            <a:ext cx="7256162" cy="65758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265141-EC67-49C5-BA24-20897C6A7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4544" y="1825624"/>
            <a:ext cx="2229255" cy="4925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No 16, 1949</a:t>
            </a:r>
          </a:p>
        </p:txBody>
      </p:sp>
    </p:spTree>
    <p:extLst>
      <p:ext uri="{BB962C8B-B14F-4D97-AF65-F5344CB8AC3E}">
        <p14:creationId xmlns:p14="http://schemas.microsoft.com/office/powerpoint/2010/main" val="3956471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F8532-227F-4143-B6C9-A5782AD8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dort, jídlo, trouba&#10;&#10;Popis byl vytvořen automaticky">
            <a:extLst>
              <a:ext uri="{FF2B5EF4-FFF2-40B4-BE49-F238E27FC236}">
                <a16:creationId xmlns:a16="http://schemas.microsoft.com/office/drawing/2014/main" id="{27D293C3-5016-4AF4-A616-A53AF859EE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4" y="-4168"/>
            <a:ext cx="5635256" cy="684900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70BC1D-A18B-4717-8EE1-44921DA29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532" y="1825625"/>
            <a:ext cx="28532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1949</a:t>
            </a:r>
          </a:p>
        </p:txBody>
      </p:sp>
    </p:spTree>
    <p:extLst>
      <p:ext uri="{BB962C8B-B14F-4D97-AF65-F5344CB8AC3E}">
        <p14:creationId xmlns:p14="http://schemas.microsoft.com/office/powerpoint/2010/main" val="49325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720307-737A-4917-AF9A-C6DD5F31B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Barnett</a:t>
            </a:r>
            <a:r>
              <a:rPr lang="cs-CZ" dirty="0"/>
              <a:t> </a:t>
            </a:r>
            <a:r>
              <a:rPr lang="cs-CZ" dirty="0" err="1"/>
              <a:t>Newman</a:t>
            </a:r>
            <a:r>
              <a:rPr lang="cs-CZ" dirty="0"/>
              <a:t>  1905-1970  </a:t>
            </a:r>
          </a:p>
        </p:txBody>
      </p:sp>
      <p:pic>
        <p:nvPicPr>
          <p:cNvPr id="6" name="Zástupný obsah 5" descr="Obsah obrázku osoba, muž, hledání, držení&#10;&#10;Popis byl vytvořen automaticky">
            <a:extLst>
              <a:ext uri="{FF2B5EF4-FFF2-40B4-BE49-F238E27FC236}">
                <a16:creationId xmlns:a16="http://schemas.microsoft.com/office/drawing/2014/main" id="{8AA058EF-8EE3-4CAD-AF4E-AE818D3279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0" y="1690688"/>
            <a:ext cx="4486275" cy="448627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BFB22D-1EA7-436E-B1EA-1DA00032A2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54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FD076-A9AE-419D-8642-70A44ED27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jídlo, zelená, vsedě&#10;&#10;Popis byl vytvořen automaticky">
            <a:extLst>
              <a:ext uri="{FF2B5EF4-FFF2-40B4-BE49-F238E27FC236}">
                <a16:creationId xmlns:a16="http://schemas.microsoft.com/office/drawing/2014/main" id="{F4F7D334-3BF8-407E-95DD-60ABCF94F7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83" y="12951"/>
            <a:ext cx="5235926" cy="698123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6CF475-66F6-44A3-A6F7-062D9064D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78630" y="1825625"/>
            <a:ext cx="237517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No. 24, 1949</a:t>
            </a:r>
          </a:p>
        </p:txBody>
      </p:sp>
    </p:spTree>
    <p:extLst>
      <p:ext uri="{BB962C8B-B14F-4D97-AF65-F5344CB8AC3E}">
        <p14:creationId xmlns:p14="http://schemas.microsoft.com/office/powerpoint/2010/main" val="568794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C61501-544B-4AF6-B915-E945564C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žena, držení, modrá&#10;&#10;Popis byl vytvořen automaticky">
            <a:extLst>
              <a:ext uri="{FF2B5EF4-FFF2-40B4-BE49-F238E27FC236}">
                <a16:creationId xmlns:a16="http://schemas.microsoft.com/office/drawing/2014/main" id="{B5785EF7-6F05-4B02-B21F-B99768050A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8" y="-23354"/>
            <a:ext cx="4270664" cy="677922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67F5D8-ADFC-43C9-8E7D-F30AC4A60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3572" y="1825625"/>
            <a:ext cx="3550227" cy="4351338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en-US" sz="1800" dirty="0"/>
              <a:t>No. 6 (Yellow, White, Blue Over Yellow on Gray)</a:t>
            </a:r>
            <a:r>
              <a:rPr lang="cs-CZ" sz="1800" dirty="0"/>
              <a:t> 1954</a:t>
            </a:r>
            <a:endParaRPr lang="en-US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3320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976F40-48DD-4B24-BE34-85EFC05C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jídlo, vsedě, stůl, autobus&#10;&#10;Popis byl vytvořen automaticky">
            <a:extLst>
              <a:ext uri="{FF2B5EF4-FFF2-40B4-BE49-F238E27FC236}">
                <a16:creationId xmlns:a16="http://schemas.microsoft.com/office/drawing/2014/main" id="{DBC10BA5-CB54-4C10-B091-B659BEE198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2" y="192010"/>
            <a:ext cx="5136221" cy="6003981"/>
          </a:xfrm>
        </p:spPr>
      </p:pic>
      <p:pic>
        <p:nvPicPr>
          <p:cNvPr id="8" name="Zástupný obsah 7" descr="Obsah obrázku příslušenství, taška, cihla, trouba&#10;&#10;Popis byl vytvořen automaticky">
            <a:extLst>
              <a:ext uri="{FF2B5EF4-FFF2-40B4-BE49-F238E27FC236}">
                <a16:creationId xmlns:a16="http://schemas.microsoft.com/office/drawing/2014/main" id="{17A9FB69-0FFA-47EB-A7BF-6CEC2A994F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90" y="185282"/>
            <a:ext cx="6084037" cy="6645265"/>
          </a:xfrm>
        </p:spPr>
      </p:pic>
    </p:spTree>
    <p:extLst>
      <p:ext uri="{BB962C8B-B14F-4D97-AF65-F5344CB8AC3E}">
        <p14:creationId xmlns:p14="http://schemas.microsoft.com/office/powerpoint/2010/main" val="1311968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E594F-4BBC-4D0A-9ABE-3B706B4C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míč, stojící, raketa&#10;&#10;Popis byl vytvořen automaticky">
            <a:extLst>
              <a:ext uri="{FF2B5EF4-FFF2-40B4-BE49-F238E27FC236}">
                <a16:creationId xmlns:a16="http://schemas.microsoft.com/office/drawing/2014/main" id="{B3461763-0724-4FF4-8982-488163774A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40" y="87548"/>
            <a:ext cx="5601221" cy="665371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CFEB2D-628E-4D10-AB5A-C622FFD7C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0068" y="1825625"/>
            <a:ext cx="278373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Black blue </a:t>
            </a:r>
            <a:r>
              <a:rPr lang="cs-CZ" sz="1800" dirty="0" err="1"/>
              <a:t>painting</a:t>
            </a:r>
            <a:r>
              <a:rPr lang="cs-CZ" sz="1800" dirty="0"/>
              <a:t> 1968</a:t>
            </a:r>
          </a:p>
        </p:txBody>
      </p:sp>
    </p:spTree>
    <p:extLst>
      <p:ext uri="{BB962C8B-B14F-4D97-AF65-F5344CB8AC3E}">
        <p14:creationId xmlns:p14="http://schemas.microsoft.com/office/powerpoint/2010/main" val="429869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F3C21-91F0-4012-86A4-D490F745A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9F3F12E-35EA-4CDD-99B1-958AEEEEC7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4" y="0"/>
            <a:ext cx="5897880" cy="685799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5EBA56-FB6D-4768-91BE-110B67079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6082" y="1825625"/>
            <a:ext cx="3217718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Black on </a:t>
            </a:r>
            <a:r>
              <a:rPr lang="cs-CZ" sz="1800" dirty="0" err="1"/>
              <a:t>grey</a:t>
            </a:r>
            <a:r>
              <a:rPr lang="cs-CZ" sz="1800" dirty="0"/>
              <a:t> 1970</a:t>
            </a:r>
          </a:p>
        </p:txBody>
      </p:sp>
    </p:spTree>
    <p:extLst>
      <p:ext uri="{BB962C8B-B14F-4D97-AF65-F5344CB8AC3E}">
        <p14:creationId xmlns:p14="http://schemas.microsoft.com/office/powerpoint/2010/main" val="3822363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A4593-8A41-4204-B016-B0AAD3FF9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místnost, budova, vsedě&#10;&#10;Popis byl vytvořen automaticky">
            <a:extLst>
              <a:ext uri="{FF2B5EF4-FFF2-40B4-BE49-F238E27FC236}">
                <a16:creationId xmlns:a16="http://schemas.microsoft.com/office/drawing/2014/main" id="{EBAF8F1E-C9FB-4E2C-9192-8EAC0B1934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4" y="126458"/>
            <a:ext cx="10418793" cy="586577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58CFC8-5526-4E4B-A389-93B17DA8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46722" y="1825625"/>
            <a:ext cx="2307077" cy="4351338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1476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4B6586-2D46-4455-898A-472E0F6D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budova, dům&#10;&#10;Popis byl vytvořen automaticky">
            <a:extLst>
              <a:ext uri="{FF2B5EF4-FFF2-40B4-BE49-F238E27FC236}">
                <a16:creationId xmlns:a16="http://schemas.microsoft.com/office/drawing/2014/main" id="{D567958A-4586-44B3-9108-441EF843AC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1" y="879854"/>
            <a:ext cx="4870763" cy="3648371"/>
          </a:xfrm>
        </p:spPr>
      </p:pic>
      <p:pic>
        <p:nvPicPr>
          <p:cNvPr id="8" name="Zástupný obsah 7" descr="Obsah obrázku interiér, strop, místnost, fotka&#10;&#10;Popis byl vytvořen automaticky">
            <a:extLst>
              <a:ext uri="{FF2B5EF4-FFF2-40B4-BE49-F238E27FC236}">
                <a16:creationId xmlns:a16="http://schemas.microsoft.com/office/drawing/2014/main" id="{7CE41B31-1E5A-4561-B6D1-DE3C67E692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55" y="1733016"/>
            <a:ext cx="6652437" cy="5055611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B20EEC9-8E1E-4CB5-9B24-4F9D9092E2AB}"/>
              </a:ext>
            </a:extLst>
          </p:cNvPr>
          <p:cNvSpPr txBox="1"/>
          <p:nvPr/>
        </p:nvSpPr>
        <p:spPr>
          <a:xfrm>
            <a:off x="550718" y="5455227"/>
            <a:ext cx="4031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 err="1"/>
              <a:t>Rothko´s</a:t>
            </a:r>
            <a:r>
              <a:rPr lang="cs-CZ" dirty="0"/>
              <a:t> </a:t>
            </a:r>
            <a:r>
              <a:rPr lang="cs-CZ" dirty="0" err="1"/>
              <a:t>Chapel</a:t>
            </a:r>
            <a:r>
              <a:rPr lang="cs-CZ" dirty="0"/>
              <a:t>, Houston 1971</a:t>
            </a:r>
          </a:p>
        </p:txBody>
      </p:sp>
    </p:spTree>
    <p:extLst>
      <p:ext uri="{BB962C8B-B14F-4D97-AF65-F5344CB8AC3E}">
        <p14:creationId xmlns:p14="http://schemas.microsoft.com/office/powerpoint/2010/main" val="807313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3FF64E-A3FD-4B27-9E66-FDF8E69D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581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Clyfford</a:t>
            </a:r>
            <a:r>
              <a:rPr lang="cs-CZ" dirty="0"/>
              <a:t> </a:t>
            </a:r>
            <a:r>
              <a:rPr lang="cs-CZ" dirty="0" err="1"/>
              <a:t>Still</a:t>
            </a:r>
            <a:r>
              <a:rPr lang="cs-CZ" dirty="0"/>
              <a:t>  1904-80 </a:t>
            </a:r>
          </a:p>
        </p:txBody>
      </p:sp>
      <p:pic>
        <p:nvPicPr>
          <p:cNvPr id="6" name="Zástupný obsah 5" descr="Obsah obrázku budova, vsedě, strom, boční&#10;&#10;Popis byl vytvořen automaticky">
            <a:extLst>
              <a:ext uri="{FF2B5EF4-FFF2-40B4-BE49-F238E27FC236}">
                <a16:creationId xmlns:a16="http://schemas.microsoft.com/office/drawing/2014/main" id="{1EF4BA96-0A30-4E02-AA61-5893DC8E0B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0" y="951706"/>
            <a:ext cx="7108757" cy="5128460"/>
          </a:xfrm>
        </p:spPr>
      </p:pic>
      <p:pic>
        <p:nvPicPr>
          <p:cNvPr id="5" name="Zástupný obsah 4" descr="Obsah obrázku osoba, interiér, fotka, muž&#10;&#10;Popis byl vytvořen automaticky">
            <a:extLst>
              <a:ext uri="{FF2B5EF4-FFF2-40B4-BE49-F238E27FC236}">
                <a16:creationId xmlns:a16="http://schemas.microsoft.com/office/drawing/2014/main" id="{EBDF85DA-D81C-4522-A6D5-E28E624519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738" y="168812"/>
            <a:ext cx="3934137" cy="4299603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445A3B3-D2FB-4D3B-A220-20372C653C5A}"/>
              </a:ext>
            </a:extLst>
          </p:cNvPr>
          <p:cNvSpPr txBox="1"/>
          <p:nvPr/>
        </p:nvSpPr>
        <p:spPr>
          <a:xfrm>
            <a:off x="496111" y="5683696"/>
            <a:ext cx="5599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PH 143</a:t>
            </a:r>
          </a:p>
        </p:txBody>
      </p:sp>
    </p:spTree>
    <p:extLst>
      <p:ext uri="{BB962C8B-B14F-4D97-AF65-F5344CB8AC3E}">
        <p14:creationId xmlns:p14="http://schemas.microsoft.com/office/powerpoint/2010/main" val="397775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B3BC9-36CA-4131-A817-BF2869C3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fotka, hledání, vsedě, stojící&#10;&#10;Popis byl vytvořen automaticky">
            <a:extLst>
              <a:ext uri="{FF2B5EF4-FFF2-40B4-BE49-F238E27FC236}">
                <a16:creationId xmlns:a16="http://schemas.microsoft.com/office/drawing/2014/main" id="{5FD13AC8-E32C-4998-A9ED-886479B18E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44770"/>
            <a:ext cx="3754783" cy="701828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1B3907-51D0-48E0-BF85-3915F6FCE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9440" y="1825625"/>
            <a:ext cx="44043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1936-37 no. 2 1937</a:t>
            </a:r>
          </a:p>
        </p:txBody>
      </p:sp>
    </p:spTree>
    <p:extLst>
      <p:ext uri="{BB962C8B-B14F-4D97-AF65-F5344CB8AC3E}">
        <p14:creationId xmlns:p14="http://schemas.microsoft.com/office/powerpoint/2010/main" val="802813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B32826-B4FF-4FEB-9ABC-5C9B48EC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ojící, staré, muž, kůň&#10;&#10;Popis byl vytvořen automaticky">
            <a:extLst>
              <a:ext uri="{FF2B5EF4-FFF2-40B4-BE49-F238E27FC236}">
                <a16:creationId xmlns:a16="http://schemas.microsoft.com/office/drawing/2014/main" id="{74EA56B9-046A-45F4-AA5F-A253A4BFE8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89" y="51852"/>
            <a:ext cx="3229091" cy="681697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DC6EDF-ED87-493D-8B2A-934EFF85F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4356" y="1825625"/>
            <a:ext cx="46294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1943-J, 1943</a:t>
            </a:r>
          </a:p>
        </p:txBody>
      </p:sp>
    </p:spTree>
    <p:extLst>
      <p:ext uri="{BB962C8B-B14F-4D97-AF65-F5344CB8AC3E}">
        <p14:creationId xmlns:p14="http://schemas.microsoft.com/office/powerpoint/2010/main" val="105434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0C7A3-E8A5-47D0-824D-F6D91765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hledání, dřevěné, stojící, vsedě&#10;&#10;Popis byl vytvořen automaticky">
            <a:extLst>
              <a:ext uri="{FF2B5EF4-FFF2-40B4-BE49-F238E27FC236}">
                <a16:creationId xmlns:a16="http://schemas.microsoft.com/office/drawing/2014/main" id="{2673B39F-C09B-4E36-A550-E8143031C5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5009637" cy="677996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092598-1CFC-423A-B338-E39D6E67FD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 err="1"/>
              <a:t>Command</a:t>
            </a:r>
            <a:r>
              <a:rPr lang="cs-CZ" sz="1800" dirty="0"/>
              <a:t> 1946</a:t>
            </a:r>
          </a:p>
        </p:txBody>
      </p:sp>
    </p:spTree>
    <p:extLst>
      <p:ext uri="{BB962C8B-B14F-4D97-AF65-F5344CB8AC3E}">
        <p14:creationId xmlns:p14="http://schemas.microsoft.com/office/powerpoint/2010/main" val="3656499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B7A02-E998-41E2-9B05-6ABF2A54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985EC00-E261-4C14-BDEA-5E7A3C77A8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29" y="41915"/>
            <a:ext cx="3939702" cy="663995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157360-6D28-4977-A60D-1F9D9A8D6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8314" y="1825625"/>
            <a:ext cx="343548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PH-233 (</a:t>
            </a:r>
            <a:r>
              <a:rPr lang="cs-CZ" sz="1800" dirty="0" err="1"/>
              <a:t>Self</a:t>
            </a:r>
            <a:r>
              <a:rPr lang="cs-CZ" sz="1800" dirty="0"/>
              <a:t> </a:t>
            </a:r>
            <a:r>
              <a:rPr lang="cs-CZ" sz="1800" dirty="0" err="1"/>
              <a:t>portrait</a:t>
            </a:r>
            <a:r>
              <a:rPr lang="cs-CZ" sz="1800" dirty="0"/>
              <a:t>), 1946 </a:t>
            </a:r>
          </a:p>
        </p:txBody>
      </p:sp>
    </p:spTree>
    <p:extLst>
      <p:ext uri="{BB962C8B-B14F-4D97-AF65-F5344CB8AC3E}">
        <p14:creationId xmlns:p14="http://schemas.microsoft.com/office/powerpoint/2010/main" val="3101790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8405C-BCB8-49F2-AB96-D6813215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jídlo&#10;&#10;Popis byl vytvořen automaticky">
            <a:extLst>
              <a:ext uri="{FF2B5EF4-FFF2-40B4-BE49-F238E27FC236}">
                <a16:creationId xmlns:a16="http://schemas.microsoft.com/office/drawing/2014/main" id="{E13E4F5F-6FF4-40A5-A2C5-E9A837CB9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8" y="123396"/>
            <a:ext cx="4554406" cy="6103843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9A3C9F3-F1F8-4B2A-A35E-329383F757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38" y="123396"/>
            <a:ext cx="4535070" cy="6054553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2CF0818-1C68-4A37-8B44-B90087D1FE32}"/>
              </a:ext>
            </a:extLst>
          </p:cNvPr>
          <p:cNvSpPr txBox="1"/>
          <p:nvPr/>
        </p:nvSpPr>
        <p:spPr>
          <a:xfrm>
            <a:off x="1128409" y="5697414"/>
            <a:ext cx="10407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Ph</a:t>
            </a:r>
            <a:r>
              <a:rPr lang="cs-CZ" dirty="0"/>
              <a:t> 950, 1950                                                                                                  </a:t>
            </a:r>
            <a:r>
              <a:rPr lang="cs-CZ" dirty="0" err="1"/>
              <a:t>Ph</a:t>
            </a:r>
            <a:r>
              <a:rPr lang="cs-CZ" dirty="0"/>
              <a:t> 252, 1955</a:t>
            </a:r>
          </a:p>
        </p:txBody>
      </p:sp>
    </p:spTree>
    <p:extLst>
      <p:ext uri="{BB962C8B-B14F-4D97-AF65-F5344CB8AC3E}">
        <p14:creationId xmlns:p14="http://schemas.microsoft.com/office/powerpoint/2010/main" val="1371990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3F40-A1BA-4717-9EE8-53B2E4BC9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fotka, zastavit, malované&#10;&#10;Popis byl vytvořen automaticky">
            <a:extLst>
              <a:ext uri="{FF2B5EF4-FFF2-40B4-BE49-F238E27FC236}">
                <a16:creationId xmlns:a16="http://schemas.microsoft.com/office/drawing/2014/main" id="{936391D7-7582-41F1-A52A-22125A9C89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" y="155642"/>
            <a:ext cx="8691063" cy="633723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F9DDFD-CE10-4959-ABD9-E239A403E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52170" y="1825625"/>
            <a:ext cx="250163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Ph</a:t>
            </a:r>
            <a:r>
              <a:rPr lang="cs-CZ" sz="1800" dirty="0"/>
              <a:t> 401, 1957</a:t>
            </a:r>
          </a:p>
        </p:txBody>
      </p:sp>
    </p:spTree>
    <p:extLst>
      <p:ext uri="{BB962C8B-B14F-4D97-AF65-F5344CB8AC3E}">
        <p14:creationId xmlns:p14="http://schemas.microsoft.com/office/powerpoint/2010/main" val="1125253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0673B-F931-4228-92B5-F2242A6D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48"/>
            <a:ext cx="10515600" cy="392634"/>
          </a:xfrm>
        </p:spPr>
        <p:txBody>
          <a:bodyPr>
            <a:normAutofit fontScale="90000"/>
          </a:bodyPr>
          <a:lstStyle/>
          <a:p>
            <a:r>
              <a:rPr lang="cs-CZ" dirty="0"/>
              <a:t>Ad Reinhardt  1913 - 1967 </a:t>
            </a:r>
          </a:p>
        </p:txBody>
      </p:sp>
      <p:pic>
        <p:nvPicPr>
          <p:cNvPr id="6" name="Zástupný obsah 5" descr="Obsah obrázku interiér, stůl, muž, kuchyně&#10;&#10;Popis byl vytvořen automaticky">
            <a:extLst>
              <a:ext uri="{FF2B5EF4-FFF2-40B4-BE49-F238E27FC236}">
                <a16:creationId xmlns:a16="http://schemas.microsoft.com/office/drawing/2014/main" id="{B16E8211-B4BD-4CC0-A402-E3B7F03FA0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5" y="1361515"/>
            <a:ext cx="2600325" cy="1752600"/>
          </a:xfrm>
        </p:spPr>
      </p:pic>
      <p:pic>
        <p:nvPicPr>
          <p:cNvPr id="5" name="Zástupný obsah 4" descr="Obsah obrázku interiér, muž, osoba, místnost&#10;&#10;Popis byl vytvořen automaticky">
            <a:extLst>
              <a:ext uri="{FF2B5EF4-FFF2-40B4-BE49-F238E27FC236}">
                <a16:creationId xmlns:a16="http://schemas.microsoft.com/office/drawing/2014/main" id="{9F12B3EA-5F5A-48F0-819F-8AF86D9123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256" y="2237815"/>
            <a:ext cx="3518674" cy="4351338"/>
          </a:xfrm>
        </p:spPr>
      </p:pic>
      <p:pic>
        <p:nvPicPr>
          <p:cNvPr id="8" name="Obrázek 7" descr="Obsah obrázku osoba, muž, vsedě, stůl&#10;&#10;Popis byl vytvořen automaticky">
            <a:extLst>
              <a:ext uri="{FF2B5EF4-FFF2-40B4-BE49-F238E27FC236}">
                <a16:creationId xmlns:a16="http://schemas.microsoft.com/office/drawing/2014/main" id="{22A015E7-79A7-4937-BFF9-522FE8461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7" y="3617352"/>
            <a:ext cx="5286375" cy="2971800"/>
          </a:xfrm>
          <a:prstGeom prst="rect">
            <a:avLst/>
          </a:prstGeom>
        </p:spPr>
      </p:pic>
      <p:pic>
        <p:nvPicPr>
          <p:cNvPr id="10" name="Obrázek 9" descr="Obsah obrázku interiér, galerie, místnost, scéna&#10;&#10;Popis byl vytvořen automaticky">
            <a:extLst>
              <a:ext uri="{FF2B5EF4-FFF2-40B4-BE49-F238E27FC236}">
                <a16:creationId xmlns:a16="http://schemas.microsoft.com/office/drawing/2014/main" id="{379A667A-963D-4271-9CAB-9B70A250E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82" y="1502403"/>
            <a:ext cx="2600325" cy="30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31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102D7-DFAB-4FAF-AF2B-458A284E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jekt, hodiny, muž, paluba&#10;&#10;Popis byl vytvořen automaticky">
            <a:extLst>
              <a:ext uri="{FF2B5EF4-FFF2-40B4-BE49-F238E27FC236}">
                <a16:creationId xmlns:a16="http://schemas.microsoft.com/office/drawing/2014/main" id="{E1A29CF5-8F66-4235-AB26-2EC593EF5F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7" y="182880"/>
            <a:ext cx="11337681" cy="590504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FBD4B7-7473-42F4-A7DB-5B7428898A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3B4B88-CC7F-4DF0-BE84-20C3F747D771}"/>
              </a:ext>
            </a:extLst>
          </p:cNvPr>
          <p:cNvSpPr txBox="1"/>
          <p:nvPr/>
        </p:nvSpPr>
        <p:spPr>
          <a:xfrm>
            <a:off x="1322363" y="6457071"/>
            <a:ext cx="784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Number</a:t>
            </a:r>
            <a:r>
              <a:rPr lang="cs-CZ" dirty="0"/>
              <a:t> 88 (Blue), 1950 </a:t>
            </a:r>
          </a:p>
        </p:txBody>
      </p:sp>
    </p:spTree>
    <p:extLst>
      <p:ext uri="{BB962C8B-B14F-4D97-AF65-F5344CB8AC3E}">
        <p14:creationId xmlns:p14="http://schemas.microsoft.com/office/powerpoint/2010/main" val="2333117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C3434-BA8E-4678-86B3-6F8CDCB5E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hodiny, objekt, metr, jezdectví&#10;&#10;Popis byl vytvořen automaticky">
            <a:extLst>
              <a:ext uri="{FF2B5EF4-FFF2-40B4-BE49-F238E27FC236}">
                <a16:creationId xmlns:a16="http://schemas.microsoft.com/office/drawing/2014/main" id="{12039D1F-00DC-4710-A0D9-BBBF81626B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26" y="82624"/>
            <a:ext cx="3443591" cy="665327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6F40F3-4E74-48D0-8C91-6351980B6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6924" y="1825625"/>
            <a:ext cx="371687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Abstract</a:t>
            </a:r>
            <a:r>
              <a:rPr lang="cs-CZ" sz="1800" dirty="0"/>
              <a:t> </a:t>
            </a:r>
            <a:r>
              <a:rPr lang="cs-CZ" sz="1800" dirty="0" err="1"/>
              <a:t>painting</a:t>
            </a:r>
            <a:r>
              <a:rPr lang="cs-CZ" sz="1800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1083731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FB452-F3C8-40AA-8097-FDB1F2A23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hodiny, televizor, podepsat, ulice&#10;&#10;Popis byl vytvořen automaticky">
            <a:extLst>
              <a:ext uri="{FF2B5EF4-FFF2-40B4-BE49-F238E27FC236}">
                <a16:creationId xmlns:a16="http://schemas.microsoft.com/office/drawing/2014/main" id="{39D7F209-BBC0-4814-931C-34B247CCA5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6" y="41154"/>
            <a:ext cx="4534486" cy="681684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82B043-5F11-4D48-A774-7D035A1E3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5710" y="1825625"/>
            <a:ext cx="4348089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Blue-</a:t>
            </a:r>
            <a:r>
              <a:rPr lang="cs-CZ" sz="1800" dirty="0" err="1"/>
              <a:t>purple</a:t>
            </a:r>
            <a:r>
              <a:rPr lang="cs-CZ" sz="1800" dirty="0"/>
              <a:t> </a:t>
            </a:r>
            <a:r>
              <a:rPr lang="cs-CZ" sz="1800" dirty="0" err="1"/>
              <a:t>painting</a:t>
            </a:r>
            <a:r>
              <a:rPr lang="cs-CZ" sz="1800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1630344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6F94C6-54BE-430C-8C8D-003EE157E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ulice, muž, zelená, podepsat&#10;&#10;Popis byl vytvořen automaticky">
            <a:extLst>
              <a:ext uri="{FF2B5EF4-FFF2-40B4-BE49-F238E27FC236}">
                <a16:creationId xmlns:a16="http://schemas.microsoft.com/office/drawing/2014/main" id="{01CA9853-6103-4DB0-8BA7-E15416568C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4" y="148937"/>
            <a:ext cx="6625727" cy="65601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F2735C-A69B-40CA-90D1-84832F869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5784" y="1825625"/>
            <a:ext cx="3258015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800" dirty="0"/>
              <a:t>No. 17, 1953</a:t>
            </a:r>
          </a:p>
        </p:txBody>
      </p:sp>
    </p:spTree>
    <p:extLst>
      <p:ext uri="{BB962C8B-B14F-4D97-AF65-F5344CB8AC3E}">
        <p14:creationId xmlns:p14="http://schemas.microsoft.com/office/powerpoint/2010/main" val="2031843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8D415F-A223-477A-8D1C-5E751F0CA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9D6712B0-9548-4531-897D-0A249036C3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29" y="85941"/>
            <a:ext cx="3287993" cy="656777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5C272F-4D18-4924-9340-C8B10F7F1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0" y="1825625"/>
            <a:ext cx="1752600" cy="4351338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Painting</a:t>
            </a:r>
            <a:r>
              <a:rPr lang="cs-CZ" sz="1800" dirty="0"/>
              <a:t> 1959</a:t>
            </a:r>
          </a:p>
        </p:txBody>
      </p:sp>
    </p:spTree>
    <p:extLst>
      <p:ext uri="{BB962C8B-B14F-4D97-AF65-F5344CB8AC3E}">
        <p14:creationId xmlns:p14="http://schemas.microsoft.com/office/powerpoint/2010/main" val="3523458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AE93AD-6E48-4AE4-99A0-542F67F9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sedě, tmavé, osvětlené, místnost&#10;&#10;Popis byl vytvořen automaticky">
            <a:extLst>
              <a:ext uri="{FF2B5EF4-FFF2-40B4-BE49-F238E27FC236}">
                <a16:creationId xmlns:a16="http://schemas.microsoft.com/office/drawing/2014/main" id="{E1A7FBD2-0F77-4922-8E8E-9A0E9FC21E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7" y="68251"/>
            <a:ext cx="6733167" cy="678975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4CBD1F-7B63-447C-A847-3F6D591BF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95028" y="1825625"/>
            <a:ext cx="36587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Abstract</a:t>
            </a:r>
            <a:r>
              <a:rPr lang="cs-CZ" sz="1800" dirty="0"/>
              <a:t> </a:t>
            </a:r>
            <a:r>
              <a:rPr lang="cs-CZ" sz="1800" dirty="0" err="1"/>
              <a:t>painting</a:t>
            </a:r>
            <a:r>
              <a:rPr lang="cs-CZ" sz="1800" dirty="0"/>
              <a:t> no. 4, 1961</a:t>
            </a:r>
          </a:p>
        </p:txBody>
      </p:sp>
    </p:spTree>
    <p:extLst>
      <p:ext uri="{BB962C8B-B14F-4D97-AF65-F5344CB8AC3E}">
        <p14:creationId xmlns:p14="http://schemas.microsoft.com/office/powerpoint/2010/main" val="162703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80D79-9785-4207-9C88-5A36736A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graffiti, jídlo&#10;&#10;Popis byl vytvořen automaticky">
            <a:extLst>
              <a:ext uri="{FF2B5EF4-FFF2-40B4-BE49-F238E27FC236}">
                <a16:creationId xmlns:a16="http://schemas.microsoft.com/office/drawing/2014/main" id="{3FBFD9FD-6E0D-4466-A4B4-1FF7FEDE62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467"/>
            <a:ext cx="5022508" cy="685753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0A34C5-5AB5-4449-A07B-82A7F2C2E1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Genetic</a:t>
            </a:r>
            <a:r>
              <a:rPr lang="cs-CZ" sz="1800" dirty="0"/>
              <a:t> moment I 1947</a:t>
            </a:r>
          </a:p>
        </p:txBody>
      </p:sp>
    </p:spTree>
    <p:extLst>
      <p:ext uri="{BB962C8B-B14F-4D97-AF65-F5344CB8AC3E}">
        <p14:creationId xmlns:p14="http://schemas.microsoft.com/office/powerpoint/2010/main" val="1300139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41314-0BEC-400D-9CCC-464098BA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vsedě, tmavé, obrazovka, přenosný počítač&#10;&#10;Popis byl vytvořen automaticky">
            <a:extLst>
              <a:ext uri="{FF2B5EF4-FFF2-40B4-BE49-F238E27FC236}">
                <a16:creationId xmlns:a16="http://schemas.microsoft.com/office/drawing/2014/main" id="{3A83BB1F-DC6C-41F1-B31F-A9F481ACC6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0" y="115417"/>
            <a:ext cx="6601277" cy="662716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101FD2-8A8D-4E08-9710-878E0FAD4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0030" y="1825625"/>
            <a:ext cx="33137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Abstract</a:t>
            </a:r>
            <a:r>
              <a:rPr lang="cs-CZ" sz="1800" dirty="0"/>
              <a:t> </a:t>
            </a:r>
            <a:r>
              <a:rPr lang="cs-CZ" sz="1800" dirty="0" err="1"/>
              <a:t>painting</a:t>
            </a:r>
            <a:r>
              <a:rPr lang="cs-CZ" sz="1800" dirty="0"/>
              <a:t> no. 5, 1962</a:t>
            </a:r>
          </a:p>
        </p:txBody>
      </p:sp>
    </p:spTree>
    <p:extLst>
      <p:ext uri="{BB962C8B-B14F-4D97-AF65-F5344CB8AC3E}">
        <p14:creationId xmlns:p14="http://schemas.microsoft.com/office/powerpoint/2010/main" val="3652253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97AC5-AA33-4A62-9001-C142A05A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vce, zelená, zakryté, pole&#10;&#10;Popis byl vytvořen automaticky">
            <a:extLst>
              <a:ext uri="{FF2B5EF4-FFF2-40B4-BE49-F238E27FC236}">
                <a16:creationId xmlns:a16="http://schemas.microsoft.com/office/drawing/2014/main" id="{42B30BD9-5FDC-42F0-B12F-A53E7CF48E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0" y="812718"/>
            <a:ext cx="7897415" cy="5788804"/>
          </a:xfrm>
        </p:spPr>
      </p:pic>
      <p:pic>
        <p:nvPicPr>
          <p:cNvPr id="10" name="Zástupný obsah 9" descr="Obsah obrázku budova, interiér, místnost, okno&#10;&#10;Popis byl vytvořen automaticky">
            <a:extLst>
              <a:ext uri="{FF2B5EF4-FFF2-40B4-BE49-F238E27FC236}">
                <a16:creationId xmlns:a16="http://schemas.microsoft.com/office/drawing/2014/main" id="{B71437D8-C5E7-4A7E-89C9-F32430704F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63" y="3429000"/>
            <a:ext cx="3657600" cy="2907792"/>
          </a:xfrm>
        </p:spPr>
      </p:pic>
    </p:spTree>
    <p:extLst>
      <p:ext uri="{BB962C8B-B14F-4D97-AF65-F5344CB8AC3E}">
        <p14:creationId xmlns:p14="http://schemas.microsoft.com/office/powerpoint/2010/main" val="2568786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47CB7-94F1-4B5D-B8B3-3C640D19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místnost, budova, život&#10;&#10;Popis byl vytvořen automaticky">
            <a:extLst>
              <a:ext uri="{FF2B5EF4-FFF2-40B4-BE49-F238E27FC236}">
                <a16:creationId xmlns:a16="http://schemas.microsoft.com/office/drawing/2014/main" id="{D3E1DA1C-54B2-4370-8491-CBE507EDD1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5" y="1572018"/>
            <a:ext cx="11297226" cy="371396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362494-684B-48E5-B329-29FBE7F682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2499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00797-CFDD-4EC5-808D-DC46E0B0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muž, chůze, ulice, stojící&#10;&#10;Popis byl vytvořen automaticky">
            <a:extLst>
              <a:ext uri="{FF2B5EF4-FFF2-40B4-BE49-F238E27FC236}">
                <a16:creationId xmlns:a16="http://schemas.microsoft.com/office/drawing/2014/main" id="{A1DAE34E-B351-4548-9A6E-C8B5C0CCA6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4" y="-56319"/>
            <a:ext cx="4172700" cy="697063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F3F52D-9305-4AA1-98FB-B52C4E476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7073"/>
            <a:ext cx="5181600" cy="4659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err="1"/>
              <a:t>Onement</a:t>
            </a:r>
            <a:r>
              <a:rPr lang="cs-CZ" sz="1800" dirty="0"/>
              <a:t> 1, 1948</a:t>
            </a:r>
          </a:p>
        </p:txBody>
      </p:sp>
      <p:pic>
        <p:nvPicPr>
          <p:cNvPr id="8" name="Obrázek 7" descr="Obsah obrázku budova, exteriér, cihla, ulice&#10;&#10;Popis byl vytvořen automaticky">
            <a:extLst>
              <a:ext uri="{FF2B5EF4-FFF2-40B4-BE49-F238E27FC236}">
                <a16:creationId xmlns:a16="http://schemas.microsoft.com/office/drawing/2014/main" id="{C1E3C3B7-C625-4B0A-B5B4-02A7B727E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09" y="2364566"/>
            <a:ext cx="6606045" cy="43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5E2814-F18E-41EB-915F-62670C75A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2188F6A-3C27-41D2-90E0-44D4B560F4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0" y="0"/>
            <a:ext cx="4358713" cy="678990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49C395-0679-4612-8EF2-A9F72F823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4230" y="1825625"/>
            <a:ext cx="32895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Concord 1949</a:t>
            </a:r>
          </a:p>
        </p:txBody>
      </p:sp>
    </p:spTree>
    <p:extLst>
      <p:ext uri="{BB962C8B-B14F-4D97-AF65-F5344CB8AC3E}">
        <p14:creationId xmlns:p14="http://schemas.microsoft.com/office/powerpoint/2010/main" val="247159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A70B1D-94DB-4945-B2C5-D4B5B8DB9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ranžová, vsedě, dveře, budova&#10;&#10;Popis byl vytvořen automaticky">
            <a:extLst>
              <a:ext uri="{FF2B5EF4-FFF2-40B4-BE49-F238E27FC236}">
                <a16:creationId xmlns:a16="http://schemas.microsoft.com/office/drawing/2014/main" id="{9C4687AB-1461-4F45-80B0-21C26BF836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3" y="68094"/>
            <a:ext cx="8174639" cy="667317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04218F-D63B-40D6-9D63-D79B1AA13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4348" y="1825625"/>
            <a:ext cx="2579451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Tundra 1950</a:t>
            </a:r>
          </a:p>
        </p:txBody>
      </p:sp>
    </p:spTree>
    <p:extLst>
      <p:ext uri="{BB962C8B-B14F-4D97-AF65-F5344CB8AC3E}">
        <p14:creationId xmlns:p14="http://schemas.microsoft.com/office/powerpoint/2010/main" val="294391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6839B-1B12-4139-9316-135BE87F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sedě, tmavé, podepsat, noc&#10;&#10;Popis byl vytvořen automaticky">
            <a:extLst>
              <a:ext uri="{FF2B5EF4-FFF2-40B4-BE49-F238E27FC236}">
                <a16:creationId xmlns:a16="http://schemas.microsoft.com/office/drawing/2014/main" id="{93D06559-DB9C-4F8F-B39B-4C69097B2F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1" y="102401"/>
            <a:ext cx="5559520" cy="66531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368E83-BD30-4F96-B457-CF9B92D89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91080" y="1825625"/>
            <a:ext cx="2462719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Adam 1952</a:t>
            </a:r>
          </a:p>
        </p:txBody>
      </p:sp>
    </p:spTree>
    <p:extLst>
      <p:ext uri="{BB962C8B-B14F-4D97-AF65-F5344CB8AC3E}">
        <p14:creationId xmlns:p14="http://schemas.microsoft.com/office/powerpoint/2010/main" val="2934404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905AB0-C914-4914-A611-23A3BE1A6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ojící, místnost, lednička, přehrávání&#10;&#10;Popis byl vytvořen automaticky">
            <a:extLst>
              <a:ext uri="{FF2B5EF4-FFF2-40B4-BE49-F238E27FC236}">
                <a16:creationId xmlns:a16="http://schemas.microsoft.com/office/drawing/2014/main" id="{769D5C93-8449-4307-925D-22948ADDB6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7" y="365125"/>
            <a:ext cx="8532476" cy="639935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003D66-ACE7-43E5-838D-4D5CE2662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88136" y="1825625"/>
            <a:ext cx="23656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Vir </a:t>
            </a:r>
            <a:r>
              <a:rPr lang="cs-CZ" sz="1800" dirty="0" err="1"/>
              <a:t>Heroicus</a:t>
            </a:r>
            <a:r>
              <a:rPr lang="cs-CZ" sz="1800" dirty="0"/>
              <a:t> </a:t>
            </a:r>
            <a:r>
              <a:rPr lang="cs-CZ" sz="1800" dirty="0" err="1"/>
              <a:t>Sublimis</a:t>
            </a:r>
            <a:r>
              <a:rPr lang="cs-CZ" sz="1800" dirty="0"/>
              <a:t> 1950-51</a:t>
            </a:r>
          </a:p>
        </p:txBody>
      </p:sp>
    </p:spTree>
    <p:extLst>
      <p:ext uri="{BB962C8B-B14F-4D97-AF65-F5344CB8AC3E}">
        <p14:creationId xmlns:p14="http://schemas.microsoft.com/office/powerpoint/2010/main" val="41739102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174</Words>
  <Application>Microsoft Office PowerPoint</Application>
  <PresentationFormat>Širokoúhlá obrazovka</PresentationFormat>
  <Paragraphs>298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Motiv Office</vt:lpstr>
      <vt:lpstr>Abstraktní malířství v USA Color-field painting </vt:lpstr>
      <vt:lpstr>Barnett Newman  1905-1970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Mark Rothko   1903-1970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Clyfford Still  1904-80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 Reinhardt  1913 - 1967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 Kesner</dc:creator>
  <cp:lastModifiedBy>Ladislav Kesner</cp:lastModifiedBy>
  <cp:revision>20</cp:revision>
  <dcterms:created xsi:type="dcterms:W3CDTF">2020-10-14T12:41:38Z</dcterms:created>
  <dcterms:modified xsi:type="dcterms:W3CDTF">2020-11-02T10:26:16Z</dcterms:modified>
</cp:coreProperties>
</file>