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4" r:id="rId3"/>
    <p:sldId id="270" r:id="rId4"/>
    <p:sldId id="271" r:id="rId5"/>
    <p:sldId id="272" r:id="rId6"/>
    <p:sldId id="273" r:id="rId7"/>
    <p:sldId id="275" r:id="rId8"/>
    <p:sldId id="261" r:id="rId9"/>
    <p:sldId id="279" r:id="rId10"/>
    <p:sldId id="276" r:id="rId11"/>
    <p:sldId id="280" r:id="rId12"/>
    <p:sldId id="277" r:id="rId13"/>
    <p:sldId id="278" r:id="rId14"/>
    <p:sldId id="321" r:id="rId15"/>
    <p:sldId id="322" r:id="rId16"/>
    <p:sldId id="323" r:id="rId17"/>
    <p:sldId id="325" r:id="rId18"/>
    <p:sldId id="324" r:id="rId19"/>
    <p:sldId id="282" r:id="rId20"/>
    <p:sldId id="262" r:id="rId21"/>
    <p:sldId id="283" r:id="rId22"/>
    <p:sldId id="284" r:id="rId23"/>
    <p:sldId id="290" r:id="rId24"/>
    <p:sldId id="286" r:id="rId25"/>
    <p:sldId id="287" r:id="rId26"/>
    <p:sldId id="285" r:id="rId27"/>
    <p:sldId id="269" r:id="rId28"/>
    <p:sldId id="288" r:id="rId29"/>
    <p:sldId id="294" r:id="rId30"/>
    <p:sldId id="289" r:id="rId31"/>
    <p:sldId id="293" r:id="rId32"/>
    <p:sldId id="291" r:id="rId33"/>
    <p:sldId id="263" r:id="rId34"/>
    <p:sldId id="295" r:id="rId35"/>
    <p:sldId id="312" r:id="rId36"/>
    <p:sldId id="313" r:id="rId37"/>
    <p:sldId id="296" r:id="rId38"/>
    <p:sldId id="307" r:id="rId39"/>
    <p:sldId id="264" r:id="rId40"/>
    <p:sldId id="297" r:id="rId41"/>
    <p:sldId id="316" r:id="rId42"/>
    <p:sldId id="298" r:id="rId43"/>
    <p:sldId id="314" r:id="rId44"/>
    <p:sldId id="315" r:id="rId45"/>
    <p:sldId id="265" r:id="rId46"/>
    <p:sldId id="299" r:id="rId47"/>
    <p:sldId id="300" r:id="rId48"/>
    <p:sldId id="319" r:id="rId49"/>
    <p:sldId id="317" r:id="rId50"/>
    <p:sldId id="318" r:id="rId51"/>
    <p:sldId id="320" r:id="rId52"/>
    <p:sldId id="266" r:id="rId53"/>
    <p:sldId id="309" r:id="rId54"/>
    <p:sldId id="303" r:id="rId55"/>
    <p:sldId id="301" r:id="rId56"/>
    <p:sldId id="302" r:id="rId57"/>
    <p:sldId id="267" r:id="rId58"/>
    <p:sldId id="311" r:id="rId59"/>
    <p:sldId id="304" r:id="rId60"/>
    <p:sldId id="310" r:id="rId61"/>
    <p:sldId id="268" r:id="rId62"/>
    <p:sldId id="305" r:id="rId63"/>
    <p:sldId id="306" r:id="rId6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0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DB7895-E2F6-4689-80DC-03EBA6411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7F361D-D921-4CCA-864F-D435D576F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50D514-0B8A-4105-81B9-EEF3B9BE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BBB8E4-E9C9-4EAC-8C2E-83B88E36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8F6509-D1A0-410B-9A41-7AE8896E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705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7BAF1F-40CB-4994-9314-DAEE6F2A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001367-4FE6-4837-BA57-6F4DD56C1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0EED95-5D0A-4F63-8C78-D912C9535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720448-F29E-4C82-8100-5FB95A1AC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219C0A-7104-4074-9456-722AC85C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61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F90BE75-77AB-4B2C-8D6F-7465E39BA7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FECC5FE-D646-4E10-B252-EC7EFB0F5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503BEF-11BD-44B6-94AE-30E4F537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A322AF-C9D0-4065-8CA1-D6ED107A7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1860FF-34E2-43E6-B95D-444796DD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26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1E4F9-0A3A-4066-9187-47426969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E7A515-4516-4F64-83E1-948C0E69D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976512-156C-4D7A-8B0E-E57BFB91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F7C424-7954-4CAC-8225-075CFAAA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94E983-5D31-4AC5-B24A-8C6E8486E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15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182543-FB54-42F0-8809-DBA552B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953B6C-7A86-40C9-A331-D6AD162D6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EDD3D2-591E-40F5-BA39-991A2B1A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D15331-5897-4BD4-B2B4-BFAC01A7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E05A0A-0AE4-46E9-983B-8C407181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54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50B94-A291-4955-A814-73F6A53D4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164BE5-0C1C-4228-92A1-1D60B7EF5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AF4DD5-74AE-437F-B4F4-44E6A3431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D887A74-38AA-475A-9DC2-DB539D77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BE311D-1A12-4A2E-B8D6-54406F98C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380341-8C17-4B6F-8F0D-267BA3FA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96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2DC77-062B-4D0B-89A4-B878FC0C9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BA98B5-4C3C-4A7F-B50E-B078E9162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DE751E4-75BC-4848-BEBC-9890C2411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11F4B48-80F7-4F99-B873-CC1979F2AD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1B700E0-F535-4A77-B45D-CCB1DAD615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A087DB2-638F-4232-A6F1-1DB2FCFE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3C435E9-46B4-4949-A523-6C57A9A2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A601A50-71EF-4087-BE2F-9D07A1E1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75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EFD152-6E80-4744-AB65-488E05EAF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454F3BA-98BB-46D7-844B-C1B8F2984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B9ED0D-4543-4B1E-A5E6-25782C8F9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917ED1-12B7-4CC7-9184-2F86E8D0C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522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AC83AFC-CFCD-421A-871D-AA7DAD26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D04EB44-0262-4D1C-AB65-F011090D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B95D0B-846A-4643-9E91-F37871AD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38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1C61CF-B5FE-4FEE-8E2C-4D2F97122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E2BF43-2D69-4081-9D90-926509DC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979F9B-F73C-41FB-92B2-151D8826D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161F373-4BF0-429D-A4EF-4AF9E15C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839021-B11D-477F-A43E-3B152C6B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0E9CF0-418C-4905-B343-F1759C23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13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8F5E4-60F2-45EC-A762-9E080ACF3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1DE2818-301B-4AF1-A045-1B20CA6AD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6209277-F345-40C8-95A7-FC444D22B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463DCE9-B2CA-431C-8A19-F8FB4EA54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42FFC2-34EE-4AFA-9BF7-489310CA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F31D2-D430-4D5B-9502-D104F0A6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50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BB0ECD5-D75A-4263-BBF9-04C4923B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D8E10F-8322-4ABE-8B9F-2F00B3FB1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21822A-CCC7-43F1-AAE9-9BD0BDD53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9FC34-9E8B-4533-BAF3-D7B9695C138D}" type="datetimeFigureOut">
              <a:rPr lang="cs-CZ" smtClean="0"/>
              <a:t>4.1.2021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C6C7A9-FCB9-45EB-902D-FB9495987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107950-2D89-468D-B0DB-B5E1DA540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2E6C-FA10-4C80-B4D9-AE1A2ECD77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35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6D9302-8546-43E4-9E49-04ECED301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015" y="365125"/>
            <a:ext cx="6190784" cy="526973"/>
          </a:xfrm>
        </p:spPr>
        <p:txBody>
          <a:bodyPr>
            <a:normAutofit fontScale="90000"/>
          </a:bodyPr>
          <a:lstStyle/>
          <a:p>
            <a:r>
              <a:rPr lang="cs-CZ" dirty="0"/>
              <a:t>Agnes Martin 1912-2004</a:t>
            </a:r>
          </a:p>
        </p:txBody>
      </p:sp>
      <p:pic>
        <p:nvPicPr>
          <p:cNvPr id="6" name="Zástupný obsah 5" descr="Obsah obrázku osoba, muž, fotka, vsedě&#10;&#10;Popis byl vytvořen automaticky">
            <a:extLst>
              <a:ext uri="{FF2B5EF4-FFF2-40B4-BE49-F238E27FC236}">
                <a16:creationId xmlns:a16="http://schemas.microsoft.com/office/drawing/2014/main" id="{19292BA4-A052-44DC-8C5F-64820323BC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5" y="628611"/>
            <a:ext cx="4215052" cy="606967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785C053-3480-4998-BF19-C10BDA415E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875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61634-7E68-425F-9A6C-5DEB67BF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muž, stojící, malé&#10;&#10;Popis byl vytvořen automaticky">
            <a:extLst>
              <a:ext uri="{FF2B5EF4-FFF2-40B4-BE49-F238E27FC236}">
                <a16:creationId xmlns:a16="http://schemas.microsoft.com/office/drawing/2014/main" id="{B643F1B6-D6C2-4A1B-A82F-D7022C5CDB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0" y="699417"/>
            <a:ext cx="6986110" cy="561908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1DC3C5D-2007-44B0-B156-9C397B1DDA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705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039A7-5AC4-49FC-9562-CC414376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6653BE51-5619-42ED-A124-C04DB285C3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" y="63316"/>
            <a:ext cx="8209505" cy="672153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F36C04-20FB-4CF1-9E1F-7397A51A9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7464" y="1825625"/>
            <a:ext cx="19263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Archive 1979</a:t>
            </a:r>
          </a:p>
        </p:txBody>
      </p:sp>
    </p:spTree>
    <p:extLst>
      <p:ext uri="{BB962C8B-B14F-4D97-AF65-F5344CB8AC3E}">
        <p14:creationId xmlns:p14="http://schemas.microsoft.com/office/powerpoint/2010/main" val="3182972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6F5AC-71E7-4BD5-88D5-3A8D2574D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vsedě, staré, otevřít&#10;&#10;Popis byl vytvořen automaticky">
            <a:extLst>
              <a:ext uri="{FF2B5EF4-FFF2-40B4-BE49-F238E27FC236}">
                <a16:creationId xmlns:a16="http://schemas.microsoft.com/office/drawing/2014/main" id="{246EA690-68FE-45EA-959E-0CF58E3FB9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0" y="20606"/>
            <a:ext cx="7244920" cy="68373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B34974-81DC-4A7C-8F0E-781B4C0C5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36024" y="1825625"/>
            <a:ext cx="201777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Arrow</a:t>
            </a:r>
            <a:r>
              <a:rPr lang="cs-CZ" sz="1800" dirty="0"/>
              <a:t> 1996</a:t>
            </a:r>
          </a:p>
        </p:txBody>
      </p:sp>
    </p:spTree>
    <p:extLst>
      <p:ext uri="{BB962C8B-B14F-4D97-AF65-F5344CB8AC3E}">
        <p14:creationId xmlns:p14="http://schemas.microsoft.com/office/powerpoint/2010/main" val="350687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763FC-FB88-4044-9ACD-0D95FA27C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exteriér, cihla, okno&#10;&#10;Popis byl vytvořen automaticky">
            <a:extLst>
              <a:ext uri="{FF2B5EF4-FFF2-40B4-BE49-F238E27FC236}">
                <a16:creationId xmlns:a16="http://schemas.microsoft.com/office/drawing/2014/main" id="{5E9D075D-F055-4D1A-AE98-EB74EA63A5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40" y="-69055"/>
            <a:ext cx="6927055" cy="692705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95CAE2-489E-4B7A-A5A0-B8F565D90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3728" y="1825625"/>
            <a:ext cx="21000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Hansa 1993</a:t>
            </a:r>
          </a:p>
        </p:txBody>
      </p:sp>
    </p:spTree>
    <p:extLst>
      <p:ext uri="{BB962C8B-B14F-4D97-AF65-F5344CB8AC3E}">
        <p14:creationId xmlns:p14="http://schemas.microsoft.com/office/powerpoint/2010/main" val="2100005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3FE431-A5CD-4120-9CDD-C92A19DD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7291"/>
          </a:xfrm>
        </p:spPr>
        <p:txBody>
          <a:bodyPr>
            <a:normAutofit fontScale="90000"/>
          </a:bodyPr>
          <a:lstStyle/>
          <a:p>
            <a:r>
              <a:rPr lang="cs-CZ" dirty="0"/>
              <a:t>Lubomír Přibyl 1937 - </a:t>
            </a:r>
          </a:p>
        </p:txBody>
      </p:sp>
      <p:pic>
        <p:nvPicPr>
          <p:cNvPr id="6" name="Zástupný obsah 5" descr="Obsah obrázku interiér, fotka, vsedě, místnost&#10;&#10;Popis byl vytvořen automaticky">
            <a:extLst>
              <a:ext uri="{FF2B5EF4-FFF2-40B4-BE49-F238E27FC236}">
                <a16:creationId xmlns:a16="http://schemas.microsoft.com/office/drawing/2014/main" id="{61736823-84BD-4785-908C-AC23FC78D4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71" y="568762"/>
            <a:ext cx="3957122" cy="592411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DF1578-FA9F-4E0F-95C9-5AC04A957A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387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3269A-79F0-448F-97E0-4782CB36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8069C45-C515-45B1-AFBA-8D6FE96949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5" y="365124"/>
            <a:ext cx="8784194" cy="541120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97ACA8-6C21-40B4-B466-12468EFD4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8020" y="1825625"/>
            <a:ext cx="3702204" cy="49097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Rovnováha- dva hroty  1964</a:t>
            </a:r>
          </a:p>
          <a:p>
            <a:pPr marL="0" indent="0">
              <a:buNone/>
            </a:pPr>
            <a:r>
              <a:rPr lang="cs-CZ" sz="1800" dirty="0"/>
              <a:t>Dva hroty II   1969</a:t>
            </a:r>
          </a:p>
        </p:txBody>
      </p:sp>
    </p:spTree>
    <p:extLst>
      <p:ext uri="{BB962C8B-B14F-4D97-AF65-F5344CB8AC3E}">
        <p14:creationId xmlns:p14="http://schemas.microsoft.com/office/powerpoint/2010/main" val="2957945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F5550-FAFE-464B-BCC7-5FBBFFAF0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kno, boční, hřeben, muž&#10;&#10;Popis byl vytvořen automaticky">
            <a:extLst>
              <a:ext uri="{FF2B5EF4-FFF2-40B4-BE49-F238E27FC236}">
                <a16:creationId xmlns:a16="http://schemas.microsoft.com/office/drawing/2014/main" id="{50BC7B69-828C-451D-A9F7-D3CEE1F22B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9" y="92141"/>
            <a:ext cx="9606147" cy="585145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A18D17-5283-401C-8890-788E6F637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56234" y="1825625"/>
            <a:ext cx="237521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Posun I a II, 1969</a:t>
            </a:r>
          </a:p>
        </p:txBody>
      </p:sp>
    </p:spTree>
    <p:extLst>
      <p:ext uri="{BB962C8B-B14F-4D97-AF65-F5344CB8AC3E}">
        <p14:creationId xmlns:p14="http://schemas.microsoft.com/office/powerpoint/2010/main" val="3780553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B9E827-7A44-4C30-A5C0-E3505900F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00FD801-F2D2-486A-8840-7EFF6146B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21336" y="1825625"/>
            <a:ext cx="233246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Zkosené hranoly II 1995</a:t>
            </a:r>
          </a:p>
        </p:txBody>
      </p:sp>
      <p:pic>
        <p:nvPicPr>
          <p:cNvPr id="8" name="Obrázek 7" descr="Obsah obrázku budova&#10;&#10;Popis byl vytvořen automaticky">
            <a:extLst>
              <a:ext uri="{FF2B5EF4-FFF2-40B4-BE49-F238E27FC236}">
                <a16:creationId xmlns:a16="http://schemas.microsoft.com/office/drawing/2014/main" id="{C21BE50B-6711-429B-9869-2EAC279F7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78123"/>
            <a:ext cx="5181600" cy="6701754"/>
          </a:xfrm>
          <a:prstGeom prst="rect">
            <a:avLst/>
          </a:prstGeom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0F89194-590A-4407-938D-5E49C77B14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4671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4706D-4AB2-46B2-B2BC-4A569455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už, nošení, vlak, stojící&#10;&#10;Popis byl vytvořen automaticky">
            <a:extLst>
              <a:ext uri="{FF2B5EF4-FFF2-40B4-BE49-F238E27FC236}">
                <a16:creationId xmlns:a16="http://schemas.microsoft.com/office/drawing/2014/main" id="{E382BE28-792A-4F7D-8AE9-D4C96A441D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048669"/>
            <a:ext cx="2857500" cy="390525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552E45-F1CF-4A7D-A41B-F81622DCD4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Prostorové plány I 1996</a:t>
            </a:r>
          </a:p>
        </p:txBody>
      </p:sp>
    </p:spTree>
    <p:extLst>
      <p:ext uri="{BB962C8B-B14F-4D97-AF65-F5344CB8AC3E}">
        <p14:creationId xmlns:p14="http://schemas.microsoft.com/office/powerpoint/2010/main" val="2193142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C3E35E-617E-4727-B474-E1AF67B3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strop, kuchyně, místnost&#10;&#10;Popis byl vytvořen automaticky">
            <a:extLst>
              <a:ext uri="{FF2B5EF4-FFF2-40B4-BE49-F238E27FC236}">
                <a16:creationId xmlns:a16="http://schemas.microsoft.com/office/drawing/2014/main" id="{7D2253B5-17E6-4373-ACA2-EA86C1B667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5" y="100584"/>
            <a:ext cx="9237291" cy="666932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0EBDC1-2A65-433D-A352-E6EB891923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43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7A688-3C7D-49BB-B925-AEF4BE30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interiér, sprcha, vykachlíkované&#10;&#10;Popis byl vytvořen automaticky">
            <a:extLst>
              <a:ext uri="{FF2B5EF4-FFF2-40B4-BE49-F238E27FC236}">
                <a16:creationId xmlns:a16="http://schemas.microsoft.com/office/drawing/2014/main" id="{C7A9E827-626D-4D25-8C27-194D7631AE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812"/>
            <a:ext cx="9439656" cy="530980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98AF27-0168-4205-9AA4-74AFB2D93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3880" y="1825625"/>
            <a:ext cx="31699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islands</a:t>
            </a:r>
            <a:r>
              <a:rPr lang="cs-CZ" sz="1800" dirty="0"/>
              <a:t> 1961</a:t>
            </a:r>
          </a:p>
        </p:txBody>
      </p:sp>
    </p:spTree>
    <p:extLst>
      <p:ext uri="{BB962C8B-B14F-4D97-AF65-F5344CB8AC3E}">
        <p14:creationId xmlns:p14="http://schemas.microsoft.com/office/powerpoint/2010/main" val="2586451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76B27-7A0B-4591-9104-EB46F188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392" y="365125"/>
            <a:ext cx="5931408" cy="933323"/>
          </a:xfrm>
        </p:spPr>
        <p:txBody>
          <a:bodyPr/>
          <a:lstStyle/>
          <a:p>
            <a:r>
              <a:rPr lang="cs-CZ" dirty="0" err="1"/>
              <a:t>Cy</a:t>
            </a:r>
            <a:r>
              <a:rPr lang="cs-CZ" dirty="0"/>
              <a:t> </a:t>
            </a:r>
            <a:r>
              <a:rPr lang="cs-CZ" dirty="0" err="1"/>
              <a:t>Twombly</a:t>
            </a:r>
            <a:r>
              <a:rPr lang="cs-CZ" dirty="0"/>
              <a:t> 1928-2011</a:t>
            </a:r>
          </a:p>
        </p:txBody>
      </p:sp>
      <p:pic>
        <p:nvPicPr>
          <p:cNvPr id="6" name="Zástupný obsah 5" descr="Obsah obrázku interiér, osoba, muž, stojící&#10;&#10;Popis byl vytvořen automaticky">
            <a:extLst>
              <a:ext uri="{FF2B5EF4-FFF2-40B4-BE49-F238E27FC236}">
                <a16:creationId xmlns:a16="http://schemas.microsoft.com/office/drawing/2014/main" id="{8E58625C-478E-48F5-88E0-7A519CE824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3" y="1368425"/>
            <a:ext cx="5198303" cy="522001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01DE4A-D505-4945-918B-B51C8F22DC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1954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9F353A-E6F8-4F65-82D3-340BF982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2596DD55-2CC0-4243-B3D2-37CE0E5942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1" y="274320"/>
            <a:ext cx="7802803" cy="646169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9F7283-579E-4048-9100-4368DF6BE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6568" y="1825625"/>
            <a:ext cx="2237232" cy="4351338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Rome 1962</a:t>
            </a:r>
          </a:p>
        </p:txBody>
      </p:sp>
    </p:spTree>
    <p:extLst>
      <p:ext uri="{BB962C8B-B14F-4D97-AF65-F5344CB8AC3E}">
        <p14:creationId xmlns:p14="http://schemas.microsoft.com/office/powerpoint/2010/main" val="2487445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04949-5807-4C2A-8956-42D330997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abule, vsedě, stůl&#10;&#10;Popis byl vytvořen automaticky">
            <a:extLst>
              <a:ext uri="{FF2B5EF4-FFF2-40B4-BE49-F238E27FC236}">
                <a16:creationId xmlns:a16="http://schemas.microsoft.com/office/drawing/2014/main" id="{905B6A45-B215-46B2-89B1-512785B0B0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67199"/>
            <a:ext cx="7443216" cy="659422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0730B2-3DDC-4CB8-B139-D191BA24A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4464" y="1825625"/>
            <a:ext cx="306933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New York City 1968</a:t>
            </a:r>
          </a:p>
        </p:txBody>
      </p:sp>
    </p:spTree>
    <p:extLst>
      <p:ext uri="{BB962C8B-B14F-4D97-AF65-F5344CB8AC3E}">
        <p14:creationId xmlns:p14="http://schemas.microsoft.com/office/powerpoint/2010/main" val="2437270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B76112-7614-4A98-BDCB-39A32DAB5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ílá tabule, pták&#10;&#10;Popis byl vytvořen automaticky">
            <a:extLst>
              <a:ext uri="{FF2B5EF4-FFF2-40B4-BE49-F238E27FC236}">
                <a16:creationId xmlns:a16="http://schemas.microsoft.com/office/drawing/2014/main" id="{3EDC8D03-E7CE-421E-8778-B9EEFDF558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644" y="241998"/>
            <a:ext cx="9555483" cy="637400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B84133-798A-4745-8391-7A4AB808E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97112" y="1825625"/>
            <a:ext cx="24566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 (Rome) 1964</a:t>
            </a:r>
          </a:p>
        </p:txBody>
      </p:sp>
    </p:spTree>
    <p:extLst>
      <p:ext uri="{BB962C8B-B14F-4D97-AF65-F5344CB8AC3E}">
        <p14:creationId xmlns:p14="http://schemas.microsoft.com/office/powerpoint/2010/main" val="3701929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FD773E-4009-4330-A0F4-1B5C6584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pole, vysoký, hnědá&#10;&#10;Popis byl vytvořen automaticky">
            <a:extLst>
              <a:ext uri="{FF2B5EF4-FFF2-40B4-BE49-F238E27FC236}">
                <a16:creationId xmlns:a16="http://schemas.microsoft.com/office/drawing/2014/main" id="{7D9791B9-50FC-438B-B820-3B10ED9D9A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" y="173560"/>
            <a:ext cx="9361440" cy="651088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20E9CB-2DF9-44EE-8DC5-E8D4BA57B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09760" y="1825625"/>
            <a:ext cx="184404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 1970</a:t>
            </a:r>
          </a:p>
        </p:txBody>
      </p:sp>
    </p:spTree>
    <p:extLst>
      <p:ext uri="{BB962C8B-B14F-4D97-AF65-F5344CB8AC3E}">
        <p14:creationId xmlns:p14="http://schemas.microsoft.com/office/powerpoint/2010/main" val="2568059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C6922-97ED-494B-A5A4-27D7EEDA9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1380971-6207-41A1-A6D3-2AA4E2FEAA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00" y="89814"/>
            <a:ext cx="4794132" cy="676818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03E867B-3783-41AB-8A31-E5605866C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7464" y="1825625"/>
            <a:ext cx="19263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 1986</a:t>
            </a:r>
          </a:p>
        </p:txBody>
      </p:sp>
    </p:spTree>
    <p:extLst>
      <p:ext uri="{BB962C8B-B14F-4D97-AF65-F5344CB8AC3E}">
        <p14:creationId xmlns:p14="http://schemas.microsoft.com/office/powerpoint/2010/main" val="3247509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10CB4C-758C-4765-9CBA-C84012FF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zastavit, zavřít, malované&#10;&#10;Popis byl vytvořen automaticky">
            <a:extLst>
              <a:ext uri="{FF2B5EF4-FFF2-40B4-BE49-F238E27FC236}">
                <a16:creationId xmlns:a16="http://schemas.microsoft.com/office/drawing/2014/main" id="{C445743A-63EA-486B-9132-09E29CC484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" y="228600"/>
            <a:ext cx="8463325" cy="571384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BC5FDB-5BAF-4990-9763-8C55FC015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59952" y="1825625"/>
            <a:ext cx="25938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 (</a:t>
            </a:r>
            <a:r>
              <a:rPr lang="cs-CZ" sz="1800" dirty="0" err="1"/>
              <a:t>Bacchus</a:t>
            </a:r>
            <a:r>
              <a:rPr lang="cs-CZ" sz="1800" dirty="0"/>
              <a:t>) 2008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1559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47D2A-B1EC-4B0B-A743-301ABF5D9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0787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                        Dorothea </a:t>
            </a:r>
            <a:r>
              <a:rPr lang="cs-CZ" dirty="0" err="1"/>
              <a:t>Rockburne</a:t>
            </a:r>
            <a:r>
              <a:rPr lang="cs-CZ" dirty="0"/>
              <a:t> 1932</a:t>
            </a:r>
          </a:p>
        </p:txBody>
      </p:sp>
      <p:pic>
        <p:nvPicPr>
          <p:cNvPr id="6" name="Zástupný obsah 5" descr="Obsah obrázku osoba, interiér, muž, žena&#10;&#10;Popis byl vytvořen automaticky">
            <a:extLst>
              <a:ext uri="{FF2B5EF4-FFF2-40B4-BE49-F238E27FC236}">
                <a16:creationId xmlns:a16="http://schemas.microsoft.com/office/drawing/2014/main" id="{8E5B6AF8-40B9-45C2-A4BF-F1B3C2C0E9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0043"/>
            <a:ext cx="5400494" cy="5212832"/>
          </a:xfrm>
        </p:spPr>
      </p:pic>
      <p:pic>
        <p:nvPicPr>
          <p:cNvPr id="5" name="Zástupný obsah 4" descr="Obsah obrázku osoba, exteriér, muž, držení&#10;&#10;Popis byl vytvořen automaticky">
            <a:extLst>
              <a:ext uri="{FF2B5EF4-FFF2-40B4-BE49-F238E27FC236}">
                <a16:creationId xmlns:a16="http://schemas.microsoft.com/office/drawing/2014/main" id="{ED4B4B76-DE6D-482B-A116-98BDEC211A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18" y="1438508"/>
            <a:ext cx="3756851" cy="4771909"/>
          </a:xfrm>
        </p:spPr>
      </p:pic>
    </p:spTree>
    <p:extLst>
      <p:ext uri="{BB962C8B-B14F-4D97-AF65-F5344CB8AC3E}">
        <p14:creationId xmlns:p14="http://schemas.microsoft.com/office/powerpoint/2010/main" val="1166249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BFF348-517D-4362-B147-1F9E43E6B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kráva, malé, budova&#10;&#10;Popis byl vytvořen automaticky">
            <a:extLst>
              <a:ext uri="{FF2B5EF4-FFF2-40B4-BE49-F238E27FC236}">
                <a16:creationId xmlns:a16="http://schemas.microsoft.com/office/drawing/2014/main" id="{915D2577-E7B3-49E3-9BF7-454965EA73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33" y="77174"/>
            <a:ext cx="4866619" cy="678082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4C51E4-0A98-4CDF-8721-B871C1019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73768" y="1825625"/>
            <a:ext cx="17800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Silence I 1972</a:t>
            </a:r>
          </a:p>
        </p:txBody>
      </p:sp>
    </p:spTree>
    <p:extLst>
      <p:ext uri="{BB962C8B-B14F-4D97-AF65-F5344CB8AC3E}">
        <p14:creationId xmlns:p14="http://schemas.microsoft.com/office/powerpoint/2010/main" val="4262546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66599-81D8-43D3-8858-2C5C0009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527A6E-9E3E-4015-94AD-80A4ECE00B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D43C9F-EF97-4FB7-837E-84993A306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4192" y="1825625"/>
            <a:ext cx="363931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Drawing</a:t>
            </a:r>
            <a:r>
              <a:rPr lang="cs-CZ" sz="1800" dirty="0"/>
              <a:t> </a:t>
            </a:r>
            <a:r>
              <a:rPr lang="cs-CZ" sz="1800" dirty="0" err="1"/>
              <a:t>Which</a:t>
            </a:r>
            <a:r>
              <a:rPr lang="cs-CZ" sz="1800" dirty="0"/>
              <a:t> </a:t>
            </a:r>
            <a:r>
              <a:rPr lang="cs-CZ" sz="1800" dirty="0" err="1"/>
              <a:t>Makes</a:t>
            </a:r>
            <a:r>
              <a:rPr lang="cs-CZ" sz="1800" dirty="0"/>
              <a:t> </a:t>
            </a:r>
            <a:r>
              <a:rPr lang="cs-CZ" sz="1800" dirty="0" err="1"/>
              <a:t>Itself</a:t>
            </a:r>
            <a:r>
              <a:rPr lang="cs-CZ" sz="1800" dirty="0"/>
              <a:t> 1972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02579D-18FD-4EC4-9DBB-E4ACBFE8A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6" y="147401"/>
            <a:ext cx="7776798" cy="614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13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8DC61-01EB-426E-86B1-F4E325CC4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interiér, přenosný počítač, vsedě, malé&#10;&#10;Popis byl vytvořen automaticky">
            <a:extLst>
              <a:ext uri="{FF2B5EF4-FFF2-40B4-BE49-F238E27FC236}">
                <a16:creationId xmlns:a16="http://schemas.microsoft.com/office/drawing/2014/main" id="{057A4AE2-FAB2-4433-BBB6-242D6369ED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42" y="206534"/>
            <a:ext cx="6496018" cy="649601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348CEE-D355-41CD-ACAA-032EE968A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6296" y="1825625"/>
            <a:ext cx="212750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Summer</a:t>
            </a:r>
            <a:r>
              <a:rPr lang="cs-CZ" sz="1800" dirty="0"/>
              <a:t> 1964</a:t>
            </a:r>
          </a:p>
        </p:txBody>
      </p:sp>
    </p:spTree>
    <p:extLst>
      <p:ext uri="{BB962C8B-B14F-4D97-AF65-F5344CB8AC3E}">
        <p14:creationId xmlns:p14="http://schemas.microsoft.com/office/powerpoint/2010/main" val="1106649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48EEA7-CA46-4A2B-981F-CB993F5D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FF332A6-2116-40C0-BEA4-CEBC3066AD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2" y="438912"/>
            <a:ext cx="6931782" cy="62819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D0B153-D239-4ED6-B9B8-324DAC2A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10344" y="1825625"/>
            <a:ext cx="17434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Roman VI 1977</a:t>
            </a:r>
          </a:p>
        </p:txBody>
      </p:sp>
    </p:spTree>
    <p:extLst>
      <p:ext uri="{BB962C8B-B14F-4D97-AF65-F5344CB8AC3E}">
        <p14:creationId xmlns:p14="http://schemas.microsoft.com/office/powerpoint/2010/main" val="987941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98FC65-E09B-41E8-B656-08BFBCC7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álka, papírnictví, deštník&#10;&#10;Popis byl vytvořen automaticky">
            <a:extLst>
              <a:ext uri="{FF2B5EF4-FFF2-40B4-BE49-F238E27FC236}">
                <a16:creationId xmlns:a16="http://schemas.microsoft.com/office/drawing/2014/main" id="{94DFF936-9C3D-4478-9D85-39E9194334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41" y="-27410"/>
            <a:ext cx="4503659" cy="680311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C0FF907-AE05-47DD-AFE1-C7DB6E469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02952" y="1825625"/>
            <a:ext cx="14508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Arena 1978</a:t>
            </a:r>
          </a:p>
        </p:txBody>
      </p:sp>
    </p:spTree>
    <p:extLst>
      <p:ext uri="{BB962C8B-B14F-4D97-AF65-F5344CB8AC3E}">
        <p14:creationId xmlns:p14="http://schemas.microsoft.com/office/powerpoint/2010/main" val="3155216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DB593-2459-40FD-B87A-72117D129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5F7FF22-528B-4776-ACD2-6ED97EEE83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" y="365125"/>
            <a:ext cx="10437220" cy="506734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1B48071-78DD-4836-AA36-DF199838D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7464" y="1825625"/>
            <a:ext cx="192633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Pegasus 1993-95</a:t>
            </a:r>
          </a:p>
        </p:txBody>
      </p:sp>
    </p:spTree>
    <p:extLst>
      <p:ext uri="{BB962C8B-B14F-4D97-AF65-F5344CB8AC3E}">
        <p14:creationId xmlns:p14="http://schemas.microsoft.com/office/powerpoint/2010/main" val="1409879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A0DC8-1116-4EFD-B2BB-2BA0885BF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Brice</a:t>
            </a:r>
            <a:r>
              <a:rPr lang="cs-CZ" dirty="0"/>
              <a:t> </a:t>
            </a:r>
            <a:r>
              <a:rPr lang="cs-CZ" dirty="0" err="1"/>
              <a:t>Marden</a:t>
            </a:r>
            <a:r>
              <a:rPr lang="cs-CZ" dirty="0"/>
              <a:t> 1938 - </a:t>
            </a:r>
          </a:p>
        </p:txBody>
      </p:sp>
      <p:pic>
        <p:nvPicPr>
          <p:cNvPr id="6" name="Zástupný obsah 5" descr="Obsah obrázku muž, exteriér, stojící, držení&#10;&#10;Popis byl vytvořen automaticky">
            <a:extLst>
              <a:ext uri="{FF2B5EF4-FFF2-40B4-BE49-F238E27FC236}">
                <a16:creationId xmlns:a16="http://schemas.microsoft.com/office/drawing/2014/main" id="{8EADEC15-A98A-4A24-8DDA-8E7EF94B34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359" y="1825625"/>
            <a:ext cx="8702676" cy="435133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8B4E7F-EB25-492F-8494-8FE117EBAC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411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CD60E2-C4EB-4DFD-B5A3-2218D76B0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muž, vsedě, otevřít&#10;&#10;Popis byl vytvořen automaticky">
            <a:extLst>
              <a:ext uri="{FF2B5EF4-FFF2-40B4-BE49-F238E27FC236}">
                <a16:creationId xmlns:a16="http://schemas.microsoft.com/office/drawing/2014/main" id="{980FC8D9-4ACE-44A1-AC1C-AF708E5819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7" y="120608"/>
            <a:ext cx="8712099" cy="661678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AA36710-E390-492A-906D-DE3F04026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3140" y="1825625"/>
            <a:ext cx="183065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 1963</a:t>
            </a:r>
          </a:p>
        </p:txBody>
      </p:sp>
    </p:spTree>
    <p:extLst>
      <p:ext uri="{BB962C8B-B14F-4D97-AF65-F5344CB8AC3E}">
        <p14:creationId xmlns:p14="http://schemas.microsoft.com/office/powerpoint/2010/main" val="4177527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3D595-C0B1-4DEC-A5F1-A5109C0DC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096A4CA-2EE2-4F24-845E-EE65F79BE9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" y="173973"/>
            <a:ext cx="8582207" cy="639374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3D96A6-B857-4406-B455-E3FC2A1DF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00116" y="1825625"/>
            <a:ext cx="289188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Cold</a:t>
            </a:r>
            <a:r>
              <a:rPr lang="cs-CZ" sz="1800" dirty="0"/>
              <a:t> </a:t>
            </a:r>
            <a:r>
              <a:rPr lang="cs-CZ" sz="1800" dirty="0" err="1"/>
              <a:t>Mountain</a:t>
            </a:r>
            <a:r>
              <a:rPr lang="cs-CZ" sz="1800" dirty="0"/>
              <a:t> III 1989-91</a:t>
            </a:r>
          </a:p>
        </p:txBody>
      </p:sp>
    </p:spTree>
    <p:extLst>
      <p:ext uri="{BB962C8B-B14F-4D97-AF65-F5344CB8AC3E}">
        <p14:creationId xmlns:p14="http://schemas.microsoft.com/office/powerpoint/2010/main" val="1136231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7C8A6-A229-4E55-BC82-24DE2FE0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B05EA6B-26CA-4FA4-923D-C1EEEAC224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69" y="68629"/>
            <a:ext cx="5092029" cy="678937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3CA85D-D988-4E83-BD83-8914F79E0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92780" y="1825625"/>
            <a:ext cx="176102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Sisters</a:t>
            </a:r>
            <a:r>
              <a:rPr lang="cs-CZ" sz="1800" dirty="0"/>
              <a:t> 1991-93</a:t>
            </a:r>
          </a:p>
        </p:txBody>
      </p:sp>
    </p:spTree>
    <p:extLst>
      <p:ext uri="{BB962C8B-B14F-4D97-AF65-F5344CB8AC3E}">
        <p14:creationId xmlns:p14="http://schemas.microsoft.com/office/powerpoint/2010/main" val="2844759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41AA1-393F-44F2-806A-EEBC767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chlapec, muž, dítě&#10;&#10;Popis byl vytvořen automaticky">
            <a:extLst>
              <a:ext uri="{FF2B5EF4-FFF2-40B4-BE49-F238E27FC236}">
                <a16:creationId xmlns:a16="http://schemas.microsoft.com/office/drawing/2014/main" id="{EDFD398C-BF3E-46BD-96E1-45275C1FE8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9941"/>
            <a:ext cx="8750790" cy="65630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8E8D63-CF32-41C1-816C-1658CC2724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940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8FA4B-E9BB-44AB-839A-73E91363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deštník, budova, barevné, otevřít&#10;&#10;Popis byl vytvořen automaticky">
            <a:extLst>
              <a:ext uri="{FF2B5EF4-FFF2-40B4-BE49-F238E27FC236}">
                <a16:creationId xmlns:a16="http://schemas.microsoft.com/office/drawing/2014/main" id="{5F7B30D7-A5A6-429F-ACEF-F32EBC9C34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9941"/>
            <a:ext cx="8944078" cy="670805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C950A3-E58C-426E-8345-E98363593F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179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A71A7-C881-443F-9764-E88DF622F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cs-CZ" dirty="0"/>
              <a:t>Zdeněk Sýkora 1920-2011</a:t>
            </a:r>
          </a:p>
        </p:txBody>
      </p:sp>
      <p:pic>
        <p:nvPicPr>
          <p:cNvPr id="6" name="Zástupný obsah 5" descr="Obsah obrázku muž, osoba, interiér, brýle&#10;&#10;Popis byl vytvořen automaticky">
            <a:extLst>
              <a:ext uri="{FF2B5EF4-FFF2-40B4-BE49-F238E27FC236}">
                <a16:creationId xmlns:a16="http://schemas.microsoft.com/office/drawing/2014/main" id="{9C956D48-15B8-4273-B843-A074071B88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0" y="1161370"/>
            <a:ext cx="8017726" cy="522895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04A89B-022A-4C77-83EA-1FD9D21847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214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1BE53-5082-4F7C-B0F2-DDF63922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okno, dřez, vsedě&#10;&#10;Popis byl vytvořen automaticky">
            <a:extLst>
              <a:ext uri="{FF2B5EF4-FFF2-40B4-BE49-F238E27FC236}">
                <a16:creationId xmlns:a16="http://schemas.microsoft.com/office/drawing/2014/main" id="{D272A29D-7504-4633-AEF0-42536FADC3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0" y="41942"/>
            <a:ext cx="6688042" cy="668804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F56760-3A16-4F7A-8C3F-3CAC709A0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16568" y="1825625"/>
            <a:ext cx="223723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Friendship</a:t>
            </a:r>
            <a:r>
              <a:rPr lang="cs-CZ" sz="1800" dirty="0"/>
              <a:t> 1963</a:t>
            </a:r>
          </a:p>
        </p:txBody>
      </p:sp>
    </p:spTree>
    <p:extLst>
      <p:ext uri="{BB962C8B-B14F-4D97-AF65-F5344CB8AC3E}">
        <p14:creationId xmlns:p14="http://schemas.microsoft.com/office/powerpoint/2010/main" val="1258409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6B7BF-8BE6-4625-B70A-5B05FB87D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B59AC99-1D1D-4197-B06A-42AEE45F4B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70" y="137998"/>
            <a:ext cx="4901017" cy="661964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A1EF1D-FCEE-4B02-9927-64AB620B6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86078" y="1825625"/>
            <a:ext cx="286772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Čtverečková struktura 1963</a:t>
            </a:r>
          </a:p>
        </p:txBody>
      </p:sp>
    </p:spTree>
    <p:extLst>
      <p:ext uri="{BB962C8B-B14F-4D97-AF65-F5344CB8AC3E}">
        <p14:creationId xmlns:p14="http://schemas.microsoft.com/office/powerpoint/2010/main" val="1068474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4CAFC8-3567-44EC-8A86-AC871DD4A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D8B52D6-FEE9-4204-9EBA-FBE7C09051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31" y="191293"/>
            <a:ext cx="4573023" cy="653289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67DFE3-597F-43FF-AF14-14FC932AF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7380" y="1825625"/>
            <a:ext cx="304593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Struktura hliník – červená 1967 </a:t>
            </a:r>
          </a:p>
        </p:txBody>
      </p:sp>
    </p:spTree>
    <p:extLst>
      <p:ext uri="{BB962C8B-B14F-4D97-AF65-F5344CB8AC3E}">
        <p14:creationId xmlns:p14="http://schemas.microsoft.com/office/powerpoint/2010/main" val="206765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C795E8-D821-4E3E-93E8-4C3A9E46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9A7973D-2899-4307-A279-CC58D890B5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38209"/>
            <a:ext cx="6597128" cy="65971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08F9B0-4B57-47CC-9188-515CF693C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34292" y="1825625"/>
            <a:ext cx="181950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Linie č. 28, 1985</a:t>
            </a:r>
          </a:p>
        </p:txBody>
      </p:sp>
    </p:spTree>
    <p:extLst>
      <p:ext uri="{BB962C8B-B14F-4D97-AF65-F5344CB8AC3E}">
        <p14:creationId xmlns:p14="http://schemas.microsoft.com/office/powerpoint/2010/main" val="2091849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029549-F893-4F3A-A276-650586841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4C508AB-109F-4B5E-95A4-BF98393BB0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09" y="115093"/>
            <a:ext cx="6609091" cy="660909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D7E0AC-12EB-4696-B7F0-DD5340947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89688" y="1825625"/>
            <a:ext cx="186411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Linie č. 112, 1993</a:t>
            </a:r>
          </a:p>
        </p:txBody>
      </p:sp>
    </p:spTree>
    <p:extLst>
      <p:ext uri="{BB962C8B-B14F-4D97-AF65-F5344CB8AC3E}">
        <p14:creationId xmlns:p14="http://schemas.microsoft.com/office/powerpoint/2010/main" val="3036146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FE4496-7DC0-417F-8D9C-3C55AD0F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F85A89F-7963-44BF-9CA5-F333FC818B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70" y="98984"/>
            <a:ext cx="6699449" cy="666980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9C994F7-B9C2-43D3-8177-8A3EABAAA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23862" y="1825625"/>
            <a:ext cx="236406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Linie č. 41, 1986</a:t>
            </a:r>
          </a:p>
        </p:txBody>
      </p:sp>
    </p:spTree>
    <p:extLst>
      <p:ext uri="{BB962C8B-B14F-4D97-AF65-F5344CB8AC3E}">
        <p14:creationId xmlns:p14="http://schemas.microsoft.com/office/powerpoint/2010/main" val="4085496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C7895-1481-4873-A094-1F2134EAE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3090"/>
          </a:xfrm>
        </p:spPr>
        <p:txBody>
          <a:bodyPr>
            <a:normAutofit fontScale="90000"/>
          </a:bodyPr>
          <a:lstStyle/>
          <a:p>
            <a:r>
              <a:rPr lang="cs-CZ" dirty="0"/>
              <a:t>Gerhard Richter 1932 - </a:t>
            </a:r>
          </a:p>
        </p:txBody>
      </p:sp>
      <p:pic>
        <p:nvPicPr>
          <p:cNvPr id="6" name="Zástupný obsah 5" descr="Obsah obrázku muž, držení, nošení, stojící&#10;&#10;Popis byl vytvořen automaticky">
            <a:extLst>
              <a:ext uri="{FF2B5EF4-FFF2-40B4-BE49-F238E27FC236}">
                <a16:creationId xmlns:a16="http://schemas.microsoft.com/office/drawing/2014/main" id="{2F742F9A-C415-4B36-9DCC-C533A31297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73" y="1825626"/>
            <a:ext cx="7088355" cy="400646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438316-9888-4CC3-AFD5-231DA99CBC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395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961F8-7162-4DE1-8672-249BAF67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rozmazaný, ulice, oheň, oranžová&#10;&#10;Popis byl vytvořen automaticky">
            <a:extLst>
              <a:ext uri="{FF2B5EF4-FFF2-40B4-BE49-F238E27FC236}">
                <a16:creationId xmlns:a16="http://schemas.microsoft.com/office/drawing/2014/main" id="{CDB660C2-BCB6-40A7-8960-065F527900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6" y="113168"/>
            <a:ext cx="10207255" cy="612036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AE1D9B-CFC9-44B2-8B25-0EF59A743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54069" y="1825624"/>
            <a:ext cx="3189248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Abstraction</a:t>
            </a:r>
            <a:r>
              <a:rPr lang="cs-CZ" sz="1800" dirty="0"/>
              <a:t> </a:t>
            </a:r>
            <a:r>
              <a:rPr lang="cs-CZ" sz="1800" dirty="0" err="1"/>
              <a:t>after</a:t>
            </a:r>
            <a:r>
              <a:rPr lang="cs-CZ" sz="1800" dirty="0"/>
              <a:t> </a:t>
            </a:r>
            <a:r>
              <a:rPr lang="cs-CZ" sz="1800" dirty="0" err="1"/>
              <a:t>Tizian</a:t>
            </a:r>
            <a:r>
              <a:rPr lang="cs-CZ" sz="1800" dirty="0"/>
              <a:t>, 1973</a:t>
            </a:r>
          </a:p>
        </p:txBody>
      </p:sp>
    </p:spTree>
    <p:extLst>
      <p:ext uri="{BB962C8B-B14F-4D97-AF65-F5344CB8AC3E}">
        <p14:creationId xmlns:p14="http://schemas.microsoft.com/office/powerpoint/2010/main" val="1470551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050143-7AF6-49A2-9CD7-C8BB3EA9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oda, autobus, strom, obchod&#10;&#10;Popis byl vytvořen automaticky">
            <a:extLst>
              <a:ext uri="{FF2B5EF4-FFF2-40B4-BE49-F238E27FC236}">
                <a16:creationId xmlns:a16="http://schemas.microsoft.com/office/drawing/2014/main" id="{EA02F7FA-D497-49AA-9011-6B7CCF50E8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87" y="66399"/>
            <a:ext cx="5187047" cy="679160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71FBA8-70FA-42D0-AD36-9AF873084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65580" y="1825625"/>
            <a:ext cx="308888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Abstraktes</a:t>
            </a:r>
            <a:r>
              <a:rPr lang="cs-CZ" sz="1800" dirty="0"/>
              <a:t> </a:t>
            </a:r>
            <a:r>
              <a:rPr lang="cs-CZ" sz="1800" dirty="0" err="1"/>
              <a:t>Bild</a:t>
            </a:r>
            <a:r>
              <a:rPr lang="cs-CZ" sz="1800" dirty="0"/>
              <a:t> 780-1, 1992</a:t>
            </a:r>
          </a:p>
        </p:txBody>
      </p:sp>
    </p:spTree>
    <p:extLst>
      <p:ext uri="{BB962C8B-B14F-4D97-AF65-F5344CB8AC3E}">
        <p14:creationId xmlns:p14="http://schemas.microsoft.com/office/powerpoint/2010/main" val="406933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BA281-FDAA-495A-90ED-730F51DB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808E8C-7858-4113-B053-15DC50F7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78537" y="1825624"/>
            <a:ext cx="1875263" cy="4575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599, 1986</a:t>
            </a:r>
          </a:p>
        </p:txBody>
      </p:sp>
      <p:pic>
        <p:nvPicPr>
          <p:cNvPr id="9" name="Zástupný obsah 8" descr="Obsah obrázku barevné, voda&#10;&#10;Popis byl vytvořen automaticky">
            <a:extLst>
              <a:ext uri="{FF2B5EF4-FFF2-40B4-BE49-F238E27FC236}">
                <a16:creationId xmlns:a16="http://schemas.microsoft.com/office/drawing/2014/main" id="{B5B069F4-1E89-464C-B44E-F7CE4F587A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101" y="80790"/>
            <a:ext cx="5517439" cy="6654547"/>
          </a:xfrm>
        </p:spPr>
      </p:pic>
    </p:spTree>
    <p:extLst>
      <p:ext uri="{BB962C8B-B14F-4D97-AF65-F5344CB8AC3E}">
        <p14:creationId xmlns:p14="http://schemas.microsoft.com/office/powerpoint/2010/main" val="1313220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FF22D-8CD4-4D35-9041-4F694293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chůze, muž, mladý, vpředu&#10;&#10;Popis byl vytvořen automaticky">
            <a:extLst>
              <a:ext uri="{FF2B5EF4-FFF2-40B4-BE49-F238E27FC236}">
                <a16:creationId xmlns:a16="http://schemas.microsoft.com/office/drawing/2014/main" id="{9C8637C8-15A6-4EE2-B84F-B42829C596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5" y="190247"/>
            <a:ext cx="6296634" cy="3935704"/>
          </a:xfrm>
        </p:spPr>
      </p:pic>
      <p:pic>
        <p:nvPicPr>
          <p:cNvPr id="8" name="Zástupný obsah 7" descr="Obsah obrázku interiér, muž, stojící, vpředu&#10;&#10;Popis byl vytvořen automaticky">
            <a:extLst>
              <a:ext uri="{FF2B5EF4-FFF2-40B4-BE49-F238E27FC236}">
                <a16:creationId xmlns:a16="http://schemas.microsoft.com/office/drawing/2014/main" id="{7B8B298D-63E3-4545-81B6-643B649E8E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80" y="2386361"/>
            <a:ext cx="5738920" cy="4387281"/>
          </a:xfrm>
        </p:spPr>
      </p:pic>
    </p:spTree>
    <p:extLst>
      <p:ext uri="{BB962C8B-B14F-4D97-AF65-F5344CB8AC3E}">
        <p14:creationId xmlns:p14="http://schemas.microsoft.com/office/powerpoint/2010/main" val="898119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90E91-D9A9-438C-9F15-102980A2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00DBAB9-8894-48FB-AFEF-41917F2743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5" y="229206"/>
            <a:ext cx="6581405" cy="646420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B4BCD7-26AD-403C-9106-2FE28CE11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87384" y="1825625"/>
            <a:ext cx="256641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Happy </a:t>
            </a:r>
            <a:r>
              <a:rPr lang="cs-CZ" sz="1800" dirty="0" err="1"/>
              <a:t>holiday</a:t>
            </a:r>
            <a:r>
              <a:rPr lang="cs-CZ" sz="1800" dirty="0"/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3092058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CCABC7-B555-4C16-A4AD-634E52A0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déšť, graffiti, barevné, malované&#10;&#10;Popis byl vytvořen automaticky">
            <a:extLst>
              <a:ext uri="{FF2B5EF4-FFF2-40B4-BE49-F238E27FC236}">
                <a16:creationId xmlns:a16="http://schemas.microsoft.com/office/drawing/2014/main" id="{D9EE8BFD-31DB-4195-A2A9-275F6D54C7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518"/>
            <a:ext cx="8752146" cy="671727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B1D887-E060-4DC7-A23C-E9961E3DB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58400" y="1825625"/>
            <a:ext cx="12954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849-3, 1997</a:t>
            </a:r>
          </a:p>
        </p:txBody>
      </p:sp>
    </p:spTree>
    <p:extLst>
      <p:ext uri="{BB962C8B-B14F-4D97-AF65-F5344CB8AC3E}">
        <p14:creationId xmlns:p14="http://schemas.microsoft.com/office/powerpoint/2010/main" val="32404224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E2D24-1F9D-4B74-A872-C456C098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budova, voda, stůl&#10;&#10;Popis byl vytvořen automaticky">
            <a:extLst>
              <a:ext uri="{FF2B5EF4-FFF2-40B4-BE49-F238E27FC236}">
                <a16:creationId xmlns:a16="http://schemas.microsoft.com/office/drawing/2014/main" id="{49C777A8-3BBF-4D21-AF6A-B4835EFF6B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18" y="145146"/>
            <a:ext cx="4371630" cy="656770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2F2E9E-78D3-41FB-8081-9F5AD55FF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58038" y="1825625"/>
            <a:ext cx="139576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Wald</a:t>
            </a:r>
            <a:r>
              <a:rPr lang="cs-CZ" sz="1800" dirty="0"/>
              <a:t> 2005</a:t>
            </a:r>
          </a:p>
        </p:txBody>
      </p:sp>
    </p:spTree>
    <p:extLst>
      <p:ext uri="{BB962C8B-B14F-4D97-AF65-F5344CB8AC3E}">
        <p14:creationId xmlns:p14="http://schemas.microsoft.com/office/powerpoint/2010/main" val="7120425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B2145-3AA0-4BCA-AE05-133A7D3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697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Blinky</a:t>
            </a:r>
            <a:r>
              <a:rPr lang="cs-CZ" dirty="0"/>
              <a:t> Palermo 1943-1977</a:t>
            </a:r>
          </a:p>
        </p:txBody>
      </p:sp>
      <p:pic>
        <p:nvPicPr>
          <p:cNvPr id="6" name="Zástupný obsah 5" descr="Obsah obrázku stojící, muž, vpředu, držení&#10;&#10;Popis byl vytvořen automaticky">
            <a:extLst>
              <a:ext uri="{FF2B5EF4-FFF2-40B4-BE49-F238E27FC236}">
                <a16:creationId xmlns:a16="http://schemas.microsoft.com/office/drawing/2014/main" id="{F219B94B-6BDF-496F-B0C6-BE9ED27CB0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12" y="277597"/>
            <a:ext cx="4168697" cy="630280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D4229D6-4E6F-43DF-B2E4-5F7FC5478D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9743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F8C95-9898-4209-AB48-408DD2EB5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ikrovlnná trouba&#10;&#10;Popis byl vytvořen automaticky">
            <a:extLst>
              <a:ext uri="{FF2B5EF4-FFF2-40B4-BE49-F238E27FC236}">
                <a16:creationId xmlns:a16="http://schemas.microsoft.com/office/drawing/2014/main" id="{B7F8B7A4-03CF-427F-832D-F3C29C9032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67" y="-291799"/>
            <a:ext cx="5813694" cy="707174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30836E-52AE-4671-A34F-13FE1A3F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56594" y="1825625"/>
            <a:ext cx="179720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Ohne </a:t>
            </a:r>
            <a:r>
              <a:rPr lang="cs-CZ" sz="1800" dirty="0" err="1"/>
              <a:t>Titel</a:t>
            </a:r>
            <a:r>
              <a:rPr lang="cs-CZ" sz="1800" dirty="0"/>
              <a:t> 1964</a:t>
            </a:r>
          </a:p>
        </p:txBody>
      </p:sp>
    </p:spTree>
    <p:extLst>
      <p:ext uri="{BB962C8B-B14F-4D97-AF65-F5344CB8AC3E}">
        <p14:creationId xmlns:p14="http://schemas.microsoft.com/office/powerpoint/2010/main" val="17629051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FC98A6-E833-44AF-B44D-1B4E046A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DC9F1A6-E11F-40A6-BB96-0846457125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39" y="-61556"/>
            <a:ext cx="3915154" cy="684149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D0146F-2EE3-4817-89B5-7204D36093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67746" y="1825625"/>
            <a:ext cx="178605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Ohne </a:t>
            </a:r>
            <a:r>
              <a:rPr lang="cs-CZ" sz="1800" dirty="0" err="1"/>
              <a:t>Titel</a:t>
            </a:r>
            <a:r>
              <a:rPr lang="cs-CZ" sz="1800" dirty="0"/>
              <a:t> 1973</a:t>
            </a:r>
          </a:p>
        </p:txBody>
      </p:sp>
    </p:spTree>
    <p:extLst>
      <p:ext uri="{BB962C8B-B14F-4D97-AF65-F5344CB8AC3E}">
        <p14:creationId xmlns:p14="http://schemas.microsoft.com/office/powerpoint/2010/main" val="15602965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DC6F17-620D-479F-9056-28B069252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ístnost&#10;&#10;Popis byl vytvořen automaticky">
            <a:extLst>
              <a:ext uri="{FF2B5EF4-FFF2-40B4-BE49-F238E27FC236}">
                <a16:creationId xmlns:a16="http://schemas.microsoft.com/office/drawing/2014/main" id="{E9C38824-EF2E-4820-AECA-3D0FE6B9C8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0882"/>
            <a:ext cx="10515600" cy="490864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0C2E19-9460-41F9-9B6E-383D6CA16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66302" y="1825625"/>
            <a:ext cx="218749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Miniaturen</a:t>
            </a:r>
            <a:r>
              <a:rPr lang="cs-CZ" sz="1800" dirty="0"/>
              <a:t> 1976-77</a:t>
            </a:r>
          </a:p>
        </p:txBody>
      </p:sp>
    </p:spTree>
    <p:extLst>
      <p:ext uri="{BB962C8B-B14F-4D97-AF65-F5344CB8AC3E}">
        <p14:creationId xmlns:p14="http://schemas.microsoft.com/office/powerpoint/2010/main" val="1688320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98F1E8-5CCD-460B-8C8F-5609A392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interiér, vsedě, velké&#10;&#10;Popis byl vytvořen automaticky">
            <a:extLst>
              <a:ext uri="{FF2B5EF4-FFF2-40B4-BE49-F238E27FC236}">
                <a16:creationId xmlns:a16="http://schemas.microsoft.com/office/drawing/2014/main" id="{DE5F8499-D0F5-45A3-B662-E615D22B96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92" y="620672"/>
            <a:ext cx="9079228" cy="603660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53C809-F3B7-404E-AD97-0943DFA623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4804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C6502-F4F5-4A2C-8B25-B7A790D43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776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Gunter</a:t>
            </a:r>
            <a:r>
              <a:rPr lang="cs-CZ" dirty="0"/>
              <a:t> </a:t>
            </a:r>
            <a:r>
              <a:rPr lang="cs-CZ" dirty="0" err="1"/>
              <a:t>Umberg</a:t>
            </a:r>
            <a:r>
              <a:rPr lang="cs-CZ" dirty="0"/>
              <a:t> 1942 </a:t>
            </a:r>
          </a:p>
        </p:txBody>
      </p:sp>
      <p:pic>
        <p:nvPicPr>
          <p:cNvPr id="6" name="Zástupný obsah 5" descr="Obsah obrázku muž, osoba, stojící, držení&#10;&#10;Popis byl vytvořen automaticky">
            <a:extLst>
              <a:ext uri="{FF2B5EF4-FFF2-40B4-BE49-F238E27FC236}">
                <a16:creationId xmlns:a16="http://schemas.microsoft.com/office/drawing/2014/main" id="{4970A81E-5D99-40DD-81C9-668241F9F2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37" y="1443593"/>
            <a:ext cx="7284215" cy="485684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9CA8FB-9F15-4CF5-9349-80AE2C9342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2145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2333F-D0D9-470C-818B-C8316DC6B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jekt, hodiny, lednička, stůl&#10;&#10;Popis byl vytvořen automaticky">
            <a:extLst>
              <a:ext uri="{FF2B5EF4-FFF2-40B4-BE49-F238E27FC236}">
                <a16:creationId xmlns:a16="http://schemas.microsoft.com/office/drawing/2014/main" id="{F6B70E07-168D-4082-87FE-D9140EF88D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58" y="470295"/>
            <a:ext cx="6564257" cy="4369333"/>
          </a:xfrm>
        </p:spPr>
      </p:pic>
      <p:pic>
        <p:nvPicPr>
          <p:cNvPr id="8" name="Zástupný obsah 7" descr="Obsah obrázku místnost, stůl, dřez&#10;&#10;Popis byl vytvořen automaticky">
            <a:extLst>
              <a:ext uri="{FF2B5EF4-FFF2-40B4-BE49-F238E27FC236}">
                <a16:creationId xmlns:a16="http://schemas.microsoft.com/office/drawing/2014/main" id="{D5E1669E-4251-4E0B-A31F-3E5567C31E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50" y="377350"/>
            <a:ext cx="4794524" cy="6401779"/>
          </a:xfrm>
        </p:spPr>
      </p:pic>
    </p:spTree>
    <p:extLst>
      <p:ext uri="{BB962C8B-B14F-4D97-AF65-F5344CB8AC3E}">
        <p14:creationId xmlns:p14="http://schemas.microsoft.com/office/powerpoint/2010/main" val="33880764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C7F05-F9CF-46B8-9B32-FB14A63FF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B35EC20-C7AE-4FF1-848C-0AB67F974E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37" y="162486"/>
            <a:ext cx="4396768" cy="659515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5CCB67-08DB-4FA8-AE50-2EC4CCDFC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90410" y="1825625"/>
            <a:ext cx="166339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De </a:t>
            </a:r>
            <a:r>
              <a:rPr lang="cs-CZ" sz="1800" dirty="0" err="1"/>
              <a:t>Pictura</a:t>
            </a:r>
            <a:r>
              <a:rPr lang="cs-CZ" sz="180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4266305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D989D-47E1-47FB-A788-294BC1F0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ístnost, dřevěné, velké, hra&#10;&#10;Popis byl vytvořen automaticky">
            <a:extLst>
              <a:ext uri="{FF2B5EF4-FFF2-40B4-BE49-F238E27FC236}">
                <a16:creationId xmlns:a16="http://schemas.microsoft.com/office/drawing/2014/main" id="{D935F89C-85DF-4770-96EB-30AB5ADFC8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114532" cy="649287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6AA72C2-1CBC-46A7-A98F-8425479EE4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31742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C89F2F-1394-4F63-8CF3-7A81E088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6C440B22-B56B-4157-B9EB-E01AA5BAE3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3" y="223024"/>
            <a:ext cx="4603188" cy="6467708"/>
          </a:xfrm>
        </p:spPr>
      </p:pic>
      <p:pic>
        <p:nvPicPr>
          <p:cNvPr id="8" name="Zástupný obsah 7" descr="Obsah obrázku vsedě, zrcadlo, malé, pohled&#10;&#10;Popis byl vytvořen automaticky">
            <a:extLst>
              <a:ext uri="{FF2B5EF4-FFF2-40B4-BE49-F238E27FC236}">
                <a16:creationId xmlns:a16="http://schemas.microsoft.com/office/drawing/2014/main" id="{7C3A6C4E-2970-4D25-B5BF-E77613C5A9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49" y="669073"/>
            <a:ext cx="4891992" cy="5823802"/>
          </a:xfrm>
        </p:spPr>
      </p:pic>
    </p:spTree>
    <p:extLst>
      <p:ext uri="{BB962C8B-B14F-4D97-AF65-F5344CB8AC3E}">
        <p14:creationId xmlns:p14="http://schemas.microsoft.com/office/powerpoint/2010/main" val="1093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F74A5E-352C-4495-BA2A-623C058D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8914"/>
          </a:xfrm>
        </p:spPr>
        <p:txBody>
          <a:bodyPr>
            <a:normAutofit fontScale="90000"/>
          </a:bodyPr>
          <a:lstStyle/>
          <a:p>
            <a:r>
              <a:rPr lang="cs-CZ" dirty="0"/>
              <a:t>Sean </a:t>
            </a:r>
            <a:r>
              <a:rPr lang="cs-CZ" dirty="0" err="1"/>
              <a:t>Scully</a:t>
            </a:r>
            <a:r>
              <a:rPr lang="cs-CZ" dirty="0"/>
              <a:t>  1945 - </a:t>
            </a:r>
          </a:p>
        </p:txBody>
      </p:sp>
      <p:pic>
        <p:nvPicPr>
          <p:cNvPr id="6" name="Zástupný obsah 5" descr="Obsah obrázku místnost&#10;&#10;Popis byl vytvořen automaticky">
            <a:extLst>
              <a:ext uri="{FF2B5EF4-FFF2-40B4-BE49-F238E27FC236}">
                <a16:creationId xmlns:a16="http://schemas.microsoft.com/office/drawing/2014/main" id="{9DB2498D-BCDB-47D5-8E1B-91509563B1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21" y="1067887"/>
            <a:ext cx="7475325" cy="53801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2BF7A3-EE76-44C1-8F65-1A031633BB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0164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EE556-9953-44CA-A7DA-58C4D3E20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voda, barevné, vsedě&#10;&#10;Popis byl vytvořen automaticky">
            <a:extLst>
              <a:ext uri="{FF2B5EF4-FFF2-40B4-BE49-F238E27FC236}">
                <a16:creationId xmlns:a16="http://schemas.microsoft.com/office/drawing/2014/main" id="{96444173-E9E8-44F2-9F0B-ED1E42536D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2" y="680225"/>
            <a:ext cx="5867658" cy="5812650"/>
          </a:xfrm>
        </p:spPr>
      </p:pic>
      <p:pic>
        <p:nvPicPr>
          <p:cNvPr id="8" name="Zástupný obsah 7" descr="Obsah obrázku budova, cihla, chodník, metr&#10;&#10;Popis byl vytvořen automaticky">
            <a:extLst>
              <a:ext uri="{FF2B5EF4-FFF2-40B4-BE49-F238E27FC236}">
                <a16:creationId xmlns:a16="http://schemas.microsoft.com/office/drawing/2014/main" id="{B2A2ABFA-B782-4AEF-8ACB-08EA783B95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24" y="1962614"/>
            <a:ext cx="5960854" cy="3960987"/>
          </a:xfrm>
        </p:spPr>
      </p:pic>
    </p:spTree>
    <p:extLst>
      <p:ext uri="{BB962C8B-B14F-4D97-AF65-F5344CB8AC3E}">
        <p14:creationId xmlns:p14="http://schemas.microsoft.com/office/powerpoint/2010/main" val="39580846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67A1C-05BD-4B48-BEF2-C58EF497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ístnost&#10;&#10;Popis byl vytvořen automaticky">
            <a:extLst>
              <a:ext uri="{FF2B5EF4-FFF2-40B4-BE49-F238E27FC236}">
                <a16:creationId xmlns:a16="http://schemas.microsoft.com/office/drawing/2014/main" id="{DA9AC09C-549B-4EDB-A63A-10BE804DAE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8" y="239507"/>
            <a:ext cx="5959550" cy="3061253"/>
          </a:xfrm>
        </p:spPr>
      </p:pic>
      <p:pic>
        <p:nvPicPr>
          <p:cNvPr id="8" name="Zástupný obsah 7" descr="Obsah obrázku vlak, stanice, barevné, místnost&#10;&#10;Popis byl vytvořen automaticky">
            <a:extLst>
              <a:ext uri="{FF2B5EF4-FFF2-40B4-BE49-F238E27FC236}">
                <a16:creationId xmlns:a16="http://schemas.microsoft.com/office/drawing/2014/main" id="{E258B5B3-0297-4356-8489-43F39A3B26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17" y="2330605"/>
            <a:ext cx="5943566" cy="4450425"/>
          </a:xfrm>
        </p:spPr>
      </p:pic>
    </p:spTree>
    <p:extLst>
      <p:ext uri="{BB962C8B-B14F-4D97-AF65-F5344CB8AC3E}">
        <p14:creationId xmlns:p14="http://schemas.microsoft.com/office/powerpoint/2010/main" val="77785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535C9-7DBC-4662-984D-5A26043D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budova, dřez, místnost&#10;&#10;Popis byl vytvořen automaticky">
            <a:extLst>
              <a:ext uri="{FF2B5EF4-FFF2-40B4-BE49-F238E27FC236}">
                <a16:creationId xmlns:a16="http://schemas.microsoft.com/office/drawing/2014/main" id="{4F951ABC-8E8B-4D54-A23C-07309D2349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327897"/>
            <a:ext cx="8406161" cy="630462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361BCE-C88B-4B1D-A31A-0E486FB518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4605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9EB78C-1463-45DE-9B6C-33D7FD17C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Robert </a:t>
            </a:r>
            <a:r>
              <a:rPr lang="cs-CZ" dirty="0" err="1"/>
              <a:t>Ryman</a:t>
            </a:r>
            <a:r>
              <a:rPr lang="cs-CZ" dirty="0"/>
              <a:t> 1930-2019</a:t>
            </a:r>
          </a:p>
        </p:txBody>
      </p:sp>
      <p:pic>
        <p:nvPicPr>
          <p:cNvPr id="6" name="Zástupný obsah 5" descr="Obsah obrázku muž, osoba, stojící, vpředu&#10;&#10;Popis byl vytvořen automaticky">
            <a:extLst>
              <a:ext uri="{FF2B5EF4-FFF2-40B4-BE49-F238E27FC236}">
                <a16:creationId xmlns:a16="http://schemas.microsoft.com/office/drawing/2014/main" id="{38837590-9161-4FCF-93E4-47D0C82483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476" y="1693947"/>
            <a:ext cx="7644740" cy="429537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0E0C1E-6B86-47CD-B79F-AB9BB55E91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6318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19CEC9-C072-4638-B802-051CEBBC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okno, jídlo, vsedě&#10;&#10;Popis byl vytvořen automaticky">
            <a:extLst>
              <a:ext uri="{FF2B5EF4-FFF2-40B4-BE49-F238E27FC236}">
                <a16:creationId xmlns:a16="http://schemas.microsoft.com/office/drawing/2014/main" id="{23B99C7B-1223-4DC1-AF84-1F269EA514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1" y="-12928"/>
            <a:ext cx="7106006" cy="665147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DFFC9E-7245-4BF5-B320-D84ED0125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34856" y="1825625"/>
            <a:ext cx="221894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 ca 1960</a:t>
            </a:r>
          </a:p>
        </p:txBody>
      </p:sp>
    </p:spTree>
    <p:extLst>
      <p:ext uri="{BB962C8B-B14F-4D97-AF65-F5344CB8AC3E}">
        <p14:creationId xmlns:p14="http://schemas.microsoft.com/office/powerpoint/2010/main" val="35306641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178</Words>
  <Application>Microsoft Office PowerPoint</Application>
  <PresentationFormat>Širokoúhlá obrazovka</PresentationFormat>
  <Paragraphs>474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Motiv Office</vt:lpstr>
      <vt:lpstr>Agnes Martin 1912-2004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Robert Ryman 1930-2019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Lubomír Přibyl 1937 -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Cy Twombly 1928-2011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Dorothea Rockburne 1932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Brice Marden 1938 -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Zdeněk Sýkora 1920-2011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Gerhard Richter 1932 -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Blinky Palermo 1943-1977</vt:lpstr>
      <vt:lpstr>Prezentace aplikace PowerPoint</vt:lpstr>
      <vt:lpstr>Prezentace aplikace PowerPoint</vt:lpstr>
      <vt:lpstr>Prezentace aplikace PowerPoint</vt:lpstr>
      <vt:lpstr>Prezentace aplikace PowerPoint</vt:lpstr>
      <vt:lpstr>Gunter Umberg 1942 </vt:lpstr>
      <vt:lpstr>Prezentace aplikace PowerPoint</vt:lpstr>
      <vt:lpstr>Prezentace aplikace PowerPoint</vt:lpstr>
      <vt:lpstr>Prezentace aplikace PowerPoint</vt:lpstr>
      <vt:lpstr>Sean Scully  1945 -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 Kesner</dc:creator>
  <cp:lastModifiedBy>Ladislav Kesner</cp:lastModifiedBy>
  <cp:revision>17</cp:revision>
  <dcterms:created xsi:type="dcterms:W3CDTF">2020-12-09T12:02:23Z</dcterms:created>
  <dcterms:modified xsi:type="dcterms:W3CDTF">2021-01-04T09:02:18Z</dcterms:modified>
</cp:coreProperties>
</file>