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66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75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3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58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25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31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05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6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912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7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38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E1DA1-1F98-41C1-8EEB-117844C640F7}" type="datetimeFigureOut">
              <a:rPr lang="cs-CZ" smtClean="0"/>
              <a:t>8. 12. 2020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67160-FDCE-46FF-8BFD-98BFE0EE86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353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Estetický proseminář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resumé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47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Resumé – shrnutí (co to je)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abstrakt → obdobně referát</a:t>
            </a:r>
          </a:p>
          <a:p>
            <a:r>
              <a:rPr lang="cs-CZ" dirty="0"/>
              <a:t>t</a:t>
            </a:r>
            <a:r>
              <a:rPr lang="cs-CZ" dirty="0" smtClean="0"/>
              <a:t>radičně útvar odborného textu</a:t>
            </a:r>
          </a:p>
          <a:p>
            <a:r>
              <a:rPr lang="cs-CZ" dirty="0"/>
              <a:t>r</a:t>
            </a:r>
            <a:r>
              <a:rPr lang="cs-CZ" dirty="0" smtClean="0"/>
              <a:t>ozsah cca 1 strana (více než anotace, méně než referát)</a:t>
            </a:r>
          </a:p>
          <a:p>
            <a:r>
              <a:rPr lang="cs-CZ" dirty="0"/>
              <a:t>s</a:t>
            </a:r>
            <a:r>
              <a:rPr lang="cs-CZ" dirty="0" smtClean="0"/>
              <a:t>hrnuje nejdůležitější informace a závěry práce</a:t>
            </a:r>
          </a:p>
          <a:p>
            <a:r>
              <a:rPr lang="cs-CZ" dirty="0" smtClean="0"/>
              <a:t>nahlíží na text „retrospektivně“ se zpětnou interpretací (důraz na záměr textu a jeho naplnění)</a:t>
            </a:r>
          </a:p>
          <a:p>
            <a:r>
              <a:rPr lang="cs-CZ" dirty="0"/>
              <a:t>t</a:t>
            </a:r>
            <a:r>
              <a:rPr lang="cs-CZ" dirty="0" smtClean="0"/>
              <a:t>ext plynulý, navazující</a:t>
            </a:r>
          </a:p>
          <a:p>
            <a:r>
              <a:rPr lang="cs-CZ" dirty="0"/>
              <a:t>u</a:t>
            </a:r>
            <a:r>
              <a:rPr lang="cs-CZ" dirty="0" smtClean="0"/>
              <a:t>místění na konci textu</a:t>
            </a:r>
          </a:p>
          <a:p>
            <a:r>
              <a:rPr lang="cs-CZ" dirty="0" smtClean="0"/>
              <a:t>vychází pouze z textu samotného </a:t>
            </a:r>
          </a:p>
          <a:p>
            <a:r>
              <a:rPr lang="cs-CZ" dirty="0"/>
              <a:t>p</a:t>
            </a:r>
            <a:r>
              <a:rPr lang="cs-CZ" dirty="0" smtClean="0"/>
              <a:t>řeklad do světového jazyka</a:t>
            </a:r>
          </a:p>
        </p:txBody>
      </p:sp>
    </p:spTree>
    <p:extLst>
      <p:ext uri="{BB962C8B-B14F-4D97-AF65-F5344CB8AC3E}">
        <p14:creationId xmlns:p14="http://schemas.microsoft.com/office/powerpoint/2010/main" val="114033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Krátká rekapitulace tématu</a:t>
            </a:r>
          </a:p>
          <a:p>
            <a:r>
              <a:rPr lang="cs-CZ" dirty="0" smtClean="0"/>
              <a:t>Metodologie a použité metody</a:t>
            </a:r>
          </a:p>
          <a:p>
            <a:r>
              <a:rPr lang="cs-CZ" dirty="0" smtClean="0"/>
              <a:t>Výsledky zkoumání a jejich interpretace</a:t>
            </a:r>
          </a:p>
          <a:p>
            <a:r>
              <a:rPr lang="cs-CZ" dirty="0" smtClean="0"/>
              <a:t>Přínos pro obor</a:t>
            </a:r>
          </a:p>
          <a:p>
            <a:r>
              <a:rPr lang="cs-CZ" dirty="0" smtClean="0"/>
              <a:t>Další možnosti zkoumání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3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Bakalářská práce si kladla za cíl představit články v časopise Estetika zabývající se hermeneutikou potažmo i interpretací. Bádání probíhalo formou rešeršní práce, kdy se poznatky z jednotlivých článků splňující zvolené kritérium výběru sbíraly dohromady za účelem prezentovat obraz hermeneutiky jak v časopise Estetika, tak v povědomí naší země. </a:t>
            </a:r>
          </a:p>
          <a:p>
            <a:pPr marL="0" indent="0">
              <a:buNone/>
            </a:pPr>
            <a:r>
              <a:rPr lang="cs-CZ" dirty="0" smtClean="0"/>
              <a:t>Kritériem </a:t>
            </a:r>
            <a:r>
              <a:rPr lang="cs-CZ" dirty="0"/>
              <a:t>výběru prošlo 13 článků, z nichž 2 spadají do kategorie, ve kterých hermeneutika slouží jako výkladová forma konkrétní problematiky a autor nám zde jen objasňuje a představuje daný problém. Do kategorie, kde je hermeneutika rozebírána teoreticky, spadá zbylých 11 článků. </a:t>
            </a:r>
          </a:p>
          <a:p>
            <a:pPr marL="0" indent="0">
              <a:buNone/>
            </a:pPr>
            <a:r>
              <a:rPr lang="cs-CZ" dirty="0" smtClean="0"/>
              <a:t>Spojitost </a:t>
            </a:r>
            <a:r>
              <a:rPr lang="cs-CZ" dirty="0"/>
              <a:t>hermeneutiky s estetikou se v článcích vyskytuje minimálně. Hermeneutika je oproti tomu více spojována s uměním a filozofií. Pro další bádání věnovanému hermeneutice v dnešní době, ať už ve spojení s estetikou nebo ne, bych navrhovala sáhnout i po jiných zdrojích a neomezovat se jen na časopis Estetika.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896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dosavadní látky: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Rešerše, klíčová slova, osnova, poznámkový aparát, anotace, referát, kritika, resumé </a:t>
            </a:r>
          </a:p>
          <a:p>
            <a:r>
              <a:rPr lang="cs-CZ" dirty="0" smtClean="0"/>
              <a:t>Postup práce: rešerše, anotace, osnova, TEXT doprovázený poznámkovým aparátem, resumé, klíčová slova, referát (</a:t>
            </a:r>
            <a:r>
              <a:rPr lang="cs-CZ" dirty="0" err="1" smtClean="0"/>
              <a:t>kritka</a:t>
            </a:r>
            <a:r>
              <a:rPr lang="cs-CZ" dirty="0" smtClean="0"/>
              <a:t> jako samostatně stojící útvar)</a:t>
            </a:r>
          </a:p>
          <a:p>
            <a:r>
              <a:rPr lang="cs-CZ" dirty="0" smtClean="0"/>
              <a:t>Posloupnost výskytu v práci: (název) klíčová slova, anotace, obsah (osnova), TEXT a </a:t>
            </a:r>
            <a:r>
              <a:rPr lang="cs-CZ" dirty="0" err="1" smtClean="0"/>
              <a:t>pozn.aparát</a:t>
            </a:r>
            <a:r>
              <a:rPr lang="cs-CZ" dirty="0"/>
              <a:t> </a:t>
            </a:r>
            <a:r>
              <a:rPr lang="cs-CZ" dirty="0" smtClean="0"/>
              <a:t>pod čarou, resumé, poznámky samostatně stojící, seznam literatury (význam rešerše), referát/autoreferát jako samostatný text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1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Vytvořte resumé článku M. </a:t>
            </a:r>
            <a:r>
              <a:rPr lang="cs-CZ" dirty="0" err="1" smtClean="0"/>
              <a:t>Budda</a:t>
            </a:r>
            <a:r>
              <a:rPr lang="cs-CZ" dirty="0" smtClean="0"/>
              <a:t> </a:t>
            </a:r>
            <a:r>
              <a:rPr lang="cs-CZ" dirty="0" err="1" smtClean="0"/>
              <a:t>Aesthetics</a:t>
            </a:r>
            <a:endParaRPr lang="cs-CZ" dirty="0" smtClean="0"/>
          </a:p>
          <a:p>
            <a:r>
              <a:rPr lang="cs-CZ" dirty="0" smtClean="0"/>
              <a:t>Plus jako vždy </a:t>
            </a:r>
            <a:r>
              <a:rPr lang="cs-CZ" dirty="0" err="1" smtClean="0"/>
              <a:t>biblio.ú</a:t>
            </a:r>
            <a:r>
              <a:rPr lang="cs-CZ" dirty="0" smtClean="0"/>
              <a:t>. a 1 věta „co </a:t>
            </a:r>
            <a:r>
              <a:rPr lang="cs-CZ" smtClean="0"/>
              <a:t>je estetika“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0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212</Words>
  <Application>Microsoft Office PowerPoint</Application>
  <PresentationFormat>Širokoúhlá obrazovka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Estetický proseminář</vt:lpstr>
      <vt:lpstr>Resumé – shrnutí (co to je)</vt:lpstr>
      <vt:lpstr>Obsah </vt:lpstr>
      <vt:lpstr>Příklad:</vt:lpstr>
      <vt:lpstr>Shrnutí dosavadní látky: </vt:lpstr>
      <vt:lpstr>Úkol: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Estetický proseminář</dc:title>
  <dc:creator>Hana Řehulková</dc:creator>
  <cp:lastModifiedBy>Hana Řehulková</cp:lastModifiedBy>
  <cp:revision>7</cp:revision>
  <dcterms:created xsi:type="dcterms:W3CDTF">2020-12-07T20:17:53Z</dcterms:created>
  <dcterms:modified xsi:type="dcterms:W3CDTF">2020-12-08T12:01:34Z</dcterms:modified>
</cp:coreProperties>
</file>