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20"/>
  </p:notesMasterIdLst>
  <p:handoutMasterIdLst>
    <p:handoutMasterId r:id="rId21"/>
  </p:handoutMasterIdLst>
  <p:sldIdLst>
    <p:sldId id="259" r:id="rId2"/>
    <p:sldId id="258" r:id="rId3"/>
    <p:sldId id="260" r:id="rId4"/>
    <p:sldId id="261" r:id="rId5"/>
    <p:sldId id="273" r:id="rId6"/>
    <p:sldId id="274" r:id="rId7"/>
    <p:sldId id="275" r:id="rId8"/>
    <p:sldId id="262" r:id="rId9"/>
    <p:sldId id="267" r:id="rId10"/>
    <p:sldId id="268" r:id="rId11"/>
    <p:sldId id="263" r:id="rId12"/>
    <p:sldId id="269" r:id="rId13"/>
    <p:sldId id="264" r:id="rId14"/>
    <p:sldId id="265" r:id="rId15"/>
    <p:sldId id="272" r:id="rId16"/>
    <p:sldId id="271" r:id="rId17"/>
    <p:sldId id="266" r:id="rId18"/>
    <p:sldId id="270" r:id="rId19"/>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A147"/>
    <a:srgbClr val="B54C2D"/>
    <a:srgbClr val="B66952"/>
    <a:srgbClr val="B56D45"/>
    <a:srgbClr val="DF9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4" autoAdjust="0"/>
    <p:restoredTop sz="94660"/>
  </p:normalViewPr>
  <p:slideViewPr>
    <p:cSldViewPr snapToGrid="0">
      <p:cViewPr varScale="1">
        <p:scale>
          <a:sx n="86" d="100"/>
          <a:sy n="86" d="100"/>
        </p:scale>
        <p:origin x="422" y="58"/>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A20905-3954-474B-A606-562BCA026DC1}" type="doc">
      <dgm:prSet loTypeId="urn:microsoft.com/office/officeart/2016/7/layout/LinearBlockProcessNumbered" loCatId="process" qsTypeId="urn:microsoft.com/office/officeart/2005/8/quickstyle/simple1" qsCatId="simple" csTypeId="urn:microsoft.com/office/officeart/2005/8/colors/colorful1" csCatId="colorful" phldr="1"/>
      <dgm:spPr/>
      <dgm:t>
        <a:bodyPr rtlCol="0"/>
        <a:lstStyle/>
        <a:p>
          <a:pPr rtl="0"/>
          <a:endParaRPr lang="en-US"/>
        </a:p>
      </dgm:t>
    </dgm:pt>
    <dgm:pt modelId="{579698BD-D232-4926-8D7B-29A69B90858B}" type="pres">
      <dgm:prSet presAssocID="{8AA20905-3954-474B-A606-562BCA026DC1}" presName="Name0" presStyleCnt="0">
        <dgm:presLayoutVars>
          <dgm:animLvl val="lvl"/>
          <dgm:resizeHandles val="exact"/>
        </dgm:presLayoutVars>
      </dgm:prSet>
      <dgm:spPr/>
    </dgm:pt>
  </dgm:ptLst>
  <dgm:cxnLst>
    <dgm:cxn modelId="{0439566F-A180-439C-8FAE-14E400EF2DCF}" type="presOf" srcId="{8AA20905-3954-474B-A606-562BCA026DC1}" destId="{579698BD-D232-4926-8D7B-29A69B90858B}" srcOrd="0" destOrd="0" presId="urn:microsoft.com/office/officeart/2016/7/layout/LinearBlock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rtlCol="0"/>
            <a:lstStyle/>
            <a:p>
              <a:pPr rtl="0"/>
              <a:r>
                <a:t>01</a:t>
              </a:r>
            </a:p>
          </dgm:t>
        </dgm:pt>
        <dgm:pt modelId="201" type="sibTrans" cxnId="5">
          <dgm:prSet phldrT="2"/>
          <dgm:t>
            <a:bodyPr rtlCol="0"/>
            <a:lstStyle/>
            <a:p>
              <a:pPr rtl="0"/>
              <a:r>
                <a:t>02</a:t>
              </a:r>
            </a:p>
          </dgm:t>
        </dgm:pt>
        <dgm:pt modelId="301" type="sibTrans" cxnId="6">
          <dgm:prSet phldrT="3"/>
          <dgm:t>
            <a:bodyPr rtlCol="0"/>
            <a:lstStyle/>
            <a:p>
              <a:pPr rtl="0"/>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F25D050-C801-4628-ADF7-6ED157E08238}" type="datetime1">
              <a:rPr lang="cs-CZ" smtClean="0"/>
              <a:t>14.10.2020</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1E602E8-7778-4840-9C52-CF866E2E76E6}" type="slidenum">
              <a:rPr lang="en-US" smtClean="0"/>
              <a:t>‹#›</a:t>
            </a:fld>
            <a:endParaRPr lang="en-US"/>
          </a:p>
        </p:txBody>
      </p:sp>
    </p:spTree>
    <p:extLst>
      <p:ext uri="{BB962C8B-B14F-4D97-AF65-F5344CB8AC3E}">
        <p14:creationId xmlns:p14="http://schemas.microsoft.com/office/powerpoint/2010/main" val="133060039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CD4EA53-498C-428D-8FD9-F6FF237B53B9}" type="datetime1">
              <a:rPr lang="cs-CZ" smtClean="0"/>
              <a:t>14.10.2020</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E86D5CD-F53C-40AA-8F25-6C53AFF44ECB}" type="slidenum">
              <a:rPr lang="en-US" smtClean="0"/>
              <a:t>‹#›</a:t>
            </a:fld>
            <a:endParaRPr lang="en-US"/>
          </a:p>
        </p:txBody>
      </p:sp>
    </p:spTree>
    <p:extLst>
      <p:ext uri="{BB962C8B-B14F-4D97-AF65-F5344CB8AC3E}">
        <p14:creationId xmlns:p14="http://schemas.microsoft.com/office/powerpoint/2010/main" val="289139813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370693" y="1769540"/>
            <a:ext cx="9440034" cy="1828801"/>
          </a:xfrm>
        </p:spPr>
        <p:txBody>
          <a:bodyPr rtlCol="0" anchor="b">
            <a:normAutofit/>
          </a:bodyPr>
          <a:lstStyle>
            <a:lvl1pPr algn="ctr">
              <a:defRPr sz="5400">
                <a:latin typeface="Times New Roman" panose="02020603050405020304" pitchFamily="18" charset="0"/>
                <a:cs typeface="Times New Roman" panose="02020603050405020304" pitchFamily="18" charset="0"/>
              </a:defRPr>
            </a:lvl1pPr>
          </a:lstStyle>
          <a:p>
            <a:pPr rtl="0"/>
            <a:r>
              <a:rPr lang="cs-CZ"/>
              <a:t>Kliknutím lze upravit styl.</a:t>
            </a:r>
            <a:endParaRPr lang="en-US" dirty="0"/>
          </a:p>
        </p:txBody>
      </p:sp>
      <p:sp>
        <p:nvSpPr>
          <p:cNvPr id="3" name="Podnadpis 2"/>
          <p:cNvSpPr>
            <a:spLocks noGrp="1"/>
          </p:cNvSpPr>
          <p:nvPr>
            <p:ph type="subTitle" idx="1"/>
          </p:nvPr>
        </p:nvSpPr>
        <p:spPr>
          <a:xfrm>
            <a:off x="1370693" y="3773489"/>
            <a:ext cx="9440034" cy="1049867"/>
          </a:xfrm>
        </p:spPr>
        <p:txBody>
          <a:bodyPr rtlCol="0" anchor="t"/>
          <a:lstStyle>
            <a:lvl1pPr marL="0" indent="0" algn="ctr">
              <a:buNone/>
              <a:defRPr>
                <a:solidFill>
                  <a:schemeClr val="tx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cs-CZ"/>
              <a:t>Kliknutím můžete upravit styl předlohy.</a:t>
            </a:r>
            <a:endParaRPr lang="en-US" dirty="0"/>
          </a:p>
        </p:txBody>
      </p:sp>
      <p:sp>
        <p:nvSpPr>
          <p:cNvPr id="4" name="Zástupný symbol pro datum 3"/>
          <p:cNvSpPr>
            <a:spLocks noGrp="1"/>
          </p:cNvSpPr>
          <p:nvPr>
            <p:ph type="dt" sz="half" idx="10"/>
          </p:nvPr>
        </p:nvSpPr>
        <p:spPr/>
        <p:txBody>
          <a:bodyPr rtlCol="0"/>
          <a:lstStyle>
            <a:lvl1pPr>
              <a:defRPr>
                <a:latin typeface="Times New Roman" panose="02020603050405020304" pitchFamily="18" charset="0"/>
                <a:cs typeface="Times New Roman" panose="02020603050405020304" pitchFamily="18" charset="0"/>
              </a:defRPr>
            </a:lvl1pPr>
          </a:lstStyle>
          <a:p>
            <a:fld id="{E56867BC-0E9D-4F89-BC21-766AAB95086C}" type="datetime1">
              <a:rPr lang="cs-CZ" smtClean="0"/>
              <a:t>14.10.2020</a:t>
            </a:fld>
            <a:endParaRPr lang="en-US" dirty="0"/>
          </a:p>
        </p:txBody>
      </p:sp>
      <p:sp>
        <p:nvSpPr>
          <p:cNvPr id="5" name="Zástupný symbol pro zápatí 4"/>
          <p:cNvSpPr>
            <a:spLocks noGrp="1"/>
          </p:cNvSpPr>
          <p:nvPr>
            <p:ph type="ftr" sz="quarter" idx="11"/>
          </p:nvPr>
        </p:nvSpPr>
        <p:spPr/>
        <p:txBody>
          <a:bodyPr rtlCol="0"/>
          <a:lstStyle>
            <a:lvl1pPr>
              <a:defRPr>
                <a:latin typeface="Times New Roman" panose="02020603050405020304" pitchFamily="18" charset="0"/>
                <a:cs typeface="Times New Roman" panose="02020603050405020304" pitchFamily="18" charset="0"/>
              </a:defRPr>
            </a:lvl1pPr>
          </a:lstStyle>
          <a:p>
            <a:endParaRPr lang="en-US" dirty="0"/>
          </a:p>
        </p:txBody>
      </p:sp>
      <p:sp>
        <p:nvSpPr>
          <p:cNvPr id="6" name="Zástupný symbol pro číslo snímku 5"/>
          <p:cNvSpPr>
            <a:spLocks noGrp="1"/>
          </p:cNvSpPr>
          <p:nvPr>
            <p:ph type="sldNum" sz="quarter" idx="12"/>
          </p:nvPr>
        </p:nvSpPr>
        <p:spPr/>
        <p:txBody>
          <a:bodyPr rtlCol="0"/>
          <a:lstStyle>
            <a:lvl1pPr>
              <a:defRPr>
                <a:latin typeface="Times New Roman" panose="02020603050405020304" pitchFamily="18" charset="0"/>
                <a:cs typeface="Times New Roman" panose="02020603050405020304" pitchFamily="18"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85252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titulkem">
    <p:spTree>
      <p:nvGrpSpPr>
        <p:cNvPr id="1" name=""/>
        <p:cNvGrpSpPr/>
        <p:nvPr/>
      </p:nvGrpSpPr>
      <p:grpSpPr>
        <a:xfrm>
          <a:off x="0" y="0"/>
          <a:ext cx="0" cy="0"/>
          <a:chOff x="0" y="0"/>
          <a:chExt cx="0" cy="0"/>
        </a:xfrm>
      </p:grpSpPr>
      <p:pic>
        <p:nvPicPr>
          <p:cNvPr id="16" name="Obrázek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Nadpis 1"/>
          <p:cNvSpPr>
            <a:spLocks noGrp="1"/>
          </p:cNvSpPr>
          <p:nvPr>
            <p:ph type="title"/>
          </p:nvPr>
        </p:nvSpPr>
        <p:spPr>
          <a:xfrm>
            <a:off x="913806" y="4565255"/>
            <a:ext cx="10355326" cy="543472"/>
          </a:xfrm>
        </p:spPr>
        <p:txBody>
          <a:bodyPr rtlCol="0" anchor="b">
            <a:normAutofit/>
          </a:bodyPr>
          <a:lstStyle>
            <a:lvl1pPr algn="ctr">
              <a:defRPr sz="2800"/>
            </a:lvl1pPr>
          </a:lstStyle>
          <a:p>
            <a:pPr rtl="0"/>
            <a:r>
              <a:rPr lang="cs-CZ"/>
              <a:t>Kliknutím lze upravit styl.</a:t>
            </a:r>
            <a:endParaRPr lang="en-US" dirty="0"/>
          </a:p>
        </p:txBody>
      </p:sp>
      <p:sp>
        <p:nvSpPr>
          <p:cNvPr id="3" name="Zástupný symbol obrázku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rtlCol="0"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4" name="Zástupný symbol pro text 3"/>
          <p:cNvSpPr>
            <a:spLocks noGrp="1"/>
          </p:cNvSpPr>
          <p:nvPr>
            <p:ph type="body" sz="half" idx="2"/>
          </p:nvPr>
        </p:nvSpPr>
        <p:spPr>
          <a:xfrm>
            <a:off x="913795" y="5247728"/>
            <a:ext cx="10353762" cy="543472"/>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3B95011A-5D29-437B-8827-25F0B60013F0}"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214665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dpis a titulek">
    <p:spTree>
      <p:nvGrpSpPr>
        <p:cNvPr id="1" name=""/>
        <p:cNvGrpSpPr/>
        <p:nvPr/>
      </p:nvGrpSpPr>
      <p:grpSpPr>
        <a:xfrm>
          <a:off x="0" y="0"/>
          <a:ext cx="0" cy="0"/>
          <a:chOff x="0" y="0"/>
          <a:chExt cx="0" cy="0"/>
        </a:xfrm>
      </p:grpSpPr>
      <p:sp>
        <p:nvSpPr>
          <p:cNvPr id="2" name="Nadpis 1"/>
          <p:cNvSpPr>
            <a:spLocks noGrp="1"/>
          </p:cNvSpPr>
          <p:nvPr>
            <p:ph type="title"/>
          </p:nvPr>
        </p:nvSpPr>
        <p:spPr>
          <a:xfrm>
            <a:off x="913795" y="608437"/>
            <a:ext cx="10353762" cy="3534344"/>
          </a:xfrm>
        </p:spPr>
        <p:txBody>
          <a:bodyPr rtlCol="0" anchor="ctr">
            <a:normAutofit/>
          </a:bodyPr>
          <a:lstStyle>
            <a:lvl1pPr>
              <a:defRPr sz="4000"/>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913794" y="4295180"/>
            <a:ext cx="10353763" cy="1501826"/>
          </a:xfrm>
        </p:spPr>
        <p:txBody>
          <a:bodyPr rtlCol="0"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474F81F2-D2BF-41F8-B00D-C51363EBAE24}"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581205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446212" y="609600"/>
            <a:ext cx="9302752" cy="2992904"/>
          </a:xfrm>
        </p:spPr>
        <p:txBody>
          <a:bodyPr rtlCol="0" anchor="ctr">
            <a:normAutofit/>
          </a:bodyPr>
          <a:lstStyle>
            <a:lvl1pPr>
              <a:defRPr sz="3600"/>
            </a:lvl1pPr>
          </a:lstStyle>
          <a:p>
            <a:pPr rtl="0"/>
            <a:r>
              <a:rPr lang="cs-CZ"/>
              <a:t>Kliknutím lze upravit styl.</a:t>
            </a:r>
            <a:endParaRPr lang="en-US" dirty="0"/>
          </a:p>
        </p:txBody>
      </p:sp>
      <p:sp>
        <p:nvSpPr>
          <p:cNvPr id="12" name="Zástupný symbol pro text 3"/>
          <p:cNvSpPr>
            <a:spLocks noGrp="1"/>
          </p:cNvSpPr>
          <p:nvPr>
            <p:ph type="body" sz="half" idx="13"/>
          </p:nvPr>
        </p:nvSpPr>
        <p:spPr>
          <a:xfrm>
            <a:off x="1720644" y="3610032"/>
            <a:ext cx="8752299" cy="532749"/>
          </a:xfrm>
        </p:spPr>
        <p:txBody>
          <a:bodyPr rtlCol="0"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Po kliknutí můžete upravovat styly textu v předloze.</a:t>
            </a:r>
          </a:p>
        </p:txBody>
      </p:sp>
      <p:sp>
        <p:nvSpPr>
          <p:cNvPr id="4" name="Zástupný symbol pro text 3"/>
          <p:cNvSpPr>
            <a:spLocks noGrp="1"/>
          </p:cNvSpPr>
          <p:nvPr>
            <p:ph type="body" sz="half" idx="2"/>
          </p:nvPr>
        </p:nvSpPr>
        <p:spPr>
          <a:xfrm>
            <a:off x="913794" y="4304353"/>
            <a:ext cx="10353763" cy="1489496"/>
          </a:xfrm>
        </p:spPr>
        <p:txBody>
          <a:bodyPr rtlCol="0"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A74F4DA2-DC85-4C04-BA9B-3FE3385DD2CF}"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
        <p:nvSpPr>
          <p:cNvPr id="11" name="Textové pole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cs" sz="8000">
                <a:solidFill>
                  <a:schemeClr val="tx1"/>
                </a:solidFill>
                <a:effectLst/>
              </a:rPr>
              <a:t>„</a:t>
            </a:r>
          </a:p>
        </p:txBody>
      </p:sp>
      <p:sp>
        <p:nvSpPr>
          <p:cNvPr id="13" name="Textové pole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cs" sz="8000">
                <a:solidFill>
                  <a:schemeClr val="tx1"/>
                </a:solidFill>
                <a:effectLst/>
              </a:rPr>
              <a:t>“</a:t>
            </a:r>
          </a:p>
        </p:txBody>
      </p:sp>
    </p:spTree>
    <p:extLst>
      <p:ext uri="{BB962C8B-B14F-4D97-AF65-F5344CB8AC3E}">
        <p14:creationId xmlns:p14="http://schemas.microsoft.com/office/powerpoint/2010/main" val="1480594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Nadpis 1"/>
          <p:cNvSpPr>
            <a:spLocks noGrp="1"/>
          </p:cNvSpPr>
          <p:nvPr>
            <p:ph type="title"/>
          </p:nvPr>
        </p:nvSpPr>
        <p:spPr>
          <a:xfrm>
            <a:off x="913794" y="2126942"/>
            <a:ext cx="10353763" cy="2511835"/>
          </a:xfrm>
        </p:spPr>
        <p:txBody>
          <a:bodyPr rtlCol="0" anchor="b"/>
          <a:lstStyle>
            <a:lvl1pPr>
              <a:defRPr sz="3200"/>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913784" y="4650556"/>
            <a:ext cx="10352199" cy="1140644"/>
          </a:xfrm>
        </p:spPr>
        <p:txBody>
          <a:bodyPr rtlCol="0"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3CDA38B2-F8CA-4822-8F52-56ECB7D43025}"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58836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15" name="Nadpis 1"/>
          <p:cNvSpPr>
            <a:spLocks noGrp="1"/>
          </p:cNvSpPr>
          <p:nvPr>
            <p:ph type="title"/>
          </p:nvPr>
        </p:nvSpPr>
        <p:spPr>
          <a:xfrm>
            <a:off x="913795" y="609600"/>
            <a:ext cx="10353762" cy="970450"/>
          </a:xfrm>
        </p:spPr>
        <p:txBody>
          <a:bodyPr rtlCol="0"/>
          <a:lstStyle/>
          <a:p>
            <a:pPr rtl="0"/>
            <a:r>
              <a:rPr lang="cs-CZ"/>
              <a:t>Kliknutím lze upravit styl.</a:t>
            </a:r>
            <a:endParaRPr lang="en-US" dirty="0"/>
          </a:p>
        </p:txBody>
      </p:sp>
      <p:sp>
        <p:nvSpPr>
          <p:cNvPr id="7" name="Zástupný symbol pro text 2"/>
          <p:cNvSpPr>
            <a:spLocks noGrp="1"/>
          </p:cNvSpPr>
          <p:nvPr>
            <p:ph type="body" idx="1"/>
          </p:nvPr>
        </p:nvSpPr>
        <p:spPr>
          <a:xfrm>
            <a:off x="913795"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8" name="Zástupný symbol pro text 3"/>
          <p:cNvSpPr>
            <a:spLocks noGrp="1"/>
          </p:cNvSpPr>
          <p:nvPr>
            <p:ph type="body" sz="half" idx="15" hasCustomPrompt="1"/>
          </p:nvPr>
        </p:nvSpPr>
        <p:spPr>
          <a:xfrm>
            <a:off x="91379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 textu.</a:t>
            </a:r>
          </a:p>
        </p:txBody>
      </p:sp>
      <p:sp>
        <p:nvSpPr>
          <p:cNvPr id="9" name="Zástupný symbol pro text 4"/>
          <p:cNvSpPr>
            <a:spLocks noGrp="1"/>
          </p:cNvSpPr>
          <p:nvPr>
            <p:ph type="body" sz="quarter" idx="3"/>
          </p:nvPr>
        </p:nvSpPr>
        <p:spPr>
          <a:xfrm>
            <a:off x="4446711" y="1885949"/>
            <a:ext cx="3300984" cy="764783"/>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10" name="Zástupný symbol pro text 3"/>
          <p:cNvSpPr>
            <a:spLocks noGrp="1"/>
          </p:cNvSpPr>
          <p:nvPr>
            <p:ph type="body" sz="half" idx="16" hasCustomPrompt="1"/>
          </p:nvPr>
        </p:nvSpPr>
        <p:spPr>
          <a:xfrm>
            <a:off x="4441435" y="2768112"/>
            <a:ext cx="3300984" cy="302308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 textu.</a:t>
            </a:r>
          </a:p>
        </p:txBody>
      </p:sp>
      <p:sp>
        <p:nvSpPr>
          <p:cNvPr id="11" name="Zástupný symbol pro text 4"/>
          <p:cNvSpPr>
            <a:spLocks noGrp="1"/>
          </p:cNvSpPr>
          <p:nvPr>
            <p:ph type="body" sz="quarter" idx="13"/>
          </p:nvPr>
        </p:nvSpPr>
        <p:spPr>
          <a:xfrm>
            <a:off x="7966572" y="1885950"/>
            <a:ext cx="3300984" cy="764782"/>
          </a:xfrm>
        </p:spPr>
        <p:txBody>
          <a:bodyPr rtlCol="0"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12" name="Zástupný symbol pro text 3"/>
          <p:cNvSpPr>
            <a:spLocks noGrp="1"/>
          </p:cNvSpPr>
          <p:nvPr>
            <p:ph type="body" sz="half" idx="17" hasCustomPrompt="1"/>
          </p:nvPr>
        </p:nvSpPr>
        <p:spPr>
          <a:xfrm>
            <a:off x="7966572" y="2768110"/>
            <a:ext cx="3300984" cy="3023089"/>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 textu.</a:t>
            </a:r>
          </a:p>
        </p:txBody>
      </p:sp>
      <p:sp>
        <p:nvSpPr>
          <p:cNvPr id="3" name="Zástupný symbol pro datum 2"/>
          <p:cNvSpPr>
            <a:spLocks noGrp="1"/>
          </p:cNvSpPr>
          <p:nvPr>
            <p:ph type="dt" sz="half" idx="10"/>
          </p:nvPr>
        </p:nvSpPr>
        <p:spPr/>
        <p:txBody>
          <a:bodyPr rtlCol="0"/>
          <a:lstStyle/>
          <a:p>
            <a:pPr rtl="0"/>
            <a:fld id="{E9CEAD09-7C99-4E15-A291-94C8CF631FBA}" type="datetime1">
              <a:rPr lang="cs-CZ" smtClean="0"/>
              <a:t>14.10.2020</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387406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pic>
        <p:nvPicPr>
          <p:cNvPr id="2" name="Obrázek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Obrázek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Obrázek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Nadpis 1"/>
          <p:cNvSpPr>
            <a:spLocks noGrp="1"/>
          </p:cNvSpPr>
          <p:nvPr>
            <p:ph type="title"/>
          </p:nvPr>
        </p:nvSpPr>
        <p:spPr>
          <a:xfrm>
            <a:off x="913794" y="609600"/>
            <a:ext cx="10353763" cy="970450"/>
          </a:xfrm>
        </p:spPr>
        <p:txBody>
          <a:bodyPr rtlCol="0"/>
          <a:lstStyle/>
          <a:p>
            <a:pPr rtl="0"/>
            <a:r>
              <a:rPr lang="cs-CZ"/>
              <a:t>Kliknutím lze upravit styl.</a:t>
            </a:r>
            <a:endParaRPr lang="en-US" dirty="0"/>
          </a:p>
        </p:txBody>
      </p:sp>
      <p:sp>
        <p:nvSpPr>
          <p:cNvPr id="19" name="Zástupný symbol pro text 2"/>
          <p:cNvSpPr>
            <a:spLocks noGrp="1"/>
          </p:cNvSpPr>
          <p:nvPr>
            <p:ph type="body" idx="1"/>
          </p:nvPr>
        </p:nvSpPr>
        <p:spPr>
          <a:xfrm>
            <a:off x="913795" y="3875613"/>
            <a:ext cx="3300984" cy="604755"/>
          </a:xfrm>
        </p:spPr>
        <p:txBody>
          <a:bodyPr rtlCol="0" anchor="b">
            <a:no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20" name="Zástupný symbol obrázku 2"/>
          <p:cNvSpPr>
            <a:spLocks noGrp="1" noChangeAspect="1"/>
          </p:cNvSpPr>
          <p:nvPr>
            <p:ph type="pic" idx="15" hasCustomPrompt="1"/>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 dirty="0"/>
              <a:t>Po kliknutí na ikonu můžete přidat</a:t>
            </a:r>
            <a:r>
              <a:rPr lang="en-US" dirty="0"/>
              <a:t> </a:t>
            </a:r>
            <a:r>
              <a:rPr lang="cs" dirty="0"/>
              <a:t>obrázek.</a:t>
            </a:r>
            <a:endParaRPr lang="en-US" dirty="0"/>
          </a:p>
        </p:txBody>
      </p:sp>
      <p:sp>
        <p:nvSpPr>
          <p:cNvPr id="21" name="Zástupný symbol pro text 3"/>
          <p:cNvSpPr>
            <a:spLocks noGrp="1"/>
          </p:cNvSpPr>
          <p:nvPr>
            <p:ph type="body" sz="half" idx="18" hasCustomPrompt="1"/>
          </p:nvPr>
        </p:nvSpPr>
        <p:spPr>
          <a:xfrm>
            <a:off x="913795" y="4572443"/>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 textu.</a:t>
            </a:r>
          </a:p>
        </p:txBody>
      </p:sp>
      <p:sp>
        <p:nvSpPr>
          <p:cNvPr id="22" name="Zástupný symbol pro text 4"/>
          <p:cNvSpPr>
            <a:spLocks noGrp="1"/>
          </p:cNvSpPr>
          <p:nvPr>
            <p:ph type="body" sz="quarter" idx="3"/>
          </p:nvPr>
        </p:nvSpPr>
        <p:spPr>
          <a:xfrm>
            <a:off x="4442788" y="3875613"/>
            <a:ext cx="3300984" cy="604755"/>
          </a:xfrm>
        </p:spPr>
        <p:txBody>
          <a:bodyPr rtlCol="0" anchor="b">
            <a:no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23" name="Zástupný symbol obrázku 2"/>
          <p:cNvSpPr>
            <a:spLocks noGrp="1" noChangeAspect="1"/>
          </p:cNvSpPr>
          <p:nvPr>
            <p:ph type="pic" idx="21" hasCustomPrompt="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 dirty="0"/>
              <a:t>Po kliknutí na ikonu můžete přidat</a:t>
            </a:r>
            <a:r>
              <a:rPr lang="en-US" dirty="0"/>
              <a:t> </a:t>
            </a:r>
            <a:r>
              <a:rPr lang="cs" dirty="0"/>
              <a:t>obrázek.</a:t>
            </a:r>
            <a:endParaRPr lang="en-US" dirty="0"/>
          </a:p>
        </p:txBody>
      </p:sp>
      <p:sp>
        <p:nvSpPr>
          <p:cNvPr id="24" name="Zástupný symbol pro text 3"/>
          <p:cNvSpPr>
            <a:spLocks noGrp="1"/>
          </p:cNvSpPr>
          <p:nvPr>
            <p:ph type="body" sz="half" idx="19" hasCustomPrompt="1"/>
          </p:nvPr>
        </p:nvSpPr>
        <p:spPr>
          <a:xfrm>
            <a:off x="4441435"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 textu.</a:t>
            </a:r>
          </a:p>
        </p:txBody>
      </p:sp>
      <p:sp>
        <p:nvSpPr>
          <p:cNvPr id="25" name="Zástupný symbol pro text 4"/>
          <p:cNvSpPr>
            <a:spLocks noGrp="1"/>
          </p:cNvSpPr>
          <p:nvPr>
            <p:ph type="body" sz="quarter" idx="13"/>
          </p:nvPr>
        </p:nvSpPr>
        <p:spPr>
          <a:xfrm>
            <a:off x="7966697" y="3875613"/>
            <a:ext cx="3300984" cy="604755"/>
          </a:xfrm>
        </p:spPr>
        <p:txBody>
          <a:bodyPr rtlCol="0" anchor="b">
            <a:noAutofit/>
          </a:bodyPr>
          <a:lstStyle>
            <a:lvl1pPr marL="0" indent="0" algn="ctr">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26" name="Zástupný symbol obrázku 2"/>
          <p:cNvSpPr>
            <a:spLocks noGrp="1" noChangeAspect="1"/>
          </p:cNvSpPr>
          <p:nvPr>
            <p:ph type="pic" idx="22" hasCustomPrompt="1"/>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 dirty="0"/>
              <a:t>Po kliknutí na ikonu můžete přidat</a:t>
            </a:r>
            <a:r>
              <a:rPr lang="en-US" dirty="0"/>
              <a:t> </a:t>
            </a:r>
            <a:r>
              <a:rPr lang="cs" dirty="0"/>
              <a:t>obrázek.</a:t>
            </a:r>
            <a:endParaRPr lang="en-US" dirty="0"/>
          </a:p>
        </p:txBody>
      </p:sp>
      <p:sp>
        <p:nvSpPr>
          <p:cNvPr id="27" name="Zástupný symbol pro text 3"/>
          <p:cNvSpPr>
            <a:spLocks noGrp="1"/>
          </p:cNvSpPr>
          <p:nvPr>
            <p:ph type="body" sz="half" idx="20" hasCustomPrompt="1"/>
          </p:nvPr>
        </p:nvSpPr>
        <p:spPr>
          <a:xfrm>
            <a:off x="7966572" y="4572442"/>
            <a:ext cx="3300984" cy="1218758"/>
          </a:xfrm>
        </p:spPr>
        <p:txBody>
          <a:bodyPr rtlCol="0"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 dirty="0"/>
              <a:t>Kliknutím můžete upravit styly předlohy</a:t>
            </a:r>
            <a:r>
              <a:rPr lang="en-US" dirty="0"/>
              <a:t> </a:t>
            </a:r>
            <a:r>
              <a:rPr lang="cs" dirty="0"/>
              <a:t>textu.</a:t>
            </a:r>
          </a:p>
        </p:txBody>
      </p:sp>
      <p:sp>
        <p:nvSpPr>
          <p:cNvPr id="3" name="Zástupný symbol pro datum 2"/>
          <p:cNvSpPr>
            <a:spLocks noGrp="1"/>
          </p:cNvSpPr>
          <p:nvPr>
            <p:ph type="dt" sz="half" idx="10"/>
          </p:nvPr>
        </p:nvSpPr>
        <p:spPr/>
        <p:txBody>
          <a:bodyPr rtlCol="0"/>
          <a:lstStyle/>
          <a:p>
            <a:pPr rtl="0"/>
            <a:fld id="{C464BC2D-BC4D-4F39-A2FE-F124D14CB3F5}" type="datetime1">
              <a:rPr lang="cs-CZ" smtClean="0"/>
              <a:t>14.10.2020</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6230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nchor="t"/>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2578E5DF-CEB9-4618-B9F8-988ABD42AD54}" type="datetime1">
              <a:rPr lang="cs-CZ" smtClean="0"/>
              <a:t>14.10.2020</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4094158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83068" y="609599"/>
            <a:ext cx="2284487" cy="5181601"/>
          </a:xfrm>
        </p:spPr>
        <p:txBody>
          <a:bodyPr vert="eaVert" rtlCol="0"/>
          <a:lstStyle>
            <a:lvl1pPr algn="l">
              <a:defRPr/>
            </a:lvl1pPr>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913796" y="609599"/>
            <a:ext cx="7916872" cy="5181601"/>
          </a:xfrm>
        </p:spPr>
        <p:txBody>
          <a:bodyPr vert="eaVert" rtlCol="0" anchor="t"/>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46705FB9-9FED-4792-A86A-56F42678B6C5}" type="datetime1">
              <a:rPr lang="cs-CZ" smtClean="0"/>
              <a:t>14.10.2020</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534527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5213B021-2D5C-4D9D-B959-C772AFC136FC}" type="datetime1">
              <a:rPr lang="cs-CZ" smtClean="0"/>
              <a:t>14.10.2020</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785865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p:cNvSpPr>
            <a:spLocks noGrp="1"/>
          </p:cNvSpPr>
          <p:nvPr>
            <p:ph type="title"/>
          </p:nvPr>
        </p:nvSpPr>
        <p:spPr>
          <a:xfrm>
            <a:off x="1295401" y="1761067"/>
            <a:ext cx="9590550" cy="1828813"/>
          </a:xfrm>
        </p:spPr>
        <p:txBody>
          <a:bodyPr rtlCol="0" anchor="b">
            <a:normAutofit/>
          </a:bodyPr>
          <a:lstStyle>
            <a:lvl1pPr algn="ctr">
              <a:defRPr sz="3800" b="0" cap="none"/>
            </a:lvl1pPr>
          </a:lstStyle>
          <a:p>
            <a:pPr rtl="0"/>
            <a:r>
              <a:rPr lang="cs-CZ"/>
              <a:t>Kliknutím lze upravit styl.</a:t>
            </a:r>
            <a:endParaRPr lang="en-US" dirty="0"/>
          </a:p>
        </p:txBody>
      </p:sp>
      <p:sp>
        <p:nvSpPr>
          <p:cNvPr id="3" name="Zástupný symbol pro text 2"/>
          <p:cNvSpPr>
            <a:spLocks noGrp="1"/>
          </p:cNvSpPr>
          <p:nvPr>
            <p:ph type="body" idx="1"/>
          </p:nvPr>
        </p:nvSpPr>
        <p:spPr>
          <a:xfrm>
            <a:off x="1295401" y="3763439"/>
            <a:ext cx="9590550" cy="1333494"/>
          </a:xfrm>
        </p:spPr>
        <p:txBody>
          <a:bodyPr rtlCol="0"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4" name="Zástupný symbol pro datum 3"/>
          <p:cNvSpPr>
            <a:spLocks noGrp="1"/>
          </p:cNvSpPr>
          <p:nvPr>
            <p:ph type="dt" sz="half" idx="10"/>
          </p:nvPr>
        </p:nvSpPr>
        <p:spPr/>
        <p:txBody>
          <a:bodyPr rtlCol="0"/>
          <a:lstStyle/>
          <a:p>
            <a:pPr rtl="0"/>
            <a:fld id="{FB2C0A91-345C-4A5D-800D-BF0E9599DE04}" type="datetime1">
              <a:rPr lang="cs-CZ" smtClean="0"/>
              <a:t>14.10.2020</a:t>
            </a:fld>
            <a:endParaRPr lang="en-US" dirty="0"/>
          </a:p>
        </p:txBody>
      </p:sp>
      <p:sp>
        <p:nvSpPr>
          <p:cNvPr id="5" name="Zástupný symbol pro zápatí 4"/>
          <p:cNvSpPr>
            <a:spLocks noGrp="1"/>
          </p:cNvSpPr>
          <p:nvPr>
            <p:ph type="ftr" sz="quarter" idx="11"/>
          </p:nvPr>
        </p:nvSpPr>
        <p:spPr/>
        <p:txBody>
          <a:bodyPr rtlCol="0"/>
          <a:lstStyle/>
          <a:p>
            <a:pPr rtl="0"/>
            <a:endParaRPr lang="en-US" dirty="0"/>
          </a:p>
        </p:txBody>
      </p:sp>
      <p:sp>
        <p:nvSpPr>
          <p:cNvPr id="6" name="Zástupný symbol pro číslo snímku 5"/>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1226486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a:xfrm>
            <a:off x="913795" y="609600"/>
            <a:ext cx="10353762" cy="1261872"/>
          </a:xfrm>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913795" y="2076450"/>
            <a:ext cx="4856841" cy="3622671"/>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10716" y="2076451"/>
            <a:ext cx="4856841" cy="3622672"/>
          </a:xfrm>
        </p:spPr>
        <p:txBody>
          <a:bodyPr rtlCol="0" anchor="t">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3D27DDE6-DA6E-42F0-8DED-75D2FF648B37}"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3175175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pic>
        <p:nvPicPr>
          <p:cNvPr id="20" name="Obrázek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Obrázek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Nadpis 1"/>
          <p:cNvSpPr>
            <a:spLocks noGrp="1"/>
          </p:cNvSpPr>
          <p:nvPr>
            <p:ph type="title"/>
          </p:nvPr>
        </p:nvSpPr>
        <p:spPr>
          <a:xfrm>
            <a:off x="913795" y="609600"/>
            <a:ext cx="10353762" cy="970450"/>
          </a:xfrm>
        </p:spPr>
        <p:txBody>
          <a:bodyPr rtlCol="0"/>
          <a:lstStyle>
            <a:lvl1pPr>
              <a:defRPr/>
            </a:lvl1pPr>
          </a:lstStyle>
          <a:p>
            <a:pPr rtl="0"/>
            <a:r>
              <a:rPr lang="cs-CZ"/>
              <a:t>Kliknutím lze upravit styl.</a:t>
            </a:r>
            <a:endParaRPr lang="en-US" dirty="0"/>
          </a:p>
        </p:txBody>
      </p:sp>
      <p:sp>
        <p:nvSpPr>
          <p:cNvPr id="3" name="Zástupný symbol pro text 2"/>
          <p:cNvSpPr>
            <a:spLocks noGrp="1"/>
          </p:cNvSpPr>
          <p:nvPr>
            <p:ph type="body" idx="1"/>
          </p:nvPr>
        </p:nvSpPr>
        <p:spPr>
          <a:xfrm>
            <a:off x="1046013" y="1855153"/>
            <a:ext cx="4764764" cy="804920"/>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46013" y="2702103"/>
            <a:ext cx="4764764"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5" name="Zástupný symbol pro text 4"/>
          <p:cNvSpPr>
            <a:spLocks noGrp="1"/>
          </p:cNvSpPr>
          <p:nvPr>
            <p:ph type="body" sz="quarter" idx="3"/>
          </p:nvPr>
        </p:nvSpPr>
        <p:spPr>
          <a:xfrm>
            <a:off x="6363166" y="1855152"/>
            <a:ext cx="4779582" cy="804921"/>
          </a:xfrm>
        </p:spPr>
        <p:txBody>
          <a:bodyPr rtlCol="0"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363167" y="2702103"/>
            <a:ext cx="4779581" cy="3043533"/>
          </a:xfrm>
        </p:spPr>
        <p:txBody>
          <a:bodyPr rtlCol="0" anchor="t">
            <a:normAutofit/>
          </a:bodyPr>
          <a:lstStyle>
            <a:lvl1pPr>
              <a:defRPr sz="1800"/>
            </a:lvl1pPr>
            <a:lvl2pPr>
              <a:defRPr sz="1600"/>
            </a:lvl2pPr>
            <a:lvl3pPr>
              <a:defRPr sz="1400"/>
            </a:lvl3pPr>
            <a:lvl4pPr>
              <a:defRPr sz="1200"/>
            </a:lvl4pPr>
            <a:lvl5pPr>
              <a:defRPr sz="1200"/>
            </a:lvl5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7" name="Zástupný symbol pro datum 6"/>
          <p:cNvSpPr>
            <a:spLocks noGrp="1"/>
          </p:cNvSpPr>
          <p:nvPr>
            <p:ph type="dt" sz="half" idx="10"/>
          </p:nvPr>
        </p:nvSpPr>
        <p:spPr/>
        <p:txBody>
          <a:bodyPr rtlCol="0"/>
          <a:lstStyle/>
          <a:p>
            <a:pPr rtl="0"/>
            <a:fld id="{347F5536-1403-400D-BA43-A88378A5C1F0}" type="datetime1">
              <a:rPr lang="cs-CZ" smtClean="0"/>
              <a:t>14.10.2020</a:t>
            </a:fld>
            <a:endParaRPr lang="en-US" dirty="0"/>
          </a:p>
        </p:txBody>
      </p:sp>
      <p:sp>
        <p:nvSpPr>
          <p:cNvPr id="8" name="Zástupný symbol pro zápatí 7"/>
          <p:cNvSpPr>
            <a:spLocks noGrp="1"/>
          </p:cNvSpPr>
          <p:nvPr>
            <p:ph type="ftr" sz="quarter" idx="11"/>
          </p:nvPr>
        </p:nvSpPr>
        <p:spPr/>
        <p:txBody>
          <a:bodyPr rtlCol="0"/>
          <a:lstStyle/>
          <a:p>
            <a:pPr rtl="0"/>
            <a:endParaRPr lang="en-US" dirty="0"/>
          </a:p>
        </p:txBody>
      </p:sp>
      <p:sp>
        <p:nvSpPr>
          <p:cNvPr id="9" name="Zástupný symbol pro číslo snímku 8"/>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60888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04F4C349-8580-408E-9B4B-FA734BC3B730}" type="datetime1">
              <a:rPr lang="cs-CZ" smtClean="0"/>
              <a:t>14.10.2020</a:t>
            </a:fld>
            <a:endParaRPr lang="en-US" dirty="0"/>
          </a:p>
        </p:txBody>
      </p:sp>
      <p:sp>
        <p:nvSpPr>
          <p:cNvPr id="4" name="Zástupný symbol pro zápatí 3"/>
          <p:cNvSpPr>
            <a:spLocks noGrp="1"/>
          </p:cNvSpPr>
          <p:nvPr>
            <p:ph type="ftr" sz="quarter" idx="11"/>
          </p:nvPr>
        </p:nvSpPr>
        <p:spPr/>
        <p:txBody>
          <a:bodyPr rtlCol="0"/>
          <a:lstStyle/>
          <a:p>
            <a:pPr rtl="0"/>
            <a:endParaRPr lang="en-US" dirty="0"/>
          </a:p>
        </p:txBody>
      </p:sp>
      <p:sp>
        <p:nvSpPr>
          <p:cNvPr id="5" name="Zástupný symbol pro číslo snímku 4"/>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2164888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CF2EB5F0-BC18-4F1F-9FD2-0BF01D685803}" type="datetime1">
              <a:rPr lang="cs-CZ" smtClean="0"/>
              <a:t>14.10.2020</a:t>
            </a:fld>
            <a:endParaRPr lang="en-US" dirty="0"/>
          </a:p>
        </p:txBody>
      </p:sp>
      <p:sp>
        <p:nvSpPr>
          <p:cNvPr id="3" name="Zástupný symbol pro zápatí 2"/>
          <p:cNvSpPr>
            <a:spLocks noGrp="1"/>
          </p:cNvSpPr>
          <p:nvPr>
            <p:ph type="ftr" sz="quarter" idx="11"/>
          </p:nvPr>
        </p:nvSpPr>
        <p:spPr/>
        <p:txBody>
          <a:bodyPr rtlCol="0"/>
          <a:lstStyle/>
          <a:p>
            <a:pPr rtl="0"/>
            <a:endParaRPr lang="en-US" dirty="0"/>
          </a:p>
        </p:txBody>
      </p:sp>
      <p:sp>
        <p:nvSpPr>
          <p:cNvPr id="4" name="Zástupný symbol pro číslo snímku 3"/>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765916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913795" y="609600"/>
            <a:ext cx="3706889" cy="1821918"/>
          </a:xfrm>
        </p:spPr>
        <p:txBody>
          <a:bodyPr rtlCol="0" anchor="b">
            <a:normAutofit/>
          </a:bodyPr>
          <a:lstStyle>
            <a:lvl1pPr algn="ctr">
              <a:defRPr sz="2800" b="0"/>
            </a:lvl1pPr>
          </a:lstStyle>
          <a:p>
            <a:pPr rtl="0"/>
            <a:r>
              <a:rPr lang="cs-CZ"/>
              <a:t>Kliknutím lze upravit styl.</a:t>
            </a:r>
            <a:endParaRPr lang="en-US" dirty="0"/>
          </a:p>
        </p:txBody>
      </p:sp>
      <p:sp>
        <p:nvSpPr>
          <p:cNvPr id="3" name="Zástupný symbol pro obsah 2"/>
          <p:cNvSpPr>
            <a:spLocks noGrp="1"/>
          </p:cNvSpPr>
          <p:nvPr>
            <p:ph idx="1"/>
          </p:nvPr>
        </p:nvSpPr>
        <p:spPr>
          <a:xfrm>
            <a:off x="4855633" y="609600"/>
            <a:ext cx="6411924" cy="5080001"/>
          </a:xfrm>
        </p:spPr>
        <p:txBody>
          <a:bodyPr rtlCol="0">
            <a:normAutofit/>
          </a:body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913795" y="2673351"/>
            <a:ext cx="3706889" cy="3016250"/>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6EBB99A1-67F5-4ED2-9DBF-F0074F3FD041}"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pPr rtl="0"/>
              <a:t>‹#›</a:t>
            </a:fld>
            <a:endParaRPr lang="en-US" dirty="0"/>
          </a:p>
        </p:txBody>
      </p:sp>
    </p:spTree>
    <p:extLst>
      <p:ext uri="{BB962C8B-B14F-4D97-AF65-F5344CB8AC3E}">
        <p14:creationId xmlns:p14="http://schemas.microsoft.com/office/powerpoint/2010/main" val="59647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pic>
        <p:nvPicPr>
          <p:cNvPr id="22" name="Obrázek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Nadpis 1"/>
          <p:cNvSpPr>
            <a:spLocks noGrp="1"/>
          </p:cNvSpPr>
          <p:nvPr>
            <p:ph type="title"/>
          </p:nvPr>
        </p:nvSpPr>
        <p:spPr>
          <a:xfrm>
            <a:off x="913795" y="763701"/>
            <a:ext cx="5707899" cy="1675559"/>
          </a:xfrm>
        </p:spPr>
        <p:txBody>
          <a:bodyPr rtlCol="0" anchor="b">
            <a:noAutofit/>
          </a:bodyPr>
          <a:lstStyle>
            <a:lvl1pPr algn="ctr">
              <a:defRPr sz="3200" b="0"/>
            </a:lvl1pPr>
          </a:lstStyle>
          <a:p>
            <a:pPr rtl="0"/>
            <a:r>
              <a:rPr lang="cs-CZ"/>
              <a:t>Kliknutím lze upravit styl.</a:t>
            </a:r>
            <a:endParaRPr lang="en-US" dirty="0"/>
          </a:p>
        </p:txBody>
      </p:sp>
      <p:sp>
        <p:nvSpPr>
          <p:cNvPr id="3" name="Zástupný symbol obrázku 2"/>
          <p:cNvSpPr>
            <a:spLocks noGrp="1" noChangeAspect="1"/>
          </p:cNvSpPr>
          <p:nvPr>
            <p:ph type="pic" idx="1" hasCustomPrompt="1"/>
          </p:nvPr>
        </p:nvSpPr>
        <p:spPr>
          <a:xfrm>
            <a:off x="7442551" y="763702"/>
            <a:ext cx="3275751" cy="4912822"/>
          </a:xfrm>
          <a:effectLst>
            <a:outerShdw blurRad="38100" dist="25400" dir="4440000">
              <a:srgbClr val="000000">
                <a:alpha val="36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cs" dirty="0"/>
              <a:t>Po kliknutí na ikonu můžete přidat obrázek.</a:t>
            </a:r>
            <a:endParaRPr lang="en-US" dirty="0"/>
          </a:p>
        </p:txBody>
      </p:sp>
      <p:sp>
        <p:nvSpPr>
          <p:cNvPr id="4" name="Zástupný symbol pro text 3"/>
          <p:cNvSpPr>
            <a:spLocks noGrp="1"/>
          </p:cNvSpPr>
          <p:nvPr>
            <p:ph type="body" sz="half" idx="2"/>
          </p:nvPr>
        </p:nvSpPr>
        <p:spPr>
          <a:xfrm>
            <a:off x="1473698" y="2679699"/>
            <a:ext cx="4588094" cy="3135695"/>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5" name="Zástupný symbol pro datum 4"/>
          <p:cNvSpPr>
            <a:spLocks noGrp="1"/>
          </p:cNvSpPr>
          <p:nvPr>
            <p:ph type="dt" sz="half" idx="10"/>
          </p:nvPr>
        </p:nvSpPr>
        <p:spPr/>
        <p:txBody>
          <a:bodyPr rtlCol="0"/>
          <a:lstStyle/>
          <a:p>
            <a:pPr rtl="0"/>
            <a:fld id="{E452BCA1-3391-4E89-8A64-D51A93858772}" type="datetime1">
              <a:rPr lang="cs-CZ" smtClean="0"/>
              <a:t>14.10.2020</a:t>
            </a:fld>
            <a:endParaRPr lang="en-US" dirty="0"/>
          </a:p>
        </p:txBody>
      </p:sp>
      <p:sp>
        <p:nvSpPr>
          <p:cNvPr id="6" name="Zástupný symbol pro zápatí 5"/>
          <p:cNvSpPr>
            <a:spLocks noGrp="1"/>
          </p:cNvSpPr>
          <p:nvPr>
            <p:ph type="ftr" sz="quarter" idx="11"/>
          </p:nvPr>
        </p:nvSpPr>
        <p:spPr/>
        <p:txBody>
          <a:bodyPr rtlCol="0"/>
          <a:lstStyle/>
          <a:p>
            <a:pPr algn="l" rtl="0"/>
            <a:endParaRPr lang="en-US" dirty="0"/>
          </a:p>
        </p:txBody>
      </p:sp>
      <p:sp>
        <p:nvSpPr>
          <p:cNvPr id="7" name="Zástupný symbol pro číslo snímku 6"/>
          <p:cNvSpPr>
            <a:spLocks noGrp="1"/>
          </p:cNvSpPr>
          <p:nvPr>
            <p:ph type="sldNum" sz="quarter" idx="12"/>
          </p:nvPr>
        </p:nvSpPr>
        <p:spPr/>
        <p:txBody>
          <a:bodyPr rtlCol="0"/>
          <a:lstStyle/>
          <a:p>
            <a:pPr rtl="0"/>
            <a:fld id="{3A98EE3D-8CD1-4C3F-BD1C-C98C9596463C}" type="slidenum">
              <a:rPr lang="en-US" smtClean="0"/>
              <a:t>‹#›</a:t>
            </a:fld>
            <a:endParaRPr lang="en-US" dirty="0"/>
          </a:p>
        </p:txBody>
      </p:sp>
    </p:spTree>
    <p:extLst>
      <p:ext uri="{BB962C8B-B14F-4D97-AF65-F5344CB8AC3E}">
        <p14:creationId xmlns:p14="http://schemas.microsoft.com/office/powerpoint/2010/main" val="1426378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pPr rtl="0"/>
            <a:r>
              <a:rPr lang="cs" dirty="0"/>
              <a:t>Kliknutím můžete upravit styl předlohy nadpisů.</a:t>
            </a:r>
            <a:endParaRPr lang="en-US" dirty="0"/>
          </a:p>
        </p:txBody>
      </p:sp>
      <p:sp>
        <p:nvSpPr>
          <p:cNvPr id="3" name="Zástupný symbol pro text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latin typeface="Times New Roman" panose="02020603050405020304" pitchFamily="18" charset="0"/>
                <a:cs typeface="Times New Roman" panose="02020603050405020304" pitchFamily="18" charset="0"/>
              </a:defRPr>
            </a:lvl1pPr>
          </a:lstStyle>
          <a:p>
            <a:fld id="{C464A038-B4E2-4FEB-9745-09E6AB13AC7D}" type="datetime1">
              <a:rPr lang="cs-CZ" smtClean="0"/>
              <a:t>14.10.2020</a:t>
            </a:fld>
            <a:endParaRPr lang="en-US" dirty="0"/>
          </a:p>
        </p:txBody>
      </p:sp>
      <p:sp>
        <p:nvSpPr>
          <p:cNvPr id="5" name="Zástupné zápatí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latin typeface="Times New Roman" panose="02020603050405020304" pitchFamily="18" charset="0"/>
                <a:cs typeface="Times New Roman" panose="02020603050405020304" pitchFamily="18" charset="0"/>
              </a:defRPr>
            </a:lvl1pPr>
          </a:lstStyle>
          <a:p>
            <a:endParaRPr lang="en-US" dirty="0"/>
          </a:p>
        </p:txBody>
      </p:sp>
      <p:sp>
        <p:nvSpPr>
          <p:cNvPr id="6" name="Zástupný symbol pro číslo snímku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latin typeface="Times New Roman" panose="02020603050405020304" pitchFamily="18" charset="0"/>
                <a:cs typeface="Times New Roman" panose="02020603050405020304" pitchFamily="18" charset="0"/>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69802776"/>
      </p:ext>
    </p:extLst>
  </p:cSld>
  <p:clrMap bg1="dk1" tx1="lt1" bg2="dk2" tx2="lt2" accent1="accent1" accent2="accent2" accent3="accent3" accent4="accent4" accent5="accent5" accent6="accent6" hlink="hlink" folHlink="folHlink"/>
  <p:sldLayoutIdLst>
    <p:sldLayoutId id="2147483713" r:id="rId1"/>
    <p:sldLayoutId id="2147483715" r:id="rId2"/>
    <p:sldLayoutId id="2147483716" r:id="rId3"/>
    <p:sldLayoutId id="2147483714" r:id="rId4"/>
    <p:sldLayoutId id="2147483710" r:id="rId5"/>
    <p:sldLayoutId id="2147483694" r:id="rId6"/>
    <p:sldLayoutId id="2147483695" r:id="rId7"/>
    <p:sldLayoutId id="2147483696" r:id="rId8"/>
    <p:sldLayoutId id="2147483697" r:id="rId9"/>
    <p:sldLayoutId id="2147483699" r:id="rId10"/>
    <p:sldLayoutId id="2147483693" r:id="rId11"/>
    <p:sldLayoutId id="2147483700" r:id="rId12"/>
    <p:sldLayoutId id="2147483701" r:id="rId13"/>
    <p:sldLayoutId id="2147483703" r:id="rId14"/>
    <p:sldLayoutId id="2147483704" r:id="rId15"/>
    <p:sldLayoutId id="2147483702" r:id="rId16"/>
    <p:sldLayoutId id="2147483698" r:id="rId17"/>
  </p:sldLayoutIdLst>
  <p:hf sldNum="0" hdr="0" ftr="0"/>
  <p:txStyles>
    <p:titleStyle>
      <a:lvl1pPr algn="ctr" defTabSz="457200" rtl="0" eaLnBrk="1" latinLnBrk="0" hangingPunct="1">
        <a:lnSpc>
          <a:spcPct val="90000"/>
        </a:lnSpc>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j-ea"/>
          <a:cs typeface="Times New Roman" panose="02020603050405020304" pitchFamily="18"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n-ea"/>
          <a:cs typeface="Times New Roman" panose="02020603050405020304" pitchFamily="18"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n-ea"/>
          <a:cs typeface="Times New Roman" panose="02020603050405020304" pitchFamily="18"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n-ea"/>
          <a:cs typeface="Times New Roman" panose="02020603050405020304" pitchFamily="18"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n-ea"/>
          <a:cs typeface="Times New Roman" panose="02020603050405020304" pitchFamily="18"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imes New Roman" panose="02020603050405020304" pitchFamily="18" charset="0"/>
          <a:ea typeface="+mn-ea"/>
          <a:cs typeface="Times New Roman" panose="02020603050405020304" pitchFamily="18"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5" name="Obrázek 4" descr="Obrázek obsahující šálek, kávu, jídlo a pití&#10;&#10;Automaticky generovaný popis">
            <a:extLst>
              <a:ext uri="{FF2B5EF4-FFF2-40B4-BE49-F238E27FC236}">
                <a16:creationId xmlns:a16="http://schemas.microsoft.com/office/drawing/2014/main" id="{91BC5572-FC33-4C1C-8DEE-C2CF75A75641}"/>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Nadpis 1">
            <a:extLst>
              <a:ext uri="{FF2B5EF4-FFF2-40B4-BE49-F238E27FC236}">
                <a16:creationId xmlns:a16="http://schemas.microsoft.com/office/drawing/2014/main" id="{0D1F047C-C727-42A7-85C5-68C5AA1B1A93}"/>
              </a:ext>
            </a:extLst>
          </p:cNvPr>
          <p:cNvSpPr>
            <a:spLocks noGrp="1"/>
          </p:cNvSpPr>
          <p:nvPr>
            <p:ph type="ctrTitle"/>
          </p:nvPr>
        </p:nvSpPr>
        <p:spPr>
          <a:xfrm>
            <a:off x="1114084" y="1277710"/>
            <a:ext cx="10336694" cy="2648381"/>
          </a:xfrm>
        </p:spPr>
        <p:txBody>
          <a:bodyPr rtlCol="0">
            <a:normAutofit/>
          </a:bodyPr>
          <a:lstStyle/>
          <a:p>
            <a:pPr rtl="0"/>
            <a:r>
              <a:rPr lang="fr-FR" sz="7200" dirty="0"/>
              <a:t>FJ1B601 Balzac et la Comédie humaine </a:t>
            </a:r>
            <a:endParaRPr lang="cs" sz="7200" dirty="0"/>
          </a:p>
        </p:txBody>
      </p:sp>
      <p:sp>
        <p:nvSpPr>
          <p:cNvPr id="3" name="Podnadpis 2">
            <a:extLst>
              <a:ext uri="{FF2B5EF4-FFF2-40B4-BE49-F238E27FC236}">
                <a16:creationId xmlns:a16="http://schemas.microsoft.com/office/drawing/2014/main" id="{DB93FB3F-A8D4-46D3-A1C6-C79C64563729}"/>
              </a:ext>
            </a:extLst>
          </p:cNvPr>
          <p:cNvSpPr>
            <a:spLocks noGrp="1"/>
          </p:cNvSpPr>
          <p:nvPr>
            <p:ph type="subTitle" idx="1"/>
          </p:nvPr>
        </p:nvSpPr>
        <p:spPr>
          <a:xfrm>
            <a:off x="118941" y="4914466"/>
            <a:ext cx="9440034" cy="1397951"/>
          </a:xfrm>
        </p:spPr>
        <p:txBody>
          <a:bodyPr rtlCol="0">
            <a:normAutofit/>
          </a:bodyPr>
          <a:lstStyle/>
          <a:p>
            <a:pPr algn="just" rtl="0"/>
            <a:r>
              <a:rPr lang="cs" sz="2800" dirty="0"/>
              <a:t>Období: podzim 2020</a:t>
            </a:r>
          </a:p>
          <a:p>
            <a:pPr algn="just" rtl="0"/>
            <a:r>
              <a:rPr lang="cs" sz="2800" dirty="0"/>
              <a:t>Vyučující: Mgr. </a:t>
            </a:r>
            <a:r>
              <a:rPr lang="cs-CZ" sz="2800" dirty="0"/>
              <a:t>et Mgr. Jaroslav </a:t>
            </a:r>
            <a:r>
              <a:rPr lang="cs-CZ" sz="2800" dirty="0" err="1"/>
              <a:t>Stanovský</a:t>
            </a:r>
            <a:endParaRPr lang="cs" sz="2800" dirty="0"/>
          </a:p>
        </p:txBody>
      </p:sp>
    </p:spTree>
    <p:extLst>
      <p:ext uri="{BB962C8B-B14F-4D97-AF65-F5344CB8AC3E}">
        <p14:creationId xmlns:p14="http://schemas.microsoft.com/office/powerpoint/2010/main" val="63373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0985BB9E-BDD3-4D30-97E9-35B1784B1C5D}"/>
              </a:ext>
            </a:extLst>
          </p:cNvPr>
          <p:cNvSpPr>
            <a:spLocks noGrp="1"/>
          </p:cNvSpPr>
          <p:nvPr>
            <p:ph idx="1"/>
          </p:nvPr>
        </p:nvSpPr>
        <p:spPr>
          <a:xfrm>
            <a:off x="691853" y="354181"/>
            <a:ext cx="10353762" cy="6383969"/>
          </a:xfrm>
        </p:spPr>
        <p:txBody>
          <a:bodyPr>
            <a:normAutofit fontScale="62500" lnSpcReduction="20000"/>
          </a:bodyPr>
          <a:lstStyle/>
          <a:p>
            <a:r>
              <a:rPr lang="fr-FR" dirty="0"/>
              <a:t>Duc de </a:t>
            </a:r>
            <a:r>
              <a:rPr lang="fr-FR" dirty="0" err="1"/>
              <a:t>Grandlieu</a:t>
            </a:r>
            <a:r>
              <a:rPr lang="cs-CZ" dirty="0"/>
              <a:t> (</a:t>
            </a:r>
            <a:r>
              <a:rPr lang="cs-CZ" i="1" dirty="0" err="1"/>
              <a:t>Splendeurs</a:t>
            </a:r>
            <a:r>
              <a:rPr lang="cs-CZ" i="1" dirty="0"/>
              <a:t> et </a:t>
            </a:r>
            <a:r>
              <a:rPr lang="fr-FR" i="1" dirty="0"/>
              <a:t>misères des courtisanes</a:t>
            </a:r>
            <a:r>
              <a:rPr lang="fr-FR" dirty="0"/>
              <a:t>)</a:t>
            </a:r>
          </a:p>
          <a:p>
            <a:r>
              <a:rPr lang="fr-FR" dirty="0"/>
              <a:t>Lucien de </a:t>
            </a:r>
            <a:r>
              <a:rPr lang="fr-FR" dirty="0" err="1"/>
              <a:t>Rubembpré</a:t>
            </a:r>
            <a:r>
              <a:rPr lang="fr-FR" dirty="0"/>
              <a:t> (</a:t>
            </a:r>
            <a:r>
              <a:rPr lang="fr-FR" b="1" i="1" dirty="0"/>
              <a:t>Les Illusions perdues; Splendeurs et misères des courtisanes</a:t>
            </a:r>
            <a:r>
              <a:rPr lang="fr-FR" dirty="0"/>
              <a:t>)</a:t>
            </a:r>
          </a:p>
          <a:p>
            <a:r>
              <a:rPr lang="fr-FR" dirty="0"/>
              <a:t>Louise de </a:t>
            </a:r>
            <a:r>
              <a:rPr lang="fr-FR" dirty="0" err="1"/>
              <a:t>Macumer</a:t>
            </a:r>
            <a:r>
              <a:rPr lang="fr-FR" dirty="0"/>
              <a:t> de Chaulieu (</a:t>
            </a:r>
            <a:r>
              <a:rPr lang="fr-FR" b="1" i="1" dirty="0"/>
              <a:t>Mémoires de deux jeunes mariées</a:t>
            </a:r>
            <a:r>
              <a:rPr lang="fr-FR" b="1" dirty="0"/>
              <a:t>)</a:t>
            </a:r>
            <a:endParaRPr lang="fr-FR" dirty="0"/>
          </a:p>
          <a:p>
            <a:r>
              <a:rPr lang="fr-FR" dirty="0"/>
              <a:t>Duchesse de </a:t>
            </a:r>
            <a:r>
              <a:rPr lang="fr-FR" dirty="0" err="1"/>
              <a:t>Maufrigneuse</a:t>
            </a:r>
            <a:r>
              <a:rPr lang="fr-FR" dirty="0"/>
              <a:t> (</a:t>
            </a:r>
            <a:r>
              <a:rPr lang="fr-FR" i="1" dirty="0"/>
              <a:t>Le Cabinet des Antiques; L’Interdiction; </a:t>
            </a:r>
            <a:r>
              <a:rPr lang="fr-FR" b="1" i="1" dirty="0"/>
              <a:t>Les Secrets de la princesse de </a:t>
            </a:r>
            <a:r>
              <a:rPr lang="fr-FR" b="1" i="1" dirty="0" err="1"/>
              <a:t>Cadignan</a:t>
            </a:r>
            <a:r>
              <a:rPr lang="fr-FR" dirty="0"/>
              <a:t>)</a:t>
            </a:r>
          </a:p>
          <a:p>
            <a:r>
              <a:rPr lang="fr-FR" dirty="0"/>
              <a:t>Madame d’</a:t>
            </a:r>
            <a:r>
              <a:rPr lang="fr-FR" dirty="0" err="1"/>
              <a:t>Espard</a:t>
            </a:r>
            <a:r>
              <a:rPr lang="fr-FR" dirty="0"/>
              <a:t> (</a:t>
            </a:r>
            <a:r>
              <a:rPr lang="fr-FR" i="1" dirty="0"/>
              <a:t>Le Cabinet des Antiques; Les Illusions perdues; Mémoires de deux jeunes mariées; </a:t>
            </a:r>
            <a:r>
              <a:rPr lang="fr-FR" b="1" i="1" dirty="0"/>
              <a:t>L’Interdiction, </a:t>
            </a:r>
            <a:r>
              <a:rPr lang="fr-FR" i="1" dirty="0"/>
              <a:t>Béatrix) </a:t>
            </a:r>
            <a:endParaRPr lang="fr-FR" dirty="0"/>
          </a:p>
          <a:p>
            <a:r>
              <a:rPr lang="fr-FR" dirty="0"/>
              <a:t>Madame de Camps (</a:t>
            </a:r>
            <a:r>
              <a:rPr lang="fr-FR" b="1" i="1" dirty="0"/>
              <a:t>Madame </a:t>
            </a:r>
            <a:r>
              <a:rPr lang="fr-FR" b="1" i="1" dirty="0" err="1"/>
              <a:t>Firmiani</a:t>
            </a:r>
            <a:r>
              <a:rPr lang="fr-FR" b="1" dirty="0"/>
              <a:t>, </a:t>
            </a:r>
            <a:r>
              <a:rPr lang="fr-FR" i="1" dirty="0"/>
              <a:t>Une fille d’Ève</a:t>
            </a:r>
            <a:r>
              <a:rPr lang="fr-FR" dirty="0"/>
              <a:t>)</a:t>
            </a:r>
          </a:p>
          <a:p>
            <a:r>
              <a:rPr lang="fr-FR" dirty="0"/>
              <a:t>Félicité des Touches (</a:t>
            </a:r>
            <a:r>
              <a:rPr lang="fr-FR" i="1" dirty="0"/>
              <a:t>Les Illusions perdues; </a:t>
            </a:r>
            <a:r>
              <a:rPr lang="fr-FR" b="1" i="1" dirty="0"/>
              <a:t>Béatrix, </a:t>
            </a:r>
            <a:r>
              <a:rPr lang="fr-FR" i="1" dirty="0"/>
              <a:t>Autre étude de femme</a:t>
            </a:r>
            <a:r>
              <a:rPr lang="fr-FR" dirty="0"/>
              <a:t>)</a:t>
            </a:r>
          </a:p>
          <a:p>
            <a:r>
              <a:rPr lang="fr-FR" dirty="0"/>
              <a:t>Duc de </a:t>
            </a:r>
            <a:r>
              <a:rPr lang="fr-FR" dirty="0" err="1"/>
              <a:t>Rhétoré</a:t>
            </a:r>
            <a:r>
              <a:rPr lang="fr-FR" dirty="0"/>
              <a:t>, Marquis de Chaulieu (</a:t>
            </a:r>
            <a:r>
              <a:rPr lang="fr-FR" i="1" dirty="0"/>
              <a:t>Mémoires de deux jeunes mariées</a:t>
            </a:r>
            <a:r>
              <a:rPr lang="fr-FR" dirty="0"/>
              <a:t>)</a:t>
            </a:r>
          </a:p>
          <a:p>
            <a:r>
              <a:rPr lang="fr-FR" dirty="0"/>
              <a:t>Madeleine de </a:t>
            </a:r>
            <a:r>
              <a:rPr lang="fr-FR" dirty="0" err="1"/>
              <a:t>Mortsauf</a:t>
            </a:r>
            <a:r>
              <a:rPr lang="fr-FR" dirty="0"/>
              <a:t> (</a:t>
            </a:r>
            <a:r>
              <a:rPr lang="fr-FR" i="1" dirty="0"/>
              <a:t>Le Lys dans la vallée</a:t>
            </a:r>
            <a:r>
              <a:rPr lang="fr-FR" dirty="0"/>
              <a:t>)</a:t>
            </a:r>
          </a:p>
          <a:p>
            <a:r>
              <a:rPr lang="fr-FR" dirty="0"/>
              <a:t>Duc de Lenoncourt (</a:t>
            </a:r>
            <a:r>
              <a:rPr lang="fr-FR" i="1" dirty="0"/>
              <a:t>Le Lys dans la vallée</a:t>
            </a:r>
            <a:r>
              <a:rPr lang="fr-FR" dirty="0"/>
              <a:t>)</a:t>
            </a:r>
          </a:p>
          <a:p>
            <a:r>
              <a:rPr lang="fr-FR" dirty="0"/>
              <a:t>Marquis d’</a:t>
            </a:r>
            <a:r>
              <a:rPr lang="fr-FR" dirty="0" err="1"/>
              <a:t>Ajuda</a:t>
            </a:r>
            <a:r>
              <a:rPr lang="fr-FR" dirty="0"/>
              <a:t>-Pinto (</a:t>
            </a:r>
            <a:r>
              <a:rPr lang="fr-FR" i="1" dirty="0"/>
              <a:t>Père Goriot; Une femme abandonnée</a:t>
            </a:r>
            <a:r>
              <a:rPr lang="fr-FR" dirty="0"/>
              <a:t>)</a:t>
            </a:r>
          </a:p>
          <a:p>
            <a:r>
              <a:rPr lang="fr-FR" dirty="0"/>
              <a:t>Prince de Blamont-Chauvry (</a:t>
            </a:r>
            <a:r>
              <a:rPr lang="fr-FR" i="1" dirty="0"/>
              <a:t>César </a:t>
            </a:r>
            <a:r>
              <a:rPr lang="fr-FR" i="1" dirty="0" err="1"/>
              <a:t>Birottteau</a:t>
            </a:r>
            <a:r>
              <a:rPr lang="fr-FR" dirty="0"/>
              <a:t>; </a:t>
            </a:r>
            <a:r>
              <a:rPr lang="fr-FR" i="1" dirty="0"/>
              <a:t>Le Lys dans la vallée</a:t>
            </a:r>
            <a:r>
              <a:rPr lang="fr-FR" dirty="0"/>
              <a:t>)</a:t>
            </a:r>
          </a:p>
          <a:p>
            <a:r>
              <a:rPr lang="fr-FR" dirty="0"/>
              <a:t>Marquis de Beauséant (</a:t>
            </a:r>
            <a:r>
              <a:rPr lang="fr-FR" i="1" dirty="0"/>
              <a:t>Père Goriot; Une femme abandonnée</a:t>
            </a:r>
            <a:r>
              <a:rPr lang="fr-FR" dirty="0"/>
              <a:t>)</a:t>
            </a:r>
          </a:p>
          <a:p>
            <a:r>
              <a:rPr lang="fr-FR" dirty="0"/>
              <a:t>Vidame de Pamiers (</a:t>
            </a:r>
            <a:r>
              <a:rPr lang="fr-FR" i="1" dirty="0" err="1"/>
              <a:t>Ferragus</a:t>
            </a:r>
            <a:r>
              <a:rPr lang="fr-FR" i="1" dirty="0"/>
              <a:t>; La Duchesse de Langeais</a:t>
            </a:r>
            <a:r>
              <a:rPr lang="fr-FR" dirty="0"/>
              <a:t>)</a:t>
            </a:r>
          </a:p>
          <a:p>
            <a:r>
              <a:rPr lang="fr-FR" dirty="0"/>
              <a:t>Félix de Vandenesse (</a:t>
            </a:r>
            <a:r>
              <a:rPr lang="fr-FR" b="1" i="1" dirty="0"/>
              <a:t>Le Lys dans la vallée</a:t>
            </a:r>
            <a:r>
              <a:rPr lang="fr-FR" b="1" dirty="0"/>
              <a:t>; </a:t>
            </a:r>
            <a:r>
              <a:rPr lang="fr-FR" i="1" dirty="0"/>
              <a:t>Le Contrat de mariage;</a:t>
            </a:r>
            <a:r>
              <a:rPr lang="fr-FR" b="1" dirty="0"/>
              <a:t> </a:t>
            </a:r>
            <a:r>
              <a:rPr lang="fr-FR" i="1" dirty="0"/>
              <a:t>Une ille d’Ève</a:t>
            </a:r>
            <a:r>
              <a:rPr lang="fr-FR" dirty="0"/>
              <a:t>)</a:t>
            </a:r>
          </a:p>
          <a:p>
            <a:r>
              <a:rPr lang="fr-FR" dirty="0"/>
              <a:t>Charles de Vandenesse (</a:t>
            </a:r>
            <a:r>
              <a:rPr lang="fr-FR" i="1" dirty="0"/>
              <a:t>Le Lys dans la vallée; Le Cabinet des Antiques</a:t>
            </a:r>
            <a:r>
              <a:rPr lang="fr-FR" dirty="0"/>
              <a:t>)</a:t>
            </a:r>
          </a:p>
          <a:p>
            <a:r>
              <a:rPr lang="fr-FR" dirty="0"/>
              <a:t>Prince de </a:t>
            </a:r>
            <a:r>
              <a:rPr lang="fr-FR" dirty="0" err="1"/>
              <a:t>Cadignan</a:t>
            </a:r>
            <a:r>
              <a:rPr lang="fr-FR" dirty="0"/>
              <a:t> (</a:t>
            </a:r>
            <a:r>
              <a:rPr lang="fr-FR" i="1" dirty="0"/>
              <a:t>Les Secrets de la princesse de </a:t>
            </a:r>
            <a:r>
              <a:rPr lang="fr-FR" i="1" dirty="0" err="1"/>
              <a:t>Cadignan</a:t>
            </a:r>
            <a:r>
              <a:rPr lang="fr-FR" dirty="0"/>
              <a:t>)</a:t>
            </a:r>
          </a:p>
          <a:p>
            <a:r>
              <a:rPr lang="fr-FR" dirty="0"/>
              <a:t>Duc de </a:t>
            </a:r>
            <a:r>
              <a:rPr lang="fr-FR" dirty="0" err="1"/>
              <a:t>Maufrigineuse</a:t>
            </a:r>
            <a:r>
              <a:rPr lang="fr-FR" dirty="0"/>
              <a:t> (</a:t>
            </a:r>
            <a:r>
              <a:rPr lang="fr-FR" i="1" dirty="0"/>
              <a:t>L’interdiction; Les Secrets de la princesse de </a:t>
            </a:r>
            <a:r>
              <a:rPr lang="fr-FR" i="1" dirty="0" err="1"/>
              <a:t>Cadignan</a:t>
            </a:r>
            <a:r>
              <a:rPr lang="fr-FR" dirty="0"/>
              <a:t>)</a:t>
            </a:r>
          </a:p>
          <a:p>
            <a:endParaRPr lang="fr-FR" dirty="0"/>
          </a:p>
          <a:p>
            <a:endParaRPr lang="fr-FR" dirty="0"/>
          </a:p>
          <a:p>
            <a:endParaRPr lang="fr-FR" dirty="0"/>
          </a:p>
          <a:p>
            <a:endParaRPr lang="fr-FR" dirty="0"/>
          </a:p>
          <a:p>
            <a:endParaRPr lang="fr-FR" dirty="0"/>
          </a:p>
          <a:p>
            <a:endParaRPr lang="fr-FR" dirty="0"/>
          </a:p>
          <a:p>
            <a:endParaRPr lang="fr-FR" dirty="0"/>
          </a:p>
          <a:p>
            <a:endParaRPr lang="cs-CZ" dirty="0"/>
          </a:p>
        </p:txBody>
      </p:sp>
      <p:sp>
        <p:nvSpPr>
          <p:cNvPr id="4" name="Zástupný symbol pro datum 3">
            <a:extLst>
              <a:ext uri="{FF2B5EF4-FFF2-40B4-BE49-F238E27FC236}">
                <a16:creationId xmlns:a16="http://schemas.microsoft.com/office/drawing/2014/main" id="{E258A014-500E-4E25-AC3D-483B2D8931CE}"/>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spTree>
    <p:extLst>
      <p:ext uri="{BB962C8B-B14F-4D97-AF65-F5344CB8AC3E}">
        <p14:creationId xmlns:p14="http://schemas.microsoft.com/office/powerpoint/2010/main" val="732349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F740E6-5087-4E0B-816C-3B20DDCC1475}"/>
              </a:ext>
            </a:extLst>
          </p:cNvPr>
          <p:cNvSpPr>
            <a:spLocks noGrp="1"/>
          </p:cNvSpPr>
          <p:nvPr>
            <p:ph type="title"/>
          </p:nvPr>
        </p:nvSpPr>
        <p:spPr/>
        <p:txBody>
          <a:bodyPr/>
          <a:lstStyle/>
          <a:p>
            <a:r>
              <a:rPr lang="fr-FR" dirty="0"/>
              <a:t>Contexte historique I: l’héritage de la Révolution (1789-1815)</a:t>
            </a:r>
            <a:endParaRPr lang="cs-CZ" dirty="0"/>
          </a:p>
        </p:txBody>
      </p:sp>
      <p:sp>
        <p:nvSpPr>
          <p:cNvPr id="3" name="Zástupný obsah 2">
            <a:extLst>
              <a:ext uri="{FF2B5EF4-FFF2-40B4-BE49-F238E27FC236}">
                <a16:creationId xmlns:a16="http://schemas.microsoft.com/office/drawing/2014/main" id="{56428A98-4268-434F-B166-87CF25F5EA00}"/>
              </a:ext>
            </a:extLst>
          </p:cNvPr>
          <p:cNvSpPr>
            <a:spLocks noGrp="1"/>
          </p:cNvSpPr>
          <p:nvPr>
            <p:ph idx="1"/>
          </p:nvPr>
        </p:nvSpPr>
        <p:spPr>
          <a:xfrm>
            <a:off x="808302" y="2286000"/>
            <a:ext cx="6605591" cy="3714749"/>
          </a:xfrm>
        </p:spPr>
        <p:txBody>
          <a:bodyPr>
            <a:normAutofit fontScale="92500"/>
          </a:bodyPr>
          <a:lstStyle/>
          <a:p>
            <a:r>
              <a:rPr lang="fr-FR" sz="2000" dirty="0"/>
              <a:t>« </a:t>
            </a:r>
            <a:r>
              <a:rPr lang="fr-FR" sz="2000" i="1" dirty="0"/>
              <a:t>Les vieillards d'autrefois étaient moins malheureux et moins isolés que ceux d'aujourd'hui : si, en demeurant sur la terre, ils avaient perdu leurs amis, peu de chose du reste avait changé autour d'eux ; étrangers à la jeunesse, ils ne l'étaient pas à la société. Maintenant, un traînard dans ce monde a non seulement vu mourir les hommes, mais vu mourir les idées : principes, mœurs, goûts, plaisirs, peines, sentiments, rien ne ressemble à ce qu'il a connu. Il est d'une race différente de l'espèce humaine au milieu de laquelle il achève ses jours</a:t>
            </a:r>
            <a:r>
              <a:rPr lang="fr-FR" sz="2000" dirty="0"/>
              <a:t>. » (François-René de Chateaubriand : </a:t>
            </a:r>
            <a:r>
              <a:rPr lang="fr-FR" sz="2000" i="1" dirty="0"/>
              <a:t>Mémoires d’outre-tombe</a:t>
            </a:r>
            <a:r>
              <a:rPr lang="fr-FR" sz="2000" dirty="0"/>
              <a:t>, livre 9, chapitre X)</a:t>
            </a:r>
            <a:endParaRPr lang="cs-CZ" sz="2000" dirty="0"/>
          </a:p>
        </p:txBody>
      </p:sp>
      <p:sp>
        <p:nvSpPr>
          <p:cNvPr id="4" name="Zástupný symbol pro datum 3">
            <a:extLst>
              <a:ext uri="{FF2B5EF4-FFF2-40B4-BE49-F238E27FC236}">
                <a16:creationId xmlns:a16="http://schemas.microsoft.com/office/drawing/2014/main" id="{74A1397D-9CEF-4EF5-9D05-EBD95B077783}"/>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pic>
        <p:nvPicPr>
          <p:cNvPr id="7172" name="Picture 4" descr="La Révolution Française | L'Histoire de France">
            <a:extLst>
              <a:ext uri="{FF2B5EF4-FFF2-40B4-BE49-F238E27FC236}">
                <a16:creationId xmlns:a16="http://schemas.microsoft.com/office/drawing/2014/main" id="{9274F318-D126-4AB2-9446-888739AAAC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736" y="1700764"/>
            <a:ext cx="3704962" cy="4482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761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847916-44DC-4183-9479-1D4EC181AC00}"/>
              </a:ext>
            </a:extLst>
          </p:cNvPr>
          <p:cNvSpPr>
            <a:spLocks noGrp="1"/>
          </p:cNvSpPr>
          <p:nvPr>
            <p:ph type="title"/>
          </p:nvPr>
        </p:nvSpPr>
        <p:spPr>
          <a:xfrm>
            <a:off x="913795" y="168966"/>
            <a:ext cx="10353762" cy="1257300"/>
          </a:xfrm>
        </p:spPr>
        <p:txBody>
          <a:bodyPr>
            <a:normAutofit/>
          </a:bodyPr>
          <a:lstStyle/>
          <a:p>
            <a:r>
              <a:rPr lang="cs-CZ" sz="3000" dirty="0" err="1"/>
              <a:t>Un</a:t>
            </a:r>
            <a:r>
              <a:rPr lang="cs-CZ" sz="3000" dirty="0"/>
              <a:t> nouveau </a:t>
            </a:r>
            <a:r>
              <a:rPr lang="cs-CZ" sz="3000" dirty="0" err="1"/>
              <a:t>ordre</a:t>
            </a:r>
            <a:r>
              <a:rPr lang="cs-CZ" sz="3000" dirty="0"/>
              <a:t> </a:t>
            </a:r>
            <a:r>
              <a:rPr lang="cs-CZ" sz="3000" dirty="0" err="1"/>
              <a:t>social</a:t>
            </a:r>
            <a:r>
              <a:rPr lang="cs-CZ" sz="3000" dirty="0"/>
              <a:t> mis en place</a:t>
            </a:r>
          </a:p>
        </p:txBody>
      </p:sp>
      <p:sp>
        <p:nvSpPr>
          <p:cNvPr id="3" name="Zástupný obsah 2">
            <a:extLst>
              <a:ext uri="{FF2B5EF4-FFF2-40B4-BE49-F238E27FC236}">
                <a16:creationId xmlns:a16="http://schemas.microsoft.com/office/drawing/2014/main" id="{3C00919A-64CF-4A23-95FC-B72C4671B46C}"/>
              </a:ext>
            </a:extLst>
          </p:cNvPr>
          <p:cNvSpPr>
            <a:spLocks noGrp="1"/>
          </p:cNvSpPr>
          <p:nvPr>
            <p:ph idx="1"/>
          </p:nvPr>
        </p:nvSpPr>
        <p:spPr>
          <a:xfrm>
            <a:off x="913795" y="2076450"/>
            <a:ext cx="6108442" cy="3714749"/>
          </a:xfrm>
        </p:spPr>
        <p:txBody>
          <a:bodyPr>
            <a:normAutofit/>
          </a:bodyPr>
          <a:lstStyle/>
          <a:p>
            <a:pPr marL="36900" indent="0">
              <a:buNone/>
            </a:pPr>
            <a:r>
              <a:rPr lang="fr-FR" sz="1800" dirty="0"/>
              <a:t>« </a:t>
            </a:r>
            <a:r>
              <a:rPr lang="fr-FR" sz="1800" i="1" dirty="0"/>
              <a:t>Ma vraie gloire, ce n’est pas d’avoir gagné quarante batailles : Waterloo effacera le souvenir de tant de victoires. Ce que rien n’effacera, ce qui vivra éternellement, c’est mon Code civil</a:t>
            </a:r>
            <a:r>
              <a:rPr lang="cs-CZ" sz="1800" i="1" dirty="0"/>
              <a:t>.</a:t>
            </a:r>
            <a:r>
              <a:rPr lang="fr-FR" sz="1800" i="1" dirty="0"/>
              <a:t> </a:t>
            </a:r>
            <a:r>
              <a:rPr lang="fr-FR" sz="1800" dirty="0"/>
              <a:t>»</a:t>
            </a:r>
          </a:p>
          <a:p>
            <a:pPr marL="36900" indent="0">
              <a:buNone/>
            </a:pPr>
            <a:r>
              <a:rPr lang="fr-FR" sz="1800" dirty="0"/>
              <a:t>(Napoléon Bonaparte selon Charles François Tristan de Montholon: </a:t>
            </a:r>
            <a:r>
              <a:rPr lang="fr-FR" sz="1800" i="1" dirty="0"/>
              <a:t>Récits de la captivité de l’Empereur Napoléon à Sainte-Hélène</a:t>
            </a:r>
            <a:r>
              <a:rPr lang="fr-FR" sz="1800" dirty="0"/>
              <a:t>)</a:t>
            </a:r>
            <a:endParaRPr lang="cs-CZ" sz="1800" dirty="0"/>
          </a:p>
        </p:txBody>
      </p:sp>
      <p:sp>
        <p:nvSpPr>
          <p:cNvPr id="4" name="Zástupný symbol pro datum 3">
            <a:extLst>
              <a:ext uri="{FF2B5EF4-FFF2-40B4-BE49-F238E27FC236}">
                <a16:creationId xmlns:a16="http://schemas.microsoft.com/office/drawing/2014/main" id="{521F09D9-13F8-447D-87C1-60D777AF8500}"/>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pic>
        <p:nvPicPr>
          <p:cNvPr id="8" name="Picture 2" descr="Code civil des Français. Édition originale...">
            <a:extLst>
              <a:ext uri="{FF2B5EF4-FFF2-40B4-BE49-F238E27FC236}">
                <a16:creationId xmlns:a16="http://schemas.microsoft.com/office/drawing/2014/main" id="{3CC9E14B-D8BA-4E89-BCAE-3717C85F47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2669" y="1431234"/>
            <a:ext cx="3858154"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0426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AA6E8F-888B-4233-924C-92A3EF15D1C2}"/>
              </a:ext>
            </a:extLst>
          </p:cNvPr>
          <p:cNvSpPr>
            <a:spLocks noGrp="1"/>
          </p:cNvSpPr>
          <p:nvPr>
            <p:ph type="title"/>
          </p:nvPr>
        </p:nvSpPr>
        <p:spPr>
          <a:xfrm>
            <a:off x="924443" y="263371"/>
            <a:ext cx="3706889" cy="1821918"/>
          </a:xfrm>
        </p:spPr>
        <p:txBody>
          <a:bodyPr anchor="b">
            <a:normAutofit/>
          </a:bodyPr>
          <a:lstStyle/>
          <a:p>
            <a:r>
              <a:rPr lang="fr-FR" dirty="0"/>
              <a:t>Contexte historique II: la France à l’heure des révolutions (1815-1851)</a:t>
            </a:r>
            <a:endParaRPr lang="cs-CZ" dirty="0"/>
          </a:p>
        </p:txBody>
      </p:sp>
      <p:pic>
        <p:nvPicPr>
          <p:cNvPr id="5122" name="Picture 2" descr="De l'importance du romantisme en politique - L'Incorrect">
            <a:extLst>
              <a:ext uri="{FF2B5EF4-FFF2-40B4-BE49-F238E27FC236}">
                <a16:creationId xmlns:a16="http://schemas.microsoft.com/office/drawing/2014/main" id="{F2423715-7588-459C-AE9C-18B9375DAC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65" r="9538" b="1"/>
          <a:stretch/>
        </p:blipFill>
        <p:spPr bwMode="auto">
          <a:xfrm>
            <a:off x="4855633" y="609600"/>
            <a:ext cx="6411924" cy="5080001"/>
          </a:xfrm>
          <a:prstGeom prst="rect">
            <a:avLst/>
          </a:prstGeom>
          <a:solidFill>
            <a:srgbClr val="FFFFFF"/>
          </a:solidFill>
        </p:spPr>
      </p:pic>
      <p:sp>
        <p:nvSpPr>
          <p:cNvPr id="71" name="Text Placeholder 3">
            <a:extLst>
              <a:ext uri="{FF2B5EF4-FFF2-40B4-BE49-F238E27FC236}">
                <a16:creationId xmlns:a16="http://schemas.microsoft.com/office/drawing/2014/main" id="{53CF30AE-3612-4C06-BC12-792D9390B2F9}"/>
              </a:ext>
            </a:extLst>
          </p:cNvPr>
          <p:cNvSpPr>
            <a:spLocks noGrp="1"/>
          </p:cNvSpPr>
          <p:nvPr>
            <p:ph type="body" sz="half" idx="2"/>
          </p:nvPr>
        </p:nvSpPr>
        <p:spPr>
          <a:xfrm>
            <a:off x="780630" y="2398143"/>
            <a:ext cx="3706889" cy="3443364"/>
          </a:xfrm>
        </p:spPr>
        <p:txBody>
          <a:bodyPr>
            <a:noAutofit/>
          </a:bodyPr>
          <a:lstStyle/>
          <a:p>
            <a:pPr algn="just"/>
            <a:r>
              <a:rPr lang="fr-FR" sz="1800" dirty="0"/>
              <a:t> « </a:t>
            </a:r>
            <a:r>
              <a:rPr lang="fr-FR" sz="1800" i="1" dirty="0"/>
              <a:t>Dieu la première fois a dit lui-même fiat lux, la seconde fois il l’a fait dire.</a:t>
            </a:r>
          </a:p>
          <a:p>
            <a:pPr algn="just"/>
            <a:r>
              <a:rPr lang="fr-FR" sz="1800" i="1" dirty="0"/>
              <a:t>Par qui ?</a:t>
            </a:r>
          </a:p>
          <a:p>
            <a:pPr algn="just"/>
            <a:r>
              <a:rPr lang="fr-FR" sz="1800" i="1" dirty="0"/>
              <a:t>Par 93.</a:t>
            </a:r>
          </a:p>
          <a:p>
            <a:pPr algn="just"/>
            <a:r>
              <a:rPr lang="fr-FR" sz="1800" i="1" dirty="0"/>
              <a:t>Donc, nous hommes du dix-neuvième siècle, tenons à honneur cette injure : </a:t>
            </a:r>
            <a:r>
              <a:rPr lang="fr-FR" sz="1800" dirty="0"/>
              <a:t>— Vous êtes 93. » </a:t>
            </a:r>
          </a:p>
          <a:p>
            <a:pPr algn="just"/>
            <a:r>
              <a:rPr lang="fr-FR" sz="1800" dirty="0"/>
              <a:t>(Victor Hugo: </a:t>
            </a:r>
            <a:r>
              <a:rPr lang="fr-FR" sz="1800" i="1" dirty="0"/>
              <a:t>William Shakespeare</a:t>
            </a:r>
            <a:r>
              <a:rPr lang="fr-FR" sz="1800" dirty="0"/>
              <a:t>)</a:t>
            </a:r>
          </a:p>
        </p:txBody>
      </p:sp>
      <p:sp>
        <p:nvSpPr>
          <p:cNvPr id="4" name="Zástupný symbol pro datum 3">
            <a:extLst>
              <a:ext uri="{FF2B5EF4-FFF2-40B4-BE49-F238E27FC236}">
                <a16:creationId xmlns:a16="http://schemas.microsoft.com/office/drawing/2014/main" id="{0AE743B9-9BAE-410E-9FB9-C8714136FCCD}"/>
              </a:ext>
            </a:extLst>
          </p:cNvPr>
          <p:cNvSpPr>
            <a:spLocks noGrp="1"/>
          </p:cNvSpPr>
          <p:nvPr>
            <p:ph type="dt" sz="half" idx="10"/>
          </p:nvPr>
        </p:nvSpPr>
        <p:spPr>
          <a:xfrm>
            <a:off x="7678736" y="6000749"/>
            <a:ext cx="2743200" cy="365125"/>
          </a:xfrm>
        </p:spPr>
        <p:txBody>
          <a:bodyPr anchor="ctr">
            <a:normAutofit/>
          </a:bodyPr>
          <a:lstStyle/>
          <a:p>
            <a:pPr rtl="0">
              <a:spcAft>
                <a:spcPts val="600"/>
              </a:spcAft>
            </a:pPr>
            <a:fld id="{5213B021-2D5C-4D9D-B959-C772AFC136FC}" type="datetime1">
              <a:rPr lang="cs-CZ" smtClean="0"/>
              <a:pPr rtl="0">
                <a:spcAft>
                  <a:spcPts val="600"/>
                </a:spcAft>
              </a:pPr>
              <a:t>14.10.2020</a:t>
            </a:fld>
            <a:endParaRPr lang="en-US"/>
          </a:p>
        </p:txBody>
      </p:sp>
    </p:spTree>
    <p:extLst>
      <p:ext uri="{BB962C8B-B14F-4D97-AF65-F5344CB8AC3E}">
        <p14:creationId xmlns:p14="http://schemas.microsoft.com/office/powerpoint/2010/main" val="577373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A74BA8-6A4A-406E-9829-260D6F836252}"/>
              </a:ext>
            </a:extLst>
          </p:cNvPr>
          <p:cNvSpPr>
            <a:spLocks noGrp="1"/>
          </p:cNvSpPr>
          <p:nvPr>
            <p:ph type="title"/>
          </p:nvPr>
        </p:nvSpPr>
        <p:spPr>
          <a:xfrm>
            <a:off x="674703" y="550637"/>
            <a:ext cx="5955869" cy="1675559"/>
          </a:xfrm>
        </p:spPr>
        <p:txBody>
          <a:bodyPr anchor="b">
            <a:normAutofit/>
          </a:bodyPr>
          <a:lstStyle/>
          <a:p>
            <a:r>
              <a:rPr lang="cs-CZ" dirty="0" err="1"/>
              <a:t>Contexte</a:t>
            </a:r>
            <a:r>
              <a:rPr lang="cs-CZ" dirty="0"/>
              <a:t> </a:t>
            </a:r>
            <a:r>
              <a:rPr lang="cs-CZ" dirty="0" err="1"/>
              <a:t>historique</a:t>
            </a:r>
            <a:r>
              <a:rPr lang="cs-CZ" dirty="0"/>
              <a:t> III: </a:t>
            </a:r>
            <a:br>
              <a:rPr lang="cs-CZ" dirty="0"/>
            </a:br>
            <a:r>
              <a:rPr lang="fr-FR" dirty="0"/>
              <a:t>« </a:t>
            </a:r>
            <a:r>
              <a:rPr lang="fr-FR" i="1" dirty="0"/>
              <a:t>Le vol de l’aigle</a:t>
            </a:r>
            <a:r>
              <a:rPr lang="fr-FR" dirty="0"/>
              <a:t> » ou le mythe de Napoléon</a:t>
            </a:r>
            <a:endParaRPr lang="cs-CZ" dirty="0"/>
          </a:p>
        </p:txBody>
      </p:sp>
      <p:pic>
        <p:nvPicPr>
          <p:cNvPr id="2050" name="Picture 2" descr="Bonaparte et la campagne d'Italie 1796-1797 du 25 septembre 2013 - France  Inter">
            <a:extLst>
              <a:ext uri="{FF2B5EF4-FFF2-40B4-BE49-F238E27FC236}">
                <a16:creationId xmlns:a16="http://schemas.microsoft.com/office/drawing/2014/main" id="{AFB573B5-ECFC-4383-9733-79BF2EF54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1" r="739"/>
          <a:stretch/>
        </p:blipFill>
        <p:spPr bwMode="auto">
          <a:xfrm>
            <a:off x="7442551" y="763702"/>
            <a:ext cx="3275751" cy="4912822"/>
          </a:xfrm>
          <a:prstGeom prst="rect">
            <a:avLst/>
          </a:prstGeom>
          <a:solidFill>
            <a:srgbClr val="FFFFFF"/>
          </a:solidFill>
          <a:effectLst>
            <a:outerShdw blurRad="38100" dist="25400" dir="4440000">
              <a:srgbClr val="000000">
                <a:alpha val="36000"/>
              </a:srgbClr>
            </a:outerShdw>
          </a:effectLst>
        </p:spPr>
      </p:pic>
      <p:sp>
        <p:nvSpPr>
          <p:cNvPr id="71" name="Text Placeholder 3">
            <a:extLst>
              <a:ext uri="{FF2B5EF4-FFF2-40B4-BE49-F238E27FC236}">
                <a16:creationId xmlns:a16="http://schemas.microsoft.com/office/drawing/2014/main" id="{F9504B75-7C94-4799-9DEA-400261686A49}"/>
              </a:ext>
            </a:extLst>
          </p:cNvPr>
          <p:cNvSpPr>
            <a:spLocks noGrp="1"/>
          </p:cNvSpPr>
          <p:nvPr>
            <p:ph type="body" sz="half" idx="2"/>
          </p:nvPr>
        </p:nvSpPr>
        <p:spPr>
          <a:xfrm>
            <a:off x="1162979" y="2540829"/>
            <a:ext cx="4588094" cy="3135695"/>
          </a:xfrm>
        </p:spPr>
        <p:txBody>
          <a:bodyPr anchor="t">
            <a:normAutofit/>
          </a:bodyPr>
          <a:lstStyle/>
          <a:p>
            <a:pPr algn="just"/>
            <a:r>
              <a:rPr lang="fr-FR" sz="1800" dirty="0">
                <a:effectLst/>
              </a:rPr>
              <a:t>« </a:t>
            </a:r>
            <a:r>
              <a:rPr lang="fr-FR" sz="1800" i="1" dirty="0">
                <a:effectLst/>
              </a:rPr>
              <a:t>Le 15 mai 1796, le général Bonaparte fit son entrée dans Milan à la tête de cette jeune armée qui venait de passer le pont de Lodi, et d’apprendre au monde qu’après tant de siècles César et Alexandre avaient un successeur. Les miracles de bravoure et de génie dont l’Italie fut témoin en quelques mois réveillèrent un peuple endormi</a:t>
            </a:r>
            <a:r>
              <a:rPr lang="fr-FR" sz="1800" dirty="0">
                <a:effectLst/>
              </a:rPr>
              <a:t>. » </a:t>
            </a:r>
          </a:p>
          <a:p>
            <a:pPr algn="just"/>
            <a:r>
              <a:rPr lang="fr-FR" sz="1800" dirty="0">
                <a:effectLst/>
              </a:rPr>
              <a:t>(Stendhal: </a:t>
            </a:r>
            <a:r>
              <a:rPr lang="fr-FR" sz="1800" i="1" dirty="0">
                <a:effectLst/>
              </a:rPr>
              <a:t>La </a:t>
            </a:r>
            <a:r>
              <a:rPr lang="fr-FR" sz="1800" i="1" dirty="0" err="1">
                <a:effectLst/>
              </a:rPr>
              <a:t>Charteuse</a:t>
            </a:r>
            <a:r>
              <a:rPr lang="fr-FR" sz="1800" i="1" dirty="0">
                <a:effectLst/>
              </a:rPr>
              <a:t> de Parme</a:t>
            </a:r>
            <a:r>
              <a:rPr lang="fr-FR" sz="1800" dirty="0">
                <a:effectLst/>
              </a:rPr>
              <a:t>)</a:t>
            </a:r>
            <a:endParaRPr lang="cs-CZ" sz="1800" dirty="0">
              <a:effectLst/>
            </a:endParaRPr>
          </a:p>
          <a:p>
            <a:endParaRPr lang="en-US" dirty="0"/>
          </a:p>
        </p:txBody>
      </p:sp>
      <p:sp>
        <p:nvSpPr>
          <p:cNvPr id="4" name="Zástupný symbol pro datum 3">
            <a:extLst>
              <a:ext uri="{FF2B5EF4-FFF2-40B4-BE49-F238E27FC236}">
                <a16:creationId xmlns:a16="http://schemas.microsoft.com/office/drawing/2014/main" id="{4BB8070E-AF63-4499-B5B3-F4B54F69D116}"/>
              </a:ext>
            </a:extLst>
          </p:cNvPr>
          <p:cNvSpPr>
            <a:spLocks noGrp="1"/>
          </p:cNvSpPr>
          <p:nvPr>
            <p:ph type="dt" sz="half" idx="10"/>
          </p:nvPr>
        </p:nvSpPr>
        <p:spPr>
          <a:xfrm>
            <a:off x="7678736" y="6000749"/>
            <a:ext cx="2743200" cy="365125"/>
          </a:xfrm>
        </p:spPr>
        <p:txBody>
          <a:bodyPr anchor="ctr">
            <a:normAutofit/>
          </a:bodyPr>
          <a:lstStyle/>
          <a:p>
            <a:pPr rtl="0">
              <a:spcAft>
                <a:spcPts val="600"/>
              </a:spcAft>
            </a:pPr>
            <a:fld id="{5213B021-2D5C-4D9D-B959-C772AFC136FC}" type="datetime1">
              <a:rPr lang="cs-CZ" smtClean="0"/>
              <a:pPr rtl="0">
                <a:spcAft>
                  <a:spcPts val="600"/>
                </a:spcAft>
              </a:pPr>
              <a:t>14.10.2020</a:t>
            </a:fld>
            <a:endParaRPr lang="en-US"/>
          </a:p>
        </p:txBody>
      </p:sp>
    </p:spTree>
    <p:extLst>
      <p:ext uri="{BB962C8B-B14F-4D97-AF65-F5344CB8AC3E}">
        <p14:creationId xmlns:p14="http://schemas.microsoft.com/office/powerpoint/2010/main" val="255525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text 3">
            <a:extLst>
              <a:ext uri="{FF2B5EF4-FFF2-40B4-BE49-F238E27FC236}">
                <a16:creationId xmlns:a16="http://schemas.microsoft.com/office/drawing/2014/main" id="{BC605662-BBA3-4DEA-A02D-5C6E66D4163C}"/>
              </a:ext>
            </a:extLst>
          </p:cNvPr>
          <p:cNvSpPr>
            <a:spLocks noGrp="1"/>
          </p:cNvSpPr>
          <p:nvPr>
            <p:ph type="body" sz="half" idx="2"/>
          </p:nvPr>
        </p:nvSpPr>
        <p:spPr>
          <a:xfrm>
            <a:off x="665825" y="902573"/>
            <a:ext cx="6241002" cy="5702413"/>
          </a:xfrm>
        </p:spPr>
        <p:txBody>
          <a:bodyPr>
            <a:normAutofit fontScale="92500" lnSpcReduction="20000"/>
          </a:bodyPr>
          <a:lstStyle/>
          <a:p>
            <a:pPr algn="just">
              <a:lnSpc>
                <a:spcPct val="115000"/>
              </a:lnSpc>
              <a:spcAft>
                <a:spcPts val="1000"/>
              </a:spcAft>
            </a:pPr>
            <a:r>
              <a:rPr lang="fr-FR" sz="1900" dirty="0">
                <a:effectLst/>
                <a:ea typeface="Calibri" panose="020F0502020204030204" pitchFamily="34" charset="0"/>
              </a:rPr>
              <a:t>« </a:t>
            </a:r>
            <a:r>
              <a:rPr lang="fr-FR" sz="1900" i="1" dirty="0">
                <a:effectLst/>
                <a:latin typeface="Times New Roman" panose="02020603050405020304" pitchFamily="18" charset="0"/>
                <a:ea typeface="Calibri" panose="020F0502020204030204" pitchFamily="34" charset="0"/>
                <a:cs typeface="Times New Roman" panose="02020603050405020304" pitchFamily="18" charset="0"/>
              </a:rPr>
              <a:t>Julien, debout sur son grand rocher, regardait le ciel, embrasé par un soleil d’août. Les cigales chantaient dans le champ au-dessous du rocher, quand elles se taisaient tout était silence autour de lui. Il voyait à ses pieds vingt lieues de pays. Quelque épervier parti des grandes roches au-dessus de sa tête était aperçu par lui, de temps à autre, décrivant en silence ses cercles immenses. L’œil de Julien suivait machinalement l’oiseau de proie. Ses mouvements tranquilles et puissants le frappaient, il enviait cette force, il enviait cet isolement. C’était la destinée de Napoléon, serait-ce un jour la sienne ? (…)</a:t>
            </a:r>
            <a:endParaRPr lang="cs-CZ" sz="1900" i="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900" i="1" dirty="0">
                <a:effectLst/>
                <a:latin typeface="Times New Roman" panose="02020603050405020304" pitchFamily="18" charset="0"/>
                <a:ea typeface="Calibri" panose="020F0502020204030204" pitchFamily="34" charset="0"/>
                <a:cs typeface="Times New Roman" panose="02020603050405020304" pitchFamily="18" charset="0"/>
              </a:rPr>
              <a:t>« – Ah ! s’écria-t-il, que Napoléon était bien l’homme envoyé de Dieu pour les jeunes Français ! qui le remplacera ? que feront sans lui les malheureux, même plus riches que moi, qui ont juste les quelques écus qu’il faut pour se procurer une bonne éducation, et pas assez d’argent pour acheter un homme à vingt ans et se pousser dans une carrière ! Quoi qu’on fasse, ajouta-t-il avec un profond soupir, ce souvenir fatal nous empêchera à jamais d’être heureux ! </a:t>
            </a:r>
            <a:r>
              <a:rPr lang="fr-FR" sz="19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1000"/>
              </a:spcAft>
            </a:pPr>
            <a:r>
              <a:rPr lang="fr-FR" sz="1900" dirty="0">
                <a:effectLst/>
                <a:latin typeface="Times New Roman" panose="02020603050405020304" pitchFamily="18" charset="0"/>
                <a:ea typeface="Calibri" panose="020F0502020204030204" pitchFamily="34" charset="0"/>
                <a:cs typeface="Times New Roman" panose="02020603050405020304" pitchFamily="18" charset="0"/>
              </a:rPr>
              <a:t>(Stendhal: </a:t>
            </a:r>
            <a:r>
              <a:rPr lang="fr-FR" sz="1900" i="1" dirty="0">
                <a:effectLst/>
                <a:latin typeface="Times New Roman" panose="02020603050405020304" pitchFamily="18" charset="0"/>
                <a:ea typeface="Calibri" panose="020F0502020204030204" pitchFamily="34" charset="0"/>
                <a:cs typeface="Times New Roman" panose="02020603050405020304" pitchFamily="18" charset="0"/>
              </a:rPr>
              <a:t>Le Rouge et le Noir</a:t>
            </a:r>
            <a:r>
              <a:rPr lang="fr-FR" sz="19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9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5" name="Zástupný symbol pro datum 4">
            <a:extLst>
              <a:ext uri="{FF2B5EF4-FFF2-40B4-BE49-F238E27FC236}">
                <a16:creationId xmlns:a16="http://schemas.microsoft.com/office/drawing/2014/main" id="{0B534C78-2F43-41F2-8104-4D51D19803D6}"/>
              </a:ext>
            </a:extLst>
          </p:cNvPr>
          <p:cNvSpPr>
            <a:spLocks noGrp="1"/>
          </p:cNvSpPr>
          <p:nvPr>
            <p:ph type="dt" sz="half" idx="10"/>
          </p:nvPr>
        </p:nvSpPr>
        <p:spPr/>
        <p:txBody>
          <a:bodyPr/>
          <a:lstStyle/>
          <a:p>
            <a:pPr rtl="0"/>
            <a:fld id="{E452BCA1-3391-4E89-8A64-D51A93858772}" type="datetime1">
              <a:rPr lang="cs-CZ" smtClean="0"/>
              <a:t>14.10.2020</a:t>
            </a:fld>
            <a:endParaRPr lang="en-US" dirty="0"/>
          </a:p>
        </p:txBody>
      </p:sp>
      <p:pic>
        <p:nvPicPr>
          <p:cNvPr id="3074" name="Picture 2" descr="Bonaparte franchissant le Grand-Saint-Bernard — Wikipédia">
            <a:extLst>
              <a:ext uri="{FF2B5EF4-FFF2-40B4-BE49-F238E27FC236}">
                <a16:creationId xmlns:a16="http://schemas.microsoft.com/office/drawing/2014/main" id="{229AFFCE-F381-486B-90D8-701056BC92AF}"/>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9386" r="9386"/>
          <a:stretch>
            <a:fillRect/>
          </a:stretch>
        </p:blipFill>
        <p:spPr bwMode="auto">
          <a:xfrm>
            <a:off x="7452876" y="492126"/>
            <a:ext cx="4003725" cy="600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019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apoleon Elbe aigle">
            <a:extLst>
              <a:ext uri="{FF2B5EF4-FFF2-40B4-BE49-F238E27FC236}">
                <a16:creationId xmlns:a16="http://schemas.microsoft.com/office/drawing/2014/main" id="{2C8D2F00-6F62-476B-AD34-B1AE7F59A8EE}"/>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85" r="805" b="-1"/>
          <a:stretch/>
        </p:blipFill>
        <p:spPr bwMode="auto">
          <a:xfrm>
            <a:off x="4855633" y="609600"/>
            <a:ext cx="6411924" cy="5080001"/>
          </a:xfrm>
          <a:prstGeom prst="rect">
            <a:avLst/>
          </a:prstGeom>
          <a:noFill/>
        </p:spPr>
      </p:pic>
      <p:sp>
        <p:nvSpPr>
          <p:cNvPr id="14" name="Text Placeholder 3">
            <a:extLst>
              <a:ext uri="{FF2B5EF4-FFF2-40B4-BE49-F238E27FC236}">
                <a16:creationId xmlns:a16="http://schemas.microsoft.com/office/drawing/2014/main" id="{720175FA-6B90-4854-A30A-FF857DACAB22}"/>
              </a:ext>
            </a:extLst>
          </p:cNvPr>
          <p:cNvSpPr>
            <a:spLocks noGrp="1"/>
          </p:cNvSpPr>
          <p:nvPr>
            <p:ph type="body" sz="half" idx="2"/>
          </p:nvPr>
        </p:nvSpPr>
        <p:spPr>
          <a:xfrm>
            <a:off x="469912" y="944085"/>
            <a:ext cx="3706889" cy="4411030"/>
          </a:xfrm>
        </p:spPr>
        <p:txBody>
          <a:bodyPr>
            <a:normAutofit/>
          </a:bodyPr>
          <a:lstStyle/>
          <a:p>
            <a:pPr algn="just"/>
            <a:r>
              <a:rPr lang="fr-FR" sz="1800" dirty="0">
                <a:effectLst/>
                <a:latin typeface="Times New Roman" panose="02020603050405020304" pitchFamily="18" charset="0"/>
                <a:ea typeface="Calibri" panose="020F0502020204030204" pitchFamily="34" charset="0"/>
              </a:rPr>
              <a:t>« </a:t>
            </a:r>
            <a:r>
              <a:rPr lang="fr-FR" sz="1800" i="1" dirty="0">
                <a:effectLst/>
                <a:latin typeface="Times New Roman" panose="02020603050405020304" pitchFamily="18" charset="0"/>
                <a:ea typeface="Calibri" panose="020F0502020204030204" pitchFamily="34" charset="0"/>
              </a:rPr>
              <a:t>Retomber de Bonaparte et de l'empire à ce qui les a suivis, c'est tomber de la réalité dans le néant, du sommet d'une montagne dans un gouffre. Tout n'est−il pas terminé avec Napoléon ? Aurais−je dû parler d'autre chose ? Quel personnage peut intéresser en dehors de lui ? De qui et de quoi peut−il être question, après un pareil homme ?</a:t>
            </a:r>
            <a:r>
              <a:rPr lang="fr-FR" sz="1800" dirty="0">
                <a:effectLst/>
                <a:latin typeface="Times New Roman" panose="02020603050405020304" pitchFamily="18" charset="0"/>
                <a:ea typeface="Calibri" panose="020F0502020204030204" pitchFamily="34" charset="0"/>
              </a:rPr>
              <a:t> »  </a:t>
            </a:r>
          </a:p>
          <a:p>
            <a:pPr algn="just"/>
            <a:r>
              <a:rPr lang="fr-FR" sz="1800" dirty="0">
                <a:effectLst/>
                <a:latin typeface="Times New Roman" panose="02020603050405020304" pitchFamily="18" charset="0"/>
                <a:ea typeface="Calibri" panose="020F0502020204030204" pitchFamily="34" charset="0"/>
              </a:rPr>
              <a:t>(François-René de Chateaubriand: </a:t>
            </a:r>
            <a:r>
              <a:rPr lang="fr-FR" sz="1800" i="1" dirty="0">
                <a:effectLst/>
                <a:latin typeface="Times New Roman" panose="02020603050405020304" pitchFamily="18" charset="0"/>
                <a:ea typeface="Calibri" panose="020F0502020204030204" pitchFamily="34" charset="0"/>
              </a:rPr>
              <a:t>Mémoires d’Outre-tombe</a:t>
            </a:r>
            <a:r>
              <a:rPr lang="fr-FR" sz="1800" dirty="0">
                <a:effectLst/>
                <a:latin typeface="Times New Roman" panose="02020603050405020304" pitchFamily="18" charset="0"/>
                <a:ea typeface="Calibri" panose="020F0502020204030204" pitchFamily="34" charset="0"/>
              </a:rPr>
              <a:t>, livre 25, chap. I)</a:t>
            </a:r>
            <a:endParaRPr lang="en-US" dirty="0"/>
          </a:p>
        </p:txBody>
      </p:sp>
      <p:sp>
        <p:nvSpPr>
          <p:cNvPr id="5" name="Zástupný symbol pro datum 4">
            <a:extLst>
              <a:ext uri="{FF2B5EF4-FFF2-40B4-BE49-F238E27FC236}">
                <a16:creationId xmlns:a16="http://schemas.microsoft.com/office/drawing/2014/main" id="{54C8EFFE-6708-45AC-B875-0CB1C91BBFCF}"/>
              </a:ext>
            </a:extLst>
          </p:cNvPr>
          <p:cNvSpPr>
            <a:spLocks noGrp="1"/>
          </p:cNvSpPr>
          <p:nvPr>
            <p:ph type="dt" sz="half" idx="10"/>
          </p:nvPr>
        </p:nvSpPr>
        <p:spPr>
          <a:xfrm>
            <a:off x="7678736" y="6000749"/>
            <a:ext cx="2743200" cy="365125"/>
          </a:xfrm>
        </p:spPr>
        <p:txBody>
          <a:bodyPr anchor="ctr">
            <a:normAutofit/>
          </a:bodyPr>
          <a:lstStyle/>
          <a:p>
            <a:pPr rtl="0">
              <a:spcAft>
                <a:spcPts val="600"/>
              </a:spcAft>
            </a:pPr>
            <a:fld id="{6EBB99A1-67F5-4ED2-9DBF-F0074F3FD041}" type="datetime1">
              <a:rPr lang="cs-CZ" smtClean="0"/>
              <a:pPr rtl="0">
                <a:spcAft>
                  <a:spcPts val="600"/>
                </a:spcAft>
              </a:pPr>
              <a:t>14.10.2020</a:t>
            </a:fld>
            <a:endParaRPr lang="en-US"/>
          </a:p>
        </p:txBody>
      </p:sp>
    </p:spTree>
    <p:extLst>
      <p:ext uri="{BB962C8B-B14F-4D97-AF65-F5344CB8AC3E}">
        <p14:creationId xmlns:p14="http://schemas.microsoft.com/office/powerpoint/2010/main" val="1679544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EF364B-22CB-40D3-9F9F-63C6D983A31E}"/>
              </a:ext>
            </a:extLst>
          </p:cNvPr>
          <p:cNvSpPr>
            <a:spLocks noGrp="1"/>
          </p:cNvSpPr>
          <p:nvPr>
            <p:ph type="title"/>
          </p:nvPr>
        </p:nvSpPr>
        <p:spPr>
          <a:xfrm>
            <a:off x="913795" y="0"/>
            <a:ext cx="10353762" cy="1257300"/>
          </a:xfrm>
        </p:spPr>
        <p:txBody>
          <a:bodyPr/>
          <a:lstStyle/>
          <a:p>
            <a:r>
              <a:rPr lang="fr-FR" dirty="0"/>
              <a:t>Une révolution littéraire I : le romantisme</a:t>
            </a:r>
            <a:endParaRPr lang="cs-CZ" dirty="0"/>
          </a:p>
        </p:txBody>
      </p:sp>
      <p:sp>
        <p:nvSpPr>
          <p:cNvPr id="3" name="Zástupný obsah 2">
            <a:extLst>
              <a:ext uri="{FF2B5EF4-FFF2-40B4-BE49-F238E27FC236}">
                <a16:creationId xmlns:a16="http://schemas.microsoft.com/office/drawing/2014/main" id="{A3184DFB-CFFC-480F-9E98-592CBFBAC53C}"/>
              </a:ext>
            </a:extLst>
          </p:cNvPr>
          <p:cNvSpPr>
            <a:spLocks noGrp="1"/>
          </p:cNvSpPr>
          <p:nvPr>
            <p:ph idx="1"/>
          </p:nvPr>
        </p:nvSpPr>
        <p:spPr>
          <a:xfrm>
            <a:off x="1002572" y="1463891"/>
            <a:ext cx="10353762" cy="3714749"/>
          </a:xfrm>
        </p:spPr>
        <p:txBody>
          <a:bodyPr/>
          <a:lstStyle/>
          <a:p>
            <a:pPr marL="36900" indent="0" algn="jus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Il y a aujourd’hui l’ancien régime littéraire comme l’ancien régime politique. Le dernier siècle pèse encore presque de tout point sur le nouveau. Il l’opprime notamment dans la critique. (…)Mais ce qu’il faut détruire avant tout, c’est le vieux faux goût. Il faut en dérouiller la littérature actuelle. C’est en vain qu’il la ronge et la ternit. Il parle à une génération jeune, sévère, puissante, qui ne le comprend pas. La queue du dix-huitième siècle traîne encore dans le dix-neuvième ; mais ce n’est pas nous, jeunes hommes qui avons vu Bonaparte, qui la lui porterons.</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(Victor Hugo: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Préface de Cromwell</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1826)</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datum 3">
            <a:extLst>
              <a:ext uri="{FF2B5EF4-FFF2-40B4-BE49-F238E27FC236}">
                <a16:creationId xmlns:a16="http://schemas.microsoft.com/office/drawing/2014/main" id="{F1B1ECD4-9BA3-4996-A54C-86BF9700A262}"/>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pic>
        <p:nvPicPr>
          <p:cNvPr id="6146" name="Picture 2">
            <a:extLst>
              <a:ext uri="{FF2B5EF4-FFF2-40B4-BE49-F238E27FC236}">
                <a16:creationId xmlns:a16="http://schemas.microsoft.com/office/drawing/2014/main" id="{CCCD8480-4E1D-495D-8FA4-579554EBE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0139" y="3662933"/>
            <a:ext cx="9068330" cy="3031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324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085929-5D46-447C-9A6C-F7B7B2030739}"/>
              </a:ext>
            </a:extLst>
          </p:cNvPr>
          <p:cNvSpPr>
            <a:spLocks noGrp="1"/>
          </p:cNvSpPr>
          <p:nvPr>
            <p:ph type="title"/>
          </p:nvPr>
        </p:nvSpPr>
        <p:spPr>
          <a:xfrm>
            <a:off x="913795" y="763701"/>
            <a:ext cx="5707899" cy="1675559"/>
          </a:xfrm>
        </p:spPr>
        <p:txBody>
          <a:bodyPr anchor="b">
            <a:normAutofit/>
          </a:bodyPr>
          <a:lstStyle/>
          <a:p>
            <a:r>
              <a:rPr lang="fr-FR" dirty="0"/>
              <a:t>Une révolution littéraire II: l’avènement du roman</a:t>
            </a:r>
            <a:endParaRPr lang="cs-CZ" dirty="0"/>
          </a:p>
        </p:txBody>
      </p:sp>
      <p:pic>
        <p:nvPicPr>
          <p:cNvPr id="1026" name="Picture 2" descr="Walter Scott - Quentin Durward   KOD 190 - Knihy">
            <a:extLst>
              <a:ext uri="{FF2B5EF4-FFF2-40B4-BE49-F238E27FC236}">
                <a16:creationId xmlns:a16="http://schemas.microsoft.com/office/drawing/2014/main" id="{2F8B24D3-63EB-4658-A332-3460C1733A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42551" y="921340"/>
            <a:ext cx="3275751" cy="4597545"/>
          </a:xfrm>
          <a:prstGeom prst="rect">
            <a:avLst/>
          </a:prstGeom>
          <a:solidFill>
            <a:srgbClr val="FFFFFF"/>
          </a:solidFill>
          <a:effectLst>
            <a:outerShdw blurRad="38100" dist="25400" dir="4440000">
              <a:srgbClr val="000000">
                <a:alpha val="36000"/>
              </a:srgbClr>
            </a:outerShdw>
          </a:effectLst>
        </p:spPr>
      </p:pic>
      <p:sp>
        <p:nvSpPr>
          <p:cNvPr id="3" name="Zástupný obsah 2">
            <a:extLst>
              <a:ext uri="{FF2B5EF4-FFF2-40B4-BE49-F238E27FC236}">
                <a16:creationId xmlns:a16="http://schemas.microsoft.com/office/drawing/2014/main" id="{0FCF2141-1DFA-4085-B4F0-5F5E1BD65EB1}"/>
              </a:ext>
            </a:extLst>
          </p:cNvPr>
          <p:cNvSpPr>
            <a:spLocks noGrp="1"/>
          </p:cNvSpPr>
          <p:nvPr>
            <p:ph type="body" sz="half" idx="2"/>
          </p:nvPr>
        </p:nvSpPr>
        <p:spPr>
          <a:xfrm>
            <a:off x="1473698" y="2679699"/>
            <a:ext cx="4588094" cy="3135695"/>
          </a:xfrm>
        </p:spPr>
        <p:txBody>
          <a:bodyPr anchor="t">
            <a:normAutofit/>
          </a:bodyPr>
          <a:lstStyle/>
          <a:p>
            <a:r>
              <a:rPr lang="fr-FR" sz="1800" dirty="0">
                <a:effectLst/>
              </a:rPr>
              <a:t>« </a:t>
            </a:r>
            <a:r>
              <a:rPr lang="fr-FR" sz="1800" i="1" dirty="0">
                <a:effectLst/>
              </a:rPr>
              <a:t>On n’écrit plus de nos jours que les romans historiques » </a:t>
            </a:r>
            <a:r>
              <a:rPr lang="fr-FR" sz="1800" dirty="0">
                <a:effectLst/>
              </a:rPr>
              <a:t>(journal </a:t>
            </a:r>
            <a:r>
              <a:rPr lang="fr-FR" sz="1800" i="1" dirty="0">
                <a:effectLst/>
              </a:rPr>
              <a:t>Le Globe</a:t>
            </a:r>
            <a:r>
              <a:rPr lang="fr-FR" sz="1800" dirty="0">
                <a:effectLst/>
              </a:rPr>
              <a:t>, le 23 juillet 1825)</a:t>
            </a:r>
          </a:p>
          <a:p>
            <a:r>
              <a:rPr lang="fr-FR" sz="1800" dirty="0">
                <a:effectLst/>
              </a:rPr>
              <a:t>« </a:t>
            </a:r>
            <a:r>
              <a:rPr lang="fr-FR" sz="1800" i="1" dirty="0">
                <a:effectLst/>
              </a:rPr>
              <a:t>Peu d’historiens sont aussi fidèles que ce romancier </a:t>
            </a:r>
            <a:r>
              <a:rPr lang="fr-FR" sz="1800" dirty="0">
                <a:effectLst/>
              </a:rPr>
              <a:t>(=Walter Scott). (…) </a:t>
            </a:r>
            <a:r>
              <a:rPr lang="fr-FR" sz="1800" i="1" dirty="0">
                <a:effectLst/>
              </a:rPr>
              <a:t>Nul romancier n’a caché plus d’enseignement sous plus de charme, plus de vérité sous la fiction.</a:t>
            </a:r>
            <a:r>
              <a:rPr lang="fr-FR" sz="1800" dirty="0">
                <a:effectLst/>
              </a:rPr>
              <a:t> » (Victor Hugo: </a:t>
            </a:r>
            <a:r>
              <a:rPr lang="fr-FR" sz="1800" i="1" dirty="0">
                <a:effectLst/>
              </a:rPr>
              <a:t>À propos de </a:t>
            </a:r>
            <a:r>
              <a:rPr lang="fr-FR" sz="1800" dirty="0">
                <a:effectLst/>
              </a:rPr>
              <a:t>Quentin </a:t>
            </a:r>
            <a:r>
              <a:rPr lang="fr-FR" sz="1800" dirty="0" err="1">
                <a:effectLst/>
              </a:rPr>
              <a:t>Durward</a:t>
            </a:r>
            <a:r>
              <a:rPr lang="fr-FR" sz="1800" dirty="0">
                <a:effectLst/>
              </a:rPr>
              <a:t>, 1823)</a:t>
            </a:r>
            <a:endParaRPr lang="fr-FR" sz="1800" i="1" dirty="0">
              <a:effectLst/>
            </a:endParaRPr>
          </a:p>
          <a:p>
            <a:endParaRPr lang="cs-CZ" dirty="0">
              <a:effectLst/>
            </a:endParaRPr>
          </a:p>
          <a:p>
            <a:endParaRPr lang="cs-CZ" dirty="0"/>
          </a:p>
        </p:txBody>
      </p:sp>
      <p:sp>
        <p:nvSpPr>
          <p:cNvPr id="4" name="Zástupný symbol pro datum 3">
            <a:extLst>
              <a:ext uri="{FF2B5EF4-FFF2-40B4-BE49-F238E27FC236}">
                <a16:creationId xmlns:a16="http://schemas.microsoft.com/office/drawing/2014/main" id="{180E2008-70C0-4A2C-9F28-033AB719E22A}"/>
              </a:ext>
            </a:extLst>
          </p:cNvPr>
          <p:cNvSpPr>
            <a:spLocks noGrp="1"/>
          </p:cNvSpPr>
          <p:nvPr>
            <p:ph type="dt" sz="half" idx="10"/>
          </p:nvPr>
        </p:nvSpPr>
        <p:spPr>
          <a:xfrm>
            <a:off x="7678736" y="6000749"/>
            <a:ext cx="2743200" cy="365125"/>
          </a:xfrm>
        </p:spPr>
        <p:txBody>
          <a:bodyPr anchor="ctr">
            <a:normAutofit/>
          </a:bodyPr>
          <a:lstStyle/>
          <a:p>
            <a:pPr rtl="0">
              <a:spcAft>
                <a:spcPts val="600"/>
              </a:spcAft>
            </a:pPr>
            <a:fld id="{5213B021-2D5C-4D9D-B959-C772AFC136FC}" type="datetime1">
              <a:rPr lang="cs-CZ" smtClean="0"/>
              <a:pPr rtl="0">
                <a:spcAft>
                  <a:spcPts val="600"/>
                </a:spcAft>
              </a:pPr>
              <a:t>14.10.2020</a:t>
            </a:fld>
            <a:endParaRPr lang="en-US"/>
          </a:p>
        </p:txBody>
      </p:sp>
    </p:spTree>
    <p:extLst>
      <p:ext uri="{BB962C8B-B14F-4D97-AF65-F5344CB8AC3E}">
        <p14:creationId xmlns:p14="http://schemas.microsoft.com/office/powerpoint/2010/main" val="3404396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D6A748D-BEEC-43A4-BFF3-B31C0275A5D9}"/>
              </a:ext>
            </a:extLst>
          </p:cNvPr>
          <p:cNvSpPr>
            <a:spLocks noGrp="1"/>
          </p:cNvSpPr>
          <p:nvPr>
            <p:ph type="title"/>
          </p:nvPr>
        </p:nvSpPr>
        <p:spPr>
          <a:xfrm>
            <a:off x="1052942" y="85725"/>
            <a:ext cx="10353762" cy="1257300"/>
          </a:xfrm>
        </p:spPr>
        <p:txBody>
          <a:bodyPr rtlCol="0">
            <a:normAutofit/>
          </a:bodyPr>
          <a:lstStyle/>
          <a:p>
            <a:pPr rtl="0"/>
            <a:r>
              <a:rPr lang="cs" dirty="0"/>
              <a:t>En guise d</a:t>
            </a:r>
            <a:r>
              <a:rPr lang="fr-FR" dirty="0"/>
              <a:t>’introduction</a:t>
            </a:r>
            <a:endParaRPr lang="cs" dirty="0"/>
          </a:p>
        </p:txBody>
      </p:sp>
      <p:graphicFrame>
        <p:nvGraphicFramePr>
          <p:cNvPr id="4" name="Zástupný symbol pro obsah 2">
            <a:extLst>
              <a:ext uri="{FF2B5EF4-FFF2-40B4-BE49-F238E27FC236}">
                <a16:creationId xmlns:a16="http://schemas.microsoft.com/office/drawing/2014/main" id="{AED04DAF-1E3F-4397-8834-E64118E9B2CD}"/>
              </a:ext>
            </a:extLst>
          </p:cNvPr>
          <p:cNvGraphicFramePr>
            <a:graphicFrameLocks noGrp="1"/>
          </p:cNvGraphicFramePr>
          <p:nvPr>
            <p:ph idx="1"/>
            <p:extLst>
              <p:ext uri="{D42A27DB-BD31-4B8C-83A1-F6EECF244321}">
                <p14:modId xmlns:p14="http://schemas.microsoft.com/office/powerpoint/2010/main" val="3203489563"/>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ovéPole 5">
            <a:extLst>
              <a:ext uri="{FF2B5EF4-FFF2-40B4-BE49-F238E27FC236}">
                <a16:creationId xmlns:a16="http://schemas.microsoft.com/office/drawing/2014/main" id="{EF549DB7-DAC3-4230-A626-AAD6C0518AE9}"/>
              </a:ext>
            </a:extLst>
          </p:cNvPr>
          <p:cNvSpPr txBox="1"/>
          <p:nvPr/>
        </p:nvSpPr>
        <p:spPr>
          <a:xfrm>
            <a:off x="4258771" y="1104498"/>
            <a:ext cx="3473580" cy="477054"/>
          </a:xfrm>
          <a:prstGeom prst="rect">
            <a:avLst/>
          </a:prstGeom>
          <a:noFill/>
        </p:spPr>
        <p:txBody>
          <a:bodyPr wrap="none" rtlCol="0">
            <a:spAutoFit/>
          </a:bodyPr>
          <a:lstStyle/>
          <a:p>
            <a:r>
              <a:rPr lang="fr-FR" sz="2500" dirty="0"/>
              <a:t>Portrait de Balzac de 1842</a:t>
            </a:r>
            <a:endParaRPr lang="cs-CZ" sz="2500" dirty="0"/>
          </a:p>
        </p:txBody>
      </p:sp>
      <p:pic>
        <p:nvPicPr>
          <p:cNvPr id="2050" name="Picture 2" descr="L'écrivain entrepreneur - Ép. 1/4 - Honoré de Balzac">
            <a:extLst>
              <a:ext uri="{FF2B5EF4-FFF2-40B4-BE49-F238E27FC236}">
                <a16:creationId xmlns:a16="http://schemas.microsoft.com/office/drawing/2014/main" id="{EAF2EDCC-A3D6-4877-A0AD-BC01B44AF7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4143" y="1942674"/>
            <a:ext cx="3382836" cy="4527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0897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F2CF4B2D-8245-4178-88F4-64D5B5F5F03E}"/>
              </a:ext>
            </a:extLst>
          </p:cNvPr>
          <p:cNvSpPr txBox="1"/>
          <p:nvPr/>
        </p:nvSpPr>
        <p:spPr>
          <a:xfrm>
            <a:off x="2731462" y="571992"/>
            <a:ext cx="5899115" cy="477054"/>
          </a:xfrm>
          <a:prstGeom prst="rect">
            <a:avLst/>
          </a:prstGeom>
          <a:noFill/>
        </p:spPr>
        <p:txBody>
          <a:bodyPr wrap="none" rtlCol="0">
            <a:spAutoFit/>
          </a:bodyPr>
          <a:lstStyle/>
          <a:p>
            <a:r>
              <a:rPr lang="fr-FR" sz="2500" dirty="0"/>
              <a:t>« Peau de chagrin »: un emblème de l’auteur?</a:t>
            </a:r>
            <a:endParaRPr lang="cs-CZ" sz="2500" dirty="0"/>
          </a:p>
        </p:txBody>
      </p:sp>
      <p:pic>
        <p:nvPicPr>
          <p:cNvPr id="8" name="Obrázek 7" descr="Obsah obrázku text&#10;&#10;Popis byl vytvořen automaticky">
            <a:extLst>
              <a:ext uri="{FF2B5EF4-FFF2-40B4-BE49-F238E27FC236}">
                <a16:creationId xmlns:a16="http://schemas.microsoft.com/office/drawing/2014/main" id="{6C38E616-80F7-4949-AFAC-1CCC4BEFA3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208" y="1452008"/>
            <a:ext cx="3654287" cy="5038044"/>
          </a:xfrm>
          <a:prstGeom prst="rect">
            <a:avLst/>
          </a:prstGeom>
        </p:spPr>
      </p:pic>
      <p:pic>
        <p:nvPicPr>
          <p:cNvPr id="1026" name="Picture 2" descr="La Peau de chagrin - Wikiwand">
            <a:extLst>
              <a:ext uri="{FF2B5EF4-FFF2-40B4-BE49-F238E27FC236}">
                <a16:creationId xmlns:a16="http://schemas.microsoft.com/office/drawing/2014/main" id="{6ACE533D-81A0-4B87-A7BA-59A99D0640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0882" y="1452008"/>
            <a:ext cx="6110910" cy="502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6131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5881D2-9878-4F32-B79A-1F45E4367AC3}"/>
              </a:ext>
            </a:extLst>
          </p:cNvPr>
          <p:cNvSpPr>
            <a:spLocks noGrp="1"/>
          </p:cNvSpPr>
          <p:nvPr>
            <p:ph type="title"/>
          </p:nvPr>
        </p:nvSpPr>
        <p:spPr/>
        <p:txBody>
          <a:bodyPr/>
          <a:lstStyle/>
          <a:p>
            <a:r>
              <a:rPr lang="fr-FR" dirty="0" err="1"/>
              <a:t>Informace</a:t>
            </a:r>
            <a:r>
              <a:rPr lang="fr-FR" dirty="0"/>
              <a:t> o </a:t>
            </a:r>
            <a:r>
              <a:rPr lang="fr-FR" dirty="0" err="1"/>
              <a:t>kurzu</a:t>
            </a:r>
            <a:endParaRPr lang="cs-CZ" dirty="0"/>
          </a:p>
        </p:txBody>
      </p:sp>
      <p:sp>
        <p:nvSpPr>
          <p:cNvPr id="3" name="Zástupný obsah 2">
            <a:extLst>
              <a:ext uri="{FF2B5EF4-FFF2-40B4-BE49-F238E27FC236}">
                <a16:creationId xmlns:a16="http://schemas.microsoft.com/office/drawing/2014/main" id="{9806ABCB-4CD2-43AD-B57A-B9797FB6E265}"/>
              </a:ext>
            </a:extLst>
          </p:cNvPr>
          <p:cNvSpPr>
            <a:spLocks noGrp="1"/>
          </p:cNvSpPr>
          <p:nvPr>
            <p:ph idx="1"/>
          </p:nvPr>
        </p:nvSpPr>
        <p:spPr/>
        <p:txBody>
          <a:bodyPr/>
          <a:lstStyle/>
          <a:p>
            <a:r>
              <a:rPr lang="fr-FR" dirty="0"/>
              <a:t>Pr</a:t>
            </a:r>
            <a:r>
              <a:rPr lang="cs-CZ" dirty="0" err="1"/>
              <a:t>ůběžné</a:t>
            </a:r>
            <a:r>
              <a:rPr lang="cs-CZ" dirty="0"/>
              <a:t> plnění:</a:t>
            </a:r>
          </a:p>
          <a:p>
            <a:pPr lvl="1"/>
            <a:r>
              <a:rPr lang="cs-CZ" dirty="0"/>
              <a:t>Účast na hodinách (+ příprava textů)</a:t>
            </a:r>
          </a:p>
          <a:p>
            <a:pPr lvl="1"/>
            <a:r>
              <a:rPr lang="cs-CZ" dirty="0"/>
              <a:t>Četba (dva tituly dle výběru, doporučeno </a:t>
            </a:r>
            <a:r>
              <a:rPr lang="cs-CZ" i="1" dirty="0"/>
              <a:t>P</a:t>
            </a:r>
            <a:r>
              <a:rPr lang="fr-FR" i="1" dirty="0"/>
              <a:t>ère Goriot </a:t>
            </a:r>
            <a:r>
              <a:rPr lang="fr-FR" dirty="0"/>
              <a:t>+ </a:t>
            </a:r>
            <a:r>
              <a:rPr lang="fr-FR" i="1" dirty="0"/>
              <a:t>Avant propos de la Comédie humaine </a:t>
            </a:r>
            <a:r>
              <a:rPr lang="fr-FR" dirty="0"/>
              <a:t>+ </a:t>
            </a:r>
            <a:r>
              <a:rPr lang="fr-FR" dirty="0" err="1"/>
              <a:t>jeden</a:t>
            </a:r>
            <a:r>
              <a:rPr lang="fr-FR" dirty="0"/>
              <a:t> da</a:t>
            </a:r>
            <a:r>
              <a:rPr lang="cs-CZ" dirty="0" err="1"/>
              <a:t>ší</a:t>
            </a:r>
            <a:r>
              <a:rPr lang="cs-CZ" dirty="0"/>
              <a:t>)</a:t>
            </a:r>
          </a:p>
          <a:p>
            <a:r>
              <a:rPr lang="cs-CZ" dirty="0"/>
              <a:t>Ukončení:</a:t>
            </a:r>
          </a:p>
          <a:p>
            <a:pPr lvl="1"/>
            <a:r>
              <a:rPr lang="cs-CZ" dirty="0"/>
              <a:t>„Mini-</a:t>
            </a:r>
            <a:r>
              <a:rPr lang="cs-CZ" dirty="0" err="1"/>
              <a:t>mémoire</a:t>
            </a:r>
            <a:r>
              <a:rPr lang="cs-CZ" dirty="0"/>
              <a:t>“ : analyse d</a:t>
            </a:r>
            <a:r>
              <a:rPr lang="fr-FR" dirty="0"/>
              <a:t>’un roman choisi/biographie d’un personnage balzacien</a:t>
            </a:r>
            <a:endParaRPr lang="cs-CZ" dirty="0"/>
          </a:p>
        </p:txBody>
      </p:sp>
      <p:sp>
        <p:nvSpPr>
          <p:cNvPr id="4" name="Zástupný symbol pro datum 3">
            <a:extLst>
              <a:ext uri="{FF2B5EF4-FFF2-40B4-BE49-F238E27FC236}">
                <a16:creationId xmlns:a16="http://schemas.microsoft.com/office/drawing/2014/main" id="{2A132D80-D947-4D65-93D0-C3CCB0429294}"/>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spTree>
    <p:extLst>
      <p:ext uri="{BB962C8B-B14F-4D97-AF65-F5344CB8AC3E}">
        <p14:creationId xmlns:p14="http://schemas.microsoft.com/office/powerpoint/2010/main" val="138401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CEEF19-C820-448E-B3DD-816A0D53C623}"/>
              </a:ext>
            </a:extLst>
          </p:cNvPr>
          <p:cNvSpPr>
            <a:spLocks noGrp="1"/>
          </p:cNvSpPr>
          <p:nvPr>
            <p:ph type="title"/>
          </p:nvPr>
        </p:nvSpPr>
        <p:spPr>
          <a:xfrm>
            <a:off x="913795" y="-190499"/>
            <a:ext cx="10353762" cy="1257300"/>
          </a:xfrm>
        </p:spPr>
        <p:txBody>
          <a:bodyPr/>
          <a:lstStyle/>
          <a:p>
            <a:r>
              <a:rPr lang="cs-CZ" b="1" dirty="0" err="1"/>
              <a:t>Bibliogra</a:t>
            </a:r>
            <a:r>
              <a:rPr lang="fr-FR" b="1" dirty="0"/>
              <a:t>ph</a:t>
            </a:r>
            <a:r>
              <a:rPr lang="cs-CZ" b="1" dirty="0" err="1"/>
              <a:t>ie</a:t>
            </a:r>
            <a:r>
              <a:rPr lang="cs-CZ" b="1" dirty="0"/>
              <a:t> </a:t>
            </a:r>
          </a:p>
        </p:txBody>
      </p:sp>
      <p:sp>
        <p:nvSpPr>
          <p:cNvPr id="3" name="Zástupný obsah 2">
            <a:extLst>
              <a:ext uri="{FF2B5EF4-FFF2-40B4-BE49-F238E27FC236}">
                <a16:creationId xmlns:a16="http://schemas.microsoft.com/office/drawing/2014/main" id="{35603592-CD40-4120-A961-12C31B998D33}"/>
              </a:ext>
            </a:extLst>
          </p:cNvPr>
          <p:cNvSpPr>
            <a:spLocks noGrp="1"/>
          </p:cNvSpPr>
          <p:nvPr>
            <p:ph idx="1"/>
          </p:nvPr>
        </p:nvSpPr>
        <p:spPr>
          <a:xfrm>
            <a:off x="924443" y="895720"/>
            <a:ext cx="10353762" cy="5176606"/>
          </a:xfrm>
        </p:spPr>
        <p:txBody>
          <a:bodyPr numCol="2">
            <a:noAutofit/>
          </a:bodyPr>
          <a:lstStyle/>
          <a:p>
            <a:pPr marL="342900" lvl="0" indent="-342900" algn="just">
              <a:lnSpc>
                <a:spcPct val="115000"/>
              </a:lnSpc>
              <a:buFont typeface="Symbol" panose="05050102010706020507" pitchFamily="18" charset="2"/>
              <a:buChar char=""/>
            </a:pPr>
            <a:r>
              <a:rPr lang="fr-FR" sz="1500" dirty="0">
                <a:effectLst/>
                <a:latin typeface="Times New Roman" panose="02020603050405020304" pitchFamily="18" charset="0"/>
                <a:ea typeface="Calibri" panose="020F0502020204030204" pitchFamily="34" charset="0"/>
                <a:cs typeface="Symbol" panose="05050102010706020507" pitchFamily="18" charset="2"/>
              </a:rPr>
              <a:t>Honoré de Balzac : </a:t>
            </a:r>
            <a:r>
              <a:rPr lang="fr-FR" sz="1500" i="1" dirty="0">
                <a:effectLst/>
                <a:latin typeface="Times New Roman" panose="02020603050405020304" pitchFamily="18" charset="0"/>
                <a:ea typeface="Calibri" panose="020F0502020204030204" pitchFamily="34" charset="0"/>
                <a:cs typeface="Symbol" panose="05050102010706020507" pitchFamily="18" charset="2"/>
              </a:rPr>
              <a:t>La Comédie humaine</a:t>
            </a:r>
            <a:endParaRPr lang="cs-CZ" sz="1500" dirty="0">
              <a:effectLst/>
              <a:latin typeface="Calibri" panose="020F0502020204030204" pitchFamily="34" charset="0"/>
              <a:ea typeface="Calibri" panose="020F0502020204030204" pitchFamily="34" charset="0"/>
              <a:cs typeface="Symbol" panose="05050102010706020507" pitchFamily="18" charset="2"/>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Avant-propos à la Comédie humaine</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Père Goriot</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cs-CZ" sz="1500" i="1" dirty="0">
                <a:effectLst/>
                <a:ea typeface="Calibri" panose="020F0502020204030204" pitchFamily="34" charset="0"/>
              </a:rPr>
              <a:t>Les </a:t>
            </a: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Illusions perdues</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Splendeurs et misères des courtisanes</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cs-CZ" sz="1500" i="1" dirty="0">
                <a:effectLst/>
                <a:latin typeface="Times New Roman" panose="02020603050405020304" pitchFamily="18" charset="0"/>
                <a:ea typeface="Calibri" panose="020F0502020204030204" pitchFamily="34" charset="0"/>
                <a:cs typeface="Times New Roman" panose="02020603050405020304" pitchFamily="18" charset="0"/>
              </a:rPr>
              <a:t>La </a:t>
            </a: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Peau de chagrin</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Colonel Chabert</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Eugénie Grandet</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Béatrix</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err="1">
                <a:effectLst/>
                <a:latin typeface="Times New Roman" panose="02020603050405020304" pitchFamily="18" charset="0"/>
                <a:ea typeface="Calibri" panose="020F0502020204030204" pitchFamily="34" charset="0"/>
                <a:cs typeface="Times New Roman" panose="02020603050405020304" pitchFamily="18" charset="0"/>
              </a:rPr>
              <a:t>Gobseck</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Lys dans la vallée </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Les Chouans ou la Bretagne en 1800</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Maison </a:t>
            </a:r>
            <a:r>
              <a:rPr lang="fr-FR" sz="1500" i="1" dirty="0" err="1">
                <a:effectLst/>
                <a:latin typeface="Times New Roman" panose="02020603050405020304" pitchFamily="18" charset="0"/>
                <a:ea typeface="Calibri" panose="020F0502020204030204" pitchFamily="34" charset="0"/>
                <a:cs typeface="Times New Roman" panose="02020603050405020304" pitchFamily="18" charset="0"/>
              </a:rPr>
              <a:t>Nucingen</a:t>
            </a: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Les Secrets de la princesse de </a:t>
            </a:r>
            <a:r>
              <a:rPr lang="fr-FR" sz="1500" i="1" dirty="0" err="1">
                <a:effectLst/>
                <a:latin typeface="Times New Roman" panose="02020603050405020304" pitchFamily="18" charset="0"/>
                <a:ea typeface="Calibri" panose="020F0502020204030204" pitchFamily="34" charset="0"/>
                <a:cs typeface="Times New Roman" panose="02020603050405020304" pitchFamily="18" charset="0"/>
              </a:rPr>
              <a:t>Cadignan</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César Birotteau </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Maître Cornelius</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Histoire de Treize </a:t>
            </a:r>
            <a:r>
              <a:rPr lang="fr-FR" sz="1500" dirty="0">
                <a:effectLst/>
                <a:latin typeface="Times New Roman" panose="02020603050405020304" pitchFamily="18" charset="0"/>
                <a:ea typeface="Calibri" panose="020F0502020204030204" pitchFamily="34" charset="0"/>
                <a:cs typeface="Times New Roman" panose="02020603050405020304" pitchFamily="18" charset="0"/>
              </a:rPr>
              <a:t>(</a:t>
            </a:r>
            <a:r>
              <a:rPr lang="fr-FR" sz="1500" i="1" dirty="0" err="1">
                <a:effectLst/>
                <a:latin typeface="Times New Roman" panose="02020603050405020304" pitchFamily="18" charset="0"/>
                <a:ea typeface="Calibri" panose="020F0502020204030204" pitchFamily="34" charset="0"/>
                <a:cs typeface="Times New Roman" panose="02020603050405020304" pitchFamily="18" charset="0"/>
              </a:rPr>
              <a:t>Ferragus</a:t>
            </a: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 – La Duchesse de </a:t>
            </a:r>
            <a:r>
              <a:rPr lang="fr-FR" sz="1500" i="1" dirty="0" err="1">
                <a:effectLst/>
                <a:latin typeface="Times New Roman" panose="02020603050405020304" pitchFamily="18" charset="0"/>
                <a:ea typeface="Calibri" panose="020F0502020204030204" pitchFamily="34" charset="0"/>
                <a:cs typeface="Times New Roman" panose="02020603050405020304" pitchFamily="18" charset="0"/>
              </a:rPr>
              <a:t>Langenais</a:t>
            </a: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 – La Fille aux yeux d’or</a:t>
            </a:r>
            <a:r>
              <a:rPr lang="fr-FR" sz="15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5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fr-FR" sz="1500" i="1" dirty="0">
                <a:effectLst/>
                <a:latin typeface="Times New Roman" panose="02020603050405020304" pitchFamily="18" charset="0"/>
                <a:ea typeface="Calibri" panose="020F0502020204030204" pitchFamily="34" charset="0"/>
                <a:cs typeface="Times New Roman" panose="02020603050405020304" pitchFamily="18" charset="0"/>
              </a:rPr>
              <a:t>La Maison au chat qui pelote </a:t>
            </a:r>
            <a:endParaRPr lang="cs-CZ" sz="15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742950" lvl="1" indent="-285750" algn="just">
              <a:lnSpc>
                <a:spcPct val="115000"/>
              </a:lnSpc>
              <a:buFont typeface="Courier New" panose="02070309020205020404" pitchFamily="49" charset="0"/>
              <a:buChar char="o"/>
            </a:pPr>
            <a:r>
              <a:rPr lang="cs-CZ" sz="1500" i="1" dirty="0" err="1">
                <a:effectLst/>
                <a:ea typeface="Calibri" panose="020F0502020204030204" pitchFamily="34" charset="0"/>
              </a:rPr>
              <a:t>Une</a:t>
            </a:r>
            <a:r>
              <a:rPr lang="cs-CZ" sz="1500" i="1" dirty="0">
                <a:effectLst/>
                <a:ea typeface="Calibri" panose="020F0502020204030204" pitchFamily="34" charset="0"/>
              </a:rPr>
              <a:t> </a:t>
            </a:r>
            <a:r>
              <a:rPr lang="cs-CZ" sz="1500" i="1" dirty="0" err="1">
                <a:effectLst/>
                <a:ea typeface="Calibri" panose="020F0502020204030204" pitchFamily="34" charset="0"/>
              </a:rPr>
              <a:t>fille</a:t>
            </a:r>
            <a:r>
              <a:rPr lang="cs-CZ" sz="1500" i="1" dirty="0">
                <a:effectLst/>
                <a:ea typeface="Calibri" panose="020F0502020204030204" pitchFamily="34" charset="0"/>
              </a:rPr>
              <a:t> d</a:t>
            </a:r>
            <a:r>
              <a:rPr lang="fr-FR" sz="1500" i="1" dirty="0">
                <a:effectLst/>
                <a:ea typeface="Calibri" panose="020F0502020204030204" pitchFamily="34" charset="0"/>
              </a:rPr>
              <a:t>’Ève</a:t>
            </a:r>
          </a:p>
          <a:p>
            <a:pPr marL="742950" lvl="1" indent="-285750" algn="just">
              <a:lnSpc>
                <a:spcPct val="115000"/>
              </a:lnSpc>
              <a:buFont typeface="Courier New" panose="02070309020205020404" pitchFamily="49" charset="0"/>
              <a:buChar char="o"/>
            </a:pPr>
            <a:r>
              <a:rPr lang="fr-FR" sz="1500" i="1" dirty="0">
                <a:effectLst/>
                <a:ea typeface="Calibri" panose="020F0502020204030204" pitchFamily="34" charset="0"/>
              </a:rPr>
              <a:t>Cabinet des antiques</a:t>
            </a:r>
          </a:p>
          <a:p>
            <a:pPr marL="742950" lvl="1" indent="-285750" algn="just">
              <a:lnSpc>
                <a:spcPct val="115000"/>
              </a:lnSpc>
              <a:buFont typeface="Courier New" panose="02070309020205020404" pitchFamily="49" charset="0"/>
              <a:buChar char="o"/>
            </a:pPr>
            <a:r>
              <a:rPr lang="fr-FR" sz="1500" i="1" dirty="0">
                <a:effectLst/>
                <a:ea typeface="Calibri" panose="020F0502020204030204" pitchFamily="34" charset="0"/>
              </a:rPr>
              <a:t>La messe de l’athée</a:t>
            </a:r>
            <a:endParaRPr lang="cs-CZ" sz="1500" dirty="0">
              <a:effectLst/>
              <a:ea typeface="Calibri" panose="020F0502020204030204" pitchFamily="34" charset="0"/>
            </a:endParaRPr>
          </a:p>
          <a:p>
            <a:pPr marL="342900" lvl="0" indent="-342900" algn="just">
              <a:lnSpc>
                <a:spcPct val="115000"/>
              </a:lnSpc>
              <a:buFont typeface="Symbol" panose="05050102010706020507" pitchFamily="18" charset="2"/>
              <a:buChar char=""/>
            </a:pPr>
            <a:r>
              <a:rPr lang="fr-FR" sz="1500" dirty="0">
                <a:effectLst/>
                <a:latin typeface="Times New Roman" panose="02020603050405020304" pitchFamily="18" charset="0"/>
                <a:ea typeface="Calibri" panose="020F0502020204030204" pitchFamily="34" charset="0"/>
                <a:cs typeface="Symbol" panose="05050102010706020507" pitchFamily="18" charset="2"/>
              </a:rPr>
              <a:t>Honoré de Balzac : </a:t>
            </a:r>
            <a:r>
              <a:rPr lang="fr-FR" sz="1500" i="1" dirty="0">
                <a:effectLst/>
                <a:latin typeface="Times New Roman" panose="02020603050405020304" pitchFamily="18" charset="0"/>
                <a:ea typeface="Calibri" panose="020F0502020204030204" pitchFamily="34" charset="0"/>
                <a:cs typeface="Symbol" panose="05050102010706020507" pitchFamily="18" charset="2"/>
              </a:rPr>
              <a:t>Lettres à madame Hanska.</a:t>
            </a:r>
            <a:r>
              <a:rPr lang="fr-FR" sz="1500" dirty="0">
                <a:effectLst/>
                <a:latin typeface="Times New Roman" panose="02020603050405020304" pitchFamily="18" charset="0"/>
                <a:ea typeface="Calibri" panose="020F0502020204030204" pitchFamily="34" charset="0"/>
                <a:cs typeface="Symbol" panose="05050102010706020507" pitchFamily="18" charset="2"/>
              </a:rPr>
              <a:t> Paris, Robert Laffont, 1990.</a:t>
            </a:r>
            <a:endParaRPr lang="cs-CZ" sz="1500" dirty="0">
              <a:effectLst/>
              <a:latin typeface="Calibri" panose="020F0502020204030204" pitchFamily="34" charset="0"/>
              <a:ea typeface="Calibri" panose="020F0502020204030204" pitchFamily="34" charset="0"/>
              <a:cs typeface="Symbol" panose="05050102010706020507" pitchFamily="18" charset="2"/>
            </a:endParaRPr>
          </a:p>
          <a:p>
            <a:pPr marL="342900" lvl="0" indent="-342900" algn="just">
              <a:lnSpc>
                <a:spcPct val="115000"/>
              </a:lnSpc>
              <a:spcAft>
                <a:spcPts val="1000"/>
              </a:spcAft>
              <a:buFont typeface="Symbol" panose="05050102010706020507" pitchFamily="18" charset="2"/>
              <a:buChar char=""/>
            </a:pPr>
            <a:r>
              <a:rPr lang="fr-FR" sz="1500" dirty="0">
                <a:effectLst/>
                <a:latin typeface="Times New Roman" panose="02020603050405020304" pitchFamily="18" charset="0"/>
                <a:ea typeface="Calibri" panose="020F0502020204030204" pitchFamily="34" charset="0"/>
                <a:cs typeface="Symbol" panose="05050102010706020507" pitchFamily="18" charset="2"/>
              </a:rPr>
              <a:t>Honoré de Balzac : </a:t>
            </a:r>
            <a:r>
              <a:rPr lang="fr-FR" sz="1500" i="1" dirty="0">
                <a:effectLst/>
                <a:latin typeface="Times New Roman" panose="02020603050405020304" pitchFamily="18" charset="0"/>
                <a:ea typeface="Calibri" panose="020F0502020204030204" pitchFamily="34" charset="0"/>
                <a:cs typeface="Symbol" panose="05050102010706020507" pitchFamily="18" charset="2"/>
              </a:rPr>
              <a:t>Correspondance I-III. </a:t>
            </a:r>
            <a:r>
              <a:rPr lang="fr-FR" sz="1500" dirty="0">
                <a:effectLst/>
                <a:latin typeface="Times New Roman" panose="02020603050405020304" pitchFamily="18" charset="0"/>
                <a:ea typeface="Calibri" panose="020F0502020204030204" pitchFamily="34" charset="0"/>
                <a:cs typeface="Symbol" panose="05050102010706020507" pitchFamily="18" charset="2"/>
              </a:rPr>
              <a:t>Paris, Gallimard, coll. « Bibliothèque de la Pléiade », 2006-2017.</a:t>
            </a:r>
            <a:endParaRPr lang="cs-CZ" sz="1500" dirty="0">
              <a:effectLst/>
              <a:latin typeface="Calibri" panose="020F0502020204030204" pitchFamily="34" charset="0"/>
              <a:ea typeface="Calibri" panose="020F0502020204030204" pitchFamily="34" charset="0"/>
              <a:cs typeface="Symbol" panose="05050102010706020507" pitchFamily="18" charset="2"/>
            </a:endParaRPr>
          </a:p>
          <a:p>
            <a:endParaRPr lang="cs-CZ" sz="1500" dirty="0"/>
          </a:p>
        </p:txBody>
      </p:sp>
      <p:sp>
        <p:nvSpPr>
          <p:cNvPr id="4" name="Zástupný symbol pro datum 3">
            <a:extLst>
              <a:ext uri="{FF2B5EF4-FFF2-40B4-BE49-F238E27FC236}">
                <a16:creationId xmlns:a16="http://schemas.microsoft.com/office/drawing/2014/main" id="{1A92A86E-22DA-40DB-944F-A1709598FC50}"/>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spTree>
    <p:extLst>
      <p:ext uri="{BB962C8B-B14F-4D97-AF65-F5344CB8AC3E}">
        <p14:creationId xmlns:p14="http://schemas.microsoft.com/office/powerpoint/2010/main" val="122719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DB2B9-D6F6-49B8-B87E-741A0785149D}"/>
              </a:ext>
            </a:extLst>
          </p:cNvPr>
          <p:cNvSpPr>
            <a:spLocks noGrp="1"/>
          </p:cNvSpPr>
          <p:nvPr>
            <p:ph type="title"/>
          </p:nvPr>
        </p:nvSpPr>
        <p:spPr/>
        <p:txBody>
          <a:bodyPr/>
          <a:lstStyle/>
          <a:p>
            <a:r>
              <a:rPr lang="fr-FR" dirty="0"/>
              <a:t>Filmographie</a:t>
            </a:r>
            <a:endParaRPr lang="cs-CZ" dirty="0"/>
          </a:p>
        </p:txBody>
      </p:sp>
      <p:sp>
        <p:nvSpPr>
          <p:cNvPr id="3" name="Zástupný obsah 2">
            <a:extLst>
              <a:ext uri="{FF2B5EF4-FFF2-40B4-BE49-F238E27FC236}">
                <a16:creationId xmlns:a16="http://schemas.microsoft.com/office/drawing/2014/main" id="{EF93ADD4-D590-498D-9347-706D8F616B6B}"/>
              </a:ext>
            </a:extLst>
          </p:cNvPr>
          <p:cNvSpPr>
            <a:spLocks noGrp="1"/>
          </p:cNvSpPr>
          <p:nvPr>
            <p:ph idx="1"/>
          </p:nvPr>
        </p:nvSpPr>
        <p:spPr>
          <a:xfrm>
            <a:off x="913795" y="2076450"/>
            <a:ext cx="3631572" cy="3714749"/>
          </a:xfrm>
        </p:spPr>
        <p:txBody>
          <a:bodyPr/>
          <a:lstStyle/>
          <a:p>
            <a:pPr marL="342900" lvl="0" indent="-342900" algn="just">
              <a:lnSpc>
                <a:spcPct val="115000"/>
              </a:lnSpc>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Balzac </a:t>
            </a:r>
            <a:r>
              <a:rPr lang="fr-FR" sz="1800">
                <a:effectLst/>
                <a:latin typeface="Times New Roman" panose="02020603050405020304" pitchFamily="18" charset="0"/>
                <a:ea typeface="Calibri" panose="020F0502020204030204" pitchFamily="34" charset="0"/>
                <a:cs typeface="Times New Roman" panose="02020603050405020304" pitchFamily="18" charset="0"/>
              </a:rPr>
              <a:t>(FR, 1999)</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Colonel Chabert </a:t>
            </a:r>
            <a:r>
              <a:rPr lang="fr-FR" sz="1800">
                <a:effectLst/>
                <a:latin typeface="Times New Roman" panose="02020603050405020304" pitchFamily="18" charset="0"/>
                <a:ea typeface="Calibri" panose="020F0502020204030204" pitchFamily="34" charset="0"/>
                <a:cs typeface="Times New Roman" panose="02020603050405020304" pitchFamily="18" charset="0"/>
              </a:rPr>
              <a:t>(FR, 1994)</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Le Père Goriot </a:t>
            </a:r>
            <a:r>
              <a:rPr lang="fr-FR" sz="1800">
                <a:effectLst/>
                <a:latin typeface="Times New Roman" panose="02020603050405020304" pitchFamily="18" charset="0"/>
                <a:ea typeface="Calibri" panose="020F0502020204030204" pitchFamily="34" charset="0"/>
                <a:cs typeface="Times New Roman" panose="02020603050405020304" pitchFamily="18" charset="0"/>
              </a:rPr>
              <a:t>(FR, 2004)</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Bratranec Pons </a:t>
            </a:r>
            <a:r>
              <a:rPr lang="fr-FR" sz="1800">
                <a:effectLst/>
                <a:latin typeface="Times New Roman" panose="02020603050405020304" pitchFamily="18" charset="0"/>
                <a:ea typeface="Calibri" panose="020F0502020204030204" pitchFamily="34" charset="0"/>
                <a:cs typeface="Times New Roman" panose="02020603050405020304" pitchFamily="18" charset="0"/>
              </a:rPr>
              <a:t>(CS, 1973)</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Gobseck </a:t>
            </a:r>
            <a:r>
              <a:rPr lang="fr-FR" sz="1800">
                <a:effectLst/>
                <a:latin typeface="Times New Roman" panose="02020603050405020304" pitchFamily="18" charset="0"/>
                <a:ea typeface="Calibri" panose="020F0502020204030204" pitchFamily="34" charset="0"/>
                <a:cs typeface="Times New Roman" panose="02020603050405020304" pitchFamily="18" charset="0"/>
              </a:rPr>
              <a:t>(CS, 1985)</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1000"/>
              </a:spcAft>
              <a:buFont typeface="Symbol" panose="05050102010706020507" pitchFamily="18" charset="2"/>
              <a:buChar char=""/>
            </a:pPr>
            <a:r>
              <a:rPr lang="fr-FR" sz="1800" i="1">
                <a:effectLst/>
                <a:latin typeface="Times New Roman" panose="02020603050405020304" pitchFamily="18" charset="0"/>
                <a:ea typeface="Calibri" panose="020F0502020204030204" pitchFamily="34" charset="0"/>
                <a:cs typeface="Times New Roman" panose="02020603050405020304" pitchFamily="18" charset="0"/>
              </a:rPr>
              <a:t>Mistr Kornelius </a:t>
            </a:r>
            <a:r>
              <a:rPr lang="fr-FR" sz="1800">
                <a:effectLst/>
                <a:latin typeface="Times New Roman" panose="02020603050405020304" pitchFamily="18" charset="0"/>
                <a:ea typeface="Calibri" panose="020F0502020204030204" pitchFamily="34" charset="0"/>
                <a:cs typeface="Times New Roman" panose="02020603050405020304" pitchFamily="18" charset="0"/>
              </a:rPr>
              <a:t>(CS, 1988)</a:t>
            </a:r>
            <a:endParaRPr lang="cs-CZ" sz="180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symbol pro datum 3">
            <a:extLst>
              <a:ext uri="{FF2B5EF4-FFF2-40B4-BE49-F238E27FC236}">
                <a16:creationId xmlns:a16="http://schemas.microsoft.com/office/drawing/2014/main" id="{A2CC0F76-4C7C-4745-A5EC-AFE43B5E76B7}"/>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pic>
        <p:nvPicPr>
          <p:cNvPr id="1026" name="Picture 2" descr="Best Movies Like Balzac: A Passionate Life | BestSimilar">
            <a:extLst>
              <a:ext uri="{FF2B5EF4-FFF2-40B4-BE49-F238E27FC236}">
                <a16:creationId xmlns:a16="http://schemas.microsoft.com/office/drawing/2014/main" id="{C72B8B5B-351F-43F6-A433-B239C7070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0764" y="609600"/>
            <a:ext cx="3452243" cy="481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34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F868A7-2CCF-4101-9A34-E2046A5076AA}"/>
              </a:ext>
            </a:extLst>
          </p:cNvPr>
          <p:cNvSpPr>
            <a:spLocks noGrp="1"/>
          </p:cNvSpPr>
          <p:nvPr>
            <p:ph type="title"/>
          </p:nvPr>
        </p:nvSpPr>
        <p:spPr/>
        <p:txBody>
          <a:bodyPr/>
          <a:lstStyle/>
          <a:p>
            <a:r>
              <a:rPr lang="cs-CZ" dirty="0"/>
              <a:t> </a:t>
            </a:r>
            <a:r>
              <a:rPr lang="cs-CZ" dirty="0" err="1"/>
              <a:t>Bibliographie</a:t>
            </a:r>
            <a:r>
              <a:rPr lang="cs-CZ" dirty="0"/>
              <a:t> </a:t>
            </a:r>
            <a:r>
              <a:rPr lang="cs-CZ" dirty="0" err="1"/>
              <a:t>critique</a:t>
            </a:r>
            <a:r>
              <a:rPr lang="cs-CZ" dirty="0"/>
              <a:t> </a:t>
            </a:r>
            <a:r>
              <a:rPr lang="cs-CZ" dirty="0" err="1"/>
              <a:t>sélective</a:t>
            </a:r>
            <a:r>
              <a:rPr lang="cs-CZ" dirty="0"/>
              <a:t> </a:t>
            </a:r>
          </a:p>
        </p:txBody>
      </p:sp>
      <p:sp>
        <p:nvSpPr>
          <p:cNvPr id="3" name="Zástupný obsah 2">
            <a:extLst>
              <a:ext uri="{FF2B5EF4-FFF2-40B4-BE49-F238E27FC236}">
                <a16:creationId xmlns:a16="http://schemas.microsoft.com/office/drawing/2014/main" id="{C1CE483E-D150-4D52-8046-D258451179A5}"/>
              </a:ext>
            </a:extLst>
          </p:cNvPr>
          <p:cNvSpPr>
            <a:spLocks noGrp="1"/>
          </p:cNvSpPr>
          <p:nvPr>
            <p:ph idx="1"/>
          </p:nvPr>
        </p:nvSpPr>
        <p:spPr>
          <a:xfrm>
            <a:off x="762874" y="1709506"/>
            <a:ext cx="10353762" cy="4448637"/>
          </a:xfrm>
        </p:spPr>
        <p:txBody>
          <a:bodyPr>
            <a:normAutofit fontScale="92500" lnSpcReduction="20000"/>
          </a:bodyPr>
          <a:lstStyle/>
          <a:p>
            <a:pPr indent="-342900" algn="just">
              <a:lnSpc>
                <a:spcPct val="115000"/>
              </a:lnSpc>
            </a:pPr>
            <a:r>
              <a:rPr lang="fr-FR" sz="1900" dirty="0">
                <a:effectLst/>
                <a:ea typeface="Calibri" panose="020F0502020204030204" pitchFamily="34" charset="0"/>
              </a:rPr>
              <a:t>André Maurois : </a:t>
            </a:r>
            <a:r>
              <a:rPr lang="fr-FR" sz="1900" i="1" dirty="0">
                <a:effectLst/>
                <a:ea typeface="Calibri" panose="020F0502020204030204" pitchFamily="34" charset="0"/>
              </a:rPr>
              <a:t>Prométhée ou la vie de Balzac</a:t>
            </a:r>
            <a:endParaRPr lang="cs-CZ" sz="1900" dirty="0">
              <a:effectLst/>
              <a:ea typeface="Calibri" panose="020F0502020204030204" pitchFamily="34" charset="0"/>
            </a:endParaRPr>
          </a:p>
          <a:p>
            <a:pPr indent="-342900" algn="just">
              <a:lnSpc>
                <a:spcPct val="115000"/>
              </a:lnSpc>
              <a:spcAft>
                <a:spcPts val="1000"/>
              </a:spcAft>
            </a:pPr>
            <a:r>
              <a:rPr lang="fr-FR" sz="1900" dirty="0">
                <a:effectLst/>
                <a:ea typeface="Calibri" panose="020F0502020204030204" pitchFamily="34" charset="0"/>
              </a:rPr>
              <a:t>Henri Troyat : </a:t>
            </a:r>
            <a:r>
              <a:rPr lang="fr-FR" sz="1900" i="1" dirty="0">
                <a:effectLst/>
                <a:ea typeface="Calibri" panose="020F0502020204030204" pitchFamily="34" charset="0"/>
              </a:rPr>
              <a:t>Balzac</a:t>
            </a:r>
            <a:r>
              <a:rPr lang="fr-FR" sz="1900" dirty="0">
                <a:effectLst/>
                <a:ea typeface="Calibri" panose="020F0502020204030204" pitchFamily="34" charset="0"/>
              </a:rPr>
              <a:t> </a:t>
            </a:r>
            <a:endParaRPr lang="cs-CZ" sz="1900" dirty="0">
              <a:effectLst/>
              <a:ea typeface="Calibri" panose="020F0502020204030204" pitchFamily="34" charset="0"/>
            </a:endParaRPr>
          </a:p>
          <a:p>
            <a:r>
              <a:rPr lang="fr-FR" sz="1900" dirty="0"/>
              <a:t>Pierre </a:t>
            </a:r>
            <a:r>
              <a:rPr lang="fr-FR" sz="1900" dirty="0" err="1"/>
              <a:t>Barbéris</a:t>
            </a:r>
            <a:r>
              <a:rPr lang="fr-FR" sz="1900" dirty="0"/>
              <a:t> : </a:t>
            </a:r>
            <a:r>
              <a:rPr lang="fr-FR" sz="1900" i="1" dirty="0"/>
              <a:t>Le Monde de Balzac </a:t>
            </a:r>
          </a:p>
          <a:p>
            <a:pPr indent="-342900" algn="just">
              <a:lnSpc>
                <a:spcPct val="115000"/>
              </a:lnSpc>
            </a:pPr>
            <a:r>
              <a:rPr lang="fr-FR" sz="1900" dirty="0">
                <a:effectLst/>
                <a:ea typeface="Calibri" panose="020F0502020204030204" pitchFamily="34" charset="0"/>
              </a:rPr>
              <a:t>Pierre-Georges Castex : </a:t>
            </a:r>
            <a:r>
              <a:rPr lang="fr-FR" sz="1900" i="1" dirty="0">
                <a:effectLst/>
                <a:ea typeface="Calibri" panose="020F0502020204030204" pitchFamily="34" charset="0"/>
              </a:rPr>
              <a:t>L’Univers de </a:t>
            </a:r>
            <a:r>
              <a:rPr lang="fr-FR" sz="1900" dirty="0">
                <a:effectLst/>
                <a:ea typeface="Calibri" panose="020F0502020204030204" pitchFamily="34" charset="0"/>
              </a:rPr>
              <a:t>La Comédie humaine, </a:t>
            </a:r>
            <a:r>
              <a:rPr lang="fr-FR" sz="1900" i="1" dirty="0">
                <a:effectLst/>
                <a:ea typeface="Calibri" panose="020F0502020204030204" pitchFamily="34" charset="0"/>
              </a:rPr>
              <a:t>in </a:t>
            </a:r>
            <a:r>
              <a:rPr lang="fr-FR" sz="1900" dirty="0">
                <a:effectLst/>
                <a:ea typeface="Calibri" panose="020F0502020204030204" pitchFamily="34" charset="0"/>
              </a:rPr>
              <a:t>: Honoré de Balzac : </a:t>
            </a:r>
            <a:r>
              <a:rPr lang="fr-FR" sz="1900" i="1" dirty="0">
                <a:effectLst/>
                <a:ea typeface="Calibri" panose="020F0502020204030204" pitchFamily="34" charset="0"/>
              </a:rPr>
              <a:t>La Comédie humaine I</a:t>
            </a:r>
            <a:r>
              <a:rPr lang="fr-FR" sz="1900" dirty="0">
                <a:effectLst/>
                <a:ea typeface="Calibri" panose="020F0502020204030204" pitchFamily="34" charset="0"/>
              </a:rPr>
              <a:t>, Paris : Gallimard, 1976, « Bibliothèque de la Pléiade », pp. IX-LXXVI.</a:t>
            </a:r>
            <a:endParaRPr lang="cs-CZ" sz="1900" dirty="0">
              <a:effectLst/>
              <a:ea typeface="Calibri" panose="020F0502020204030204" pitchFamily="34" charset="0"/>
            </a:endParaRPr>
          </a:p>
          <a:p>
            <a:pPr indent="-342900" algn="just">
              <a:lnSpc>
                <a:spcPct val="115000"/>
              </a:lnSpc>
              <a:spcAft>
                <a:spcPts val="1000"/>
              </a:spcAft>
            </a:pPr>
            <a:r>
              <a:rPr lang="fr-FR" sz="1900" dirty="0">
                <a:effectLst/>
                <a:ea typeface="Calibri" panose="020F0502020204030204" pitchFamily="34" charset="0"/>
              </a:rPr>
              <a:t>Gérard </a:t>
            </a:r>
            <a:r>
              <a:rPr lang="fr-FR" sz="1900" dirty="0" err="1">
                <a:effectLst/>
                <a:ea typeface="Calibri" panose="020F0502020204030204" pitchFamily="34" charset="0"/>
              </a:rPr>
              <a:t>Gengembre</a:t>
            </a:r>
            <a:r>
              <a:rPr lang="fr-FR" sz="1900" dirty="0">
                <a:effectLst/>
                <a:ea typeface="Calibri" panose="020F0502020204030204" pitchFamily="34" charset="0"/>
              </a:rPr>
              <a:t> : </a:t>
            </a:r>
            <a:r>
              <a:rPr lang="fr-FR" sz="1900" i="1" dirty="0">
                <a:effectLst/>
                <a:ea typeface="Calibri" panose="020F0502020204030204" pitchFamily="34" charset="0"/>
              </a:rPr>
              <a:t>Balzac, le Napoléon des lettres</a:t>
            </a:r>
            <a:endParaRPr lang="cs-CZ" sz="1900" dirty="0">
              <a:effectLst/>
              <a:ea typeface="Calibri" panose="020F0502020204030204" pitchFamily="34" charset="0"/>
            </a:endParaRPr>
          </a:p>
          <a:p>
            <a:r>
              <a:rPr lang="fr-FR" sz="1900" dirty="0">
                <a:effectLst/>
                <a:ea typeface="Calibri" panose="020F0502020204030204" pitchFamily="34" charset="0"/>
              </a:rPr>
              <a:t>Félicien Marceau : </a:t>
            </a:r>
            <a:r>
              <a:rPr lang="fr-FR" sz="1900" i="1" dirty="0">
                <a:effectLst/>
                <a:ea typeface="Calibri" panose="020F0502020204030204" pitchFamily="34" charset="0"/>
              </a:rPr>
              <a:t>Balzac et son monde</a:t>
            </a:r>
          </a:p>
          <a:p>
            <a:pPr indent="-342900" algn="just">
              <a:lnSpc>
                <a:spcPct val="115000"/>
              </a:lnSpc>
            </a:pPr>
            <a:r>
              <a:rPr lang="fr-FR" sz="1900" dirty="0">
                <a:effectLst/>
                <a:ea typeface="Calibri" panose="020F0502020204030204" pitchFamily="34" charset="0"/>
              </a:rPr>
              <a:t>André Lagarde – Laurent Michard : </a:t>
            </a:r>
            <a:r>
              <a:rPr lang="cs-CZ" sz="1900" i="1" dirty="0">
                <a:effectLst/>
                <a:ea typeface="Calibri" panose="020F0502020204030204" pitchFamily="34" charset="0"/>
              </a:rPr>
              <a:t>Francouzská literatura 19. století</a:t>
            </a:r>
            <a:endParaRPr lang="cs-CZ" sz="1900" dirty="0">
              <a:effectLst/>
              <a:ea typeface="Calibri" panose="020F0502020204030204" pitchFamily="34" charset="0"/>
            </a:endParaRPr>
          </a:p>
          <a:p>
            <a:pPr indent="-342900" algn="just">
              <a:lnSpc>
                <a:spcPct val="115000"/>
              </a:lnSpc>
            </a:pPr>
            <a:r>
              <a:rPr lang="fr-FR" sz="1900" dirty="0">
                <a:effectLst/>
                <a:ea typeface="Calibri" panose="020F0502020204030204" pitchFamily="34" charset="0"/>
              </a:rPr>
              <a:t>György Lukacs : </a:t>
            </a:r>
            <a:r>
              <a:rPr lang="fr-FR" sz="1900" i="1" dirty="0" err="1">
                <a:effectLst/>
                <a:ea typeface="Calibri" panose="020F0502020204030204" pitchFamily="34" charset="0"/>
              </a:rPr>
              <a:t>Historický</a:t>
            </a:r>
            <a:r>
              <a:rPr lang="fr-FR" sz="1900" i="1" dirty="0">
                <a:effectLst/>
                <a:ea typeface="Calibri" panose="020F0502020204030204" pitchFamily="34" charset="0"/>
              </a:rPr>
              <a:t> </a:t>
            </a:r>
            <a:r>
              <a:rPr lang="fr-FR" sz="1900" i="1" dirty="0" err="1">
                <a:effectLst/>
                <a:ea typeface="Calibri" panose="020F0502020204030204" pitchFamily="34" charset="0"/>
              </a:rPr>
              <a:t>román</a:t>
            </a:r>
            <a:endParaRPr lang="cs-CZ" sz="1900" dirty="0">
              <a:effectLst/>
              <a:ea typeface="Calibri" panose="020F0502020204030204" pitchFamily="34" charset="0"/>
            </a:endParaRPr>
          </a:p>
          <a:p>
            <a:pPr indent="-342900" algn="just">
              <a:lnSpc>
                <a:spcPct val="115000"/>
              </a:lnSpc>
            </a:pPr>
            <a:r>
              <a:rPr lang="fr-FR" sz="1900" dirty="0">
                <a:effectLst/>
                <a:ea typeface="Calibri" panose="020F0502020204030204" pitchFamily="34" charset="0"/>
              </a:rPr>
              <a:t>Mona Ozouf </a:t>
            </a:r>
            <a:r>
              <a:rPr lang="fr-FR" sz="1900" i="1" dirty="0">
                <a:effectLst/>
                <a:ea typeface="Calibri" panose="020F0502020204030204" pitchFamily="34" charset="0"/>
              </a:rPr>
              <a:t>: Les Aveux du roman, le dix-neuvième siècle entre Ancien régime et Révolution</a:t>
            </a:r>
            <a:endParaRPr lang="cs-CZ" sz="1900" dirty="0">
              <a:effectLst/>
              <a:ea typeface="Calibri" panose="020F0502020204030204" pitchFamily="34" charset="0"/>
            </a:endParaRPr>
          </a:p>
          <a:p>
            <a:pPr indent="-342900" algn="just">
              <a:lnSpc>
                <a:spcPct val="115000"/>
              </a:lnSpc>
              <a:spcAft>
                <a:spcPts val="1000"/>
              </a:spcAft>
            </a:pPr>
            <a:r>
              <a:rPr lang="fr-FR" sz="1900" dirty="0">
                <a:effectLst/>
                <a:ea typeface="Calibri" panose="020F0502020204030204" pitchFamily="34" charset="0"/>
              </a:rPr>
              <a:t>Jean-Yves </a:t>
            </a:r>
            <a:r>
              <a:rPr lang="fr-FR" sz="1900" dirty="0" err="1">
                <a:effectLst/>
                <a:ea typeface="Calibri" panose="020F0502020204030204" pitchFamily="34" charset="0"/>
              </a:rPr>
              <a:t>Tadié</a:t>
            </a:r>
            <a:r>
              <a:rPr lang="fr-FR" sz="1900" dirty="0">
                <a:effectLst/>
                <a:ea typeface="Calibri" panose="020F0502020204030204" pitchFamily="34" charset="0"/>
              </a:rPr>
              <a:t> : </a:t>
            </a:r>
            <a:r>
              <a:rPr lang="fr-FR" sz="1900" i="1" dirty="0">
                <a:effectLst/>
                <a:ea typeface="Calibri" panose="020F0502020204030204" pitchFamily="34" charset="0"/>
              </a:rPr>
              <a:t>Introduction à la vie littéraire du XIX</a:t>
            </a:r>
            <a:r>
              <a:rPr lang="fr-FR" sz="1900" i="1" baseline="30000" dirty="0">
                <a:effectLst/>
                <a:ea typeface="Calibri" panose="020F0502020204030204" pitchFamily="34" charset="0"/>
              </a:rPr>
              <a:t>e</a:t>
            </a:r>
            <a:r>
              <a:rPr lang="fr-FR" sz="1900" i="1" dirty="0">
                <a:effectLst/>
                <a:ea typeface="Calibri" panose="020F0502020204030204" pitchFamily="34" charset="0"/>
              </a:rPr>
              <a:t> siècle</a:t>
            </a:r>
            <a:endParaRPr lang="cs-CZ" sz="1900" dirty="0">
              <a:effectLst/>
              <a:ea typeface="Calibri" panose="020F0502020204030204" pitchFamily="34" charset="0"/>
            </a:endParaRPr>
          </a:p>
          <a:p>
            <a:endParaRPr lang="cs-CZ" dirty="0"/>
          </a:p>
        </p:txBody>
      </p:sp>
      <p:sp>
        <p:nvSpPr>
          <p:cNvPr id="4" name="Zástupný symbol pro datum 3">
            <a:extLst>
              <a:ext uri="{FF2B5EF4-FFF2-40B4-BE49-F238E27FC236}">
                <a16:creationId xmlns:a16="http://schemas.microsoft.com/office/drawing/2014/main" id="{47FDAB10-7F54-434C-B25D-D7F1067A8E9B}"/>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spTree>
    <p:extLst>
      <p:ext uri="{BB962C8B-B14F-4D97-AF65-F5344CB8AC3E}">
        <p14:creationId xmlns:p14="http://schemas.microsoft.com/office/powerpoint/2010/main" val="2124978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684A92C-23E3-4C6B-A143-85C900246FA7}"/>
              </a:ext>
            </a:extLst>
          </p:cNvPr>
          <p:cNvSpPr>
            <a:spLocks noGrp="1"/>
          </p:cNvSpPr>
          <p:nvPr>
            <p:ph type="title"/>
          </p:nvPr>
        </p:nvSpPr>
        <p:spPr>
          <a:xfrm>
            <a:off x="1064716" y="3736889"/>
            <a:ext cx="10353762" cy="1257300"/>
          </a:xfrm>
        </p:spPr>
        <p:txBody>
          <a:bodyPr/>
          <a:lstStyle/>
          <a:p>
            <a:r>
              <a:rPr lang="fr-FR" i="1" dirty="0"/>
              <a:t>La Comédie humaine</a:t>
            </a:r>
            <a:r>
              <a:rPr lang="fr-FR" dirty="0"/>
              <a:t>: une œuvre, un monde</a:t>
            </a:r>
            <a:endParaRPr lang="cs-CZ" i="1" dirty="0"/>
          </a:p>
        </p:txBody>
      </p:sp>
      <p:sp>
        <p:nvSpPr>
          <p:cNvPr id="3" name="Zástupný obsah 2">
            <a:extLst>
              <a:ext uri="{FF2B5EF4-FFF2-40B4-BE49-F238E27FC236}">
                <a16:creationId xmlns:a16="http://schemas.microsoft.com/office/drawing/2014/main" id="{D8508A72-7168-42AE-8917-7CFE3A1FD56A}"/>
              </a:ext>
            </a:extLst>
          </p:cNvPr>
          <p:cNvSpPr>
            <a:spLocks noGrp="1"/>
          </p:cNvSpPr>
          <p:nvPr>
            <p:ph idx="1"/>
          </p:nvPr>
        </p:nvSpPr>
        <p:spPr>
          <a:xfrm>
            <a:off x="919118" y="4810772"/>
            <a:ext cx="10353762" cy="3714749"/>
          </a:xfrm>
        </p:spPr>
        <p:txBody>
          <a:bodyPr/>
          <a:lstStyle/>
          <a:p>
            <a:pPr marL="36900" indent="0" algn="ctr">
              <a:lnSpc>
                <a:spcPct val="115000"/>
              </a:lnSpc>
              <a:spcAft>
                <a:spcPts val="1000"/>
              </a:spcAf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L’immensité d’un plan qui embrasse à la fois l’histoire et la critique de la Société, l’analyse de ses maux et la discussion de ses principes, m’autorise, je crois, à donner à mon ouvrage le titre sous lequel il paraît aujourd’hui : </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La Comédie humaine</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 Est-ce ambitieux ? N’est-ce que juste ? C’est ce que, l’ouvrage terminé, le public décidera.</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 » </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lgn="ctr">
              <a:lnSpc>
                <a:spcPct val="115000"/>
              </a:lnSpc>
              <a:spcAft>
                <a:spcPts val="1000"/>
              </a:spcAft>
              <a:buNone/>
            </a:pP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(Honoré de Balzac : </a:t>
            </a:r>
            <a:r>
              <a:rPr lang="fr-FR" sz="1800" i="1" dirty="0">
                <a:effectLst/>
                <a:latin typeface="Times New Roman" panose="02020603050405020304" pitchFamily="18" charset="0"/>
                <a:ea typeface="Calibri" panose="020F0502020204030204" pitchFamily="34" charset="0"/>
                <a:cs typeface="Times New Roman" panose="02020603050405020304" pitchFamily="18" charset="0"/>
              </a:rPr>
              <a:t>Avant-propos de la Comédie humaine</a:t>
            </a:r>
            <a:r>
              <a:rPr lang="fr-F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36900" indent="0">
              <a:buNone/>
            </a:pPr>
            <a:endParaRPr lang="cs-CZ" dirty="0"/>
          </a:p>
        </p:txBody>
      </p:sp>
      <p:pic>
        <p:nvPicPr>
          <p:cNvPr id="6" name="Obrázek 5" descr="Obsah obrázku mapa&#10;&#10;Popis byl vytvořen automaticky">
            <a:extLst>
              <a:ext uri="{FF2B5EF4-FFF2-40B4-BE49-F238E27FC236}">
                <a16:creationId xmlns:a16="http://schemas.microsoft.com/office/drawing/2014/main" id="{661DA879-F592-4EAE-82AA-AB7400262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13" y="88823"/>
            <a:ext cx="6504373" cy="3831482"/>
          </a:xfrm>
          <a:prstGeom prst="rect">
            <a:avLst/>
          </a:prstGeom>
        </p:spPr>
      </p:pic>
    </p:spTree>
    <p:extLst>
      <p:ext uri="{BB962C8B-B14F-4D97-AF65-F5344CB8AC3E}">
        <p14:creationId xmlns:p14="http://schemas.microsoft.com/office/powerpoint/2010/main" val="3888981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3713D3-69C3-4E56-BCBE-E2E24E3D57EE}"/>
              </a:ext>
            </a:extLst>
          </p:cNvPr>
          <p:cNvSpPr>
            <a:spLocks noGrp="1"/>
          </p:cNvSpPr>
          <p:nvPr>
            <p:ph type="title"/>
          </p:nvPr>
        </p:nvSpPr>
        <p:spPr/>
        <p:txBody>
          <a:bodyPr/>
          <a:lstStyle/>
          <a:p>
            <a:r>
              <a:rPr lang="cs-CZ" dirty="0" err="1"/>
              <a:t>Compl</a:t>
            </a:r>
            <a:r>
              <a:rPr lang="fr-FR" dirty="0" err="1"/>
              <a:t>exité</a:t>
            </a:r>
            <a:r>
              <a:rPr lang="fr-FR" dirty="0"/>
              <a:t> de </a:t>
            </a:r>
            <a:r>
              <a:rPr lang="fr-FR" i="1" dirty="0"/>
              <a:t>La Comédie humaine</a:t>
            </a:r>
            <a:r>
              <a:rPr lang="fr-FR" dirty="0"/>
              <a:t> ou effet des « fenêtres romanesques »</a:t>
            </a:r>
            <a:endParaRPr lang="cs-CZ" dirty="0"/>
          </a:p>
        </p:txBody>
      </p:sp>
      <p:sp>
        <p:nvSpPr>
          <p:cNvPr id="3" name="Zástupný obsah 2">
            <a:extLst>
              <a:ext uri="{FF2B5EF4-FFF2-40B4-BE49-F238E27FC236}">
                <a16:creationId xmlns:a16="http://schemas.microsoft.com/office/drawing/2014/main" id="{40A9B96B-84B9-48D5-B061-7898931BF135}"/>
              </a:ext>
            </a:extLst>
          </p:cNvPr>
          <p:cNvSpPr>
            <a:spLocks noGrp="1"/>
          </p:cNvSpPr>
          <p:nvPr>
            <p:ph idx="1"/>
          </p:nvPr>
        </p:nvSpPr>
        <p:spPr/>
        <p:txBody>
          <a:bodyPr>
            <a:normAutofit fontScale="92500"/>
          </a:bodyPr>
          <a:lstStyle/>
          <a:p>
            <a:pPr marL="36900" indent="0" algn="just">
              <a:buNone/>
            </a:pPr>
            <a:r>
              <a:rPr lang="fr-FR" dirty="0"/>
              <a:t>« </a:t>
            </a:r>
            <a:r>
              <a:rPr lang="fr-FR" i="1" dirty="0"/>
              <a:t>Il ne faut pas demander si l’hôtel du </a:t>
            </a:r>
            <a:r>
              <a:rPr lang="fr-FR" i="1" u="sng" dirty="0"/>
              <a:t>duc de </a:t>
            </a:r>
            <a:r>
              <a:rPr lang="fr-FR" i="1" u="sng" dirty="0" err="1"/>
              <a:t>Grandlieu</a:t>
            </a:r>
            <a:r>
              <a:rPr lang="fr-FR" i="1" dirty="0"/>
              <a:t>, l’un des plus beaux de la rue Saint-Dominique, exerçait mille prestiges sur l’esprit de </a:t>
            </a:r>
            <a:r>
              <a:rPr lang="fr-FR" i="1" u="sng" dirty="0"/>
              <a:t>Lucien</a:t>
            </a:r>
            <a:r>
              <a:rPr lang="fr-FR" i="1" dirty="0"/>
              <a:t>. </a:t>
            </a:r>
            <a:r>
              <a:rPr lang="fr-FR" dirty="0"/>
              <a:t>(…)</a:t>
            </a:r>
            <a:r>
              <a:rPr lang="fr-FR" i="1" dirty="0"/>
              <a:t> Souvent la jolie </a:t>
            </a:r>
            <a:r>
              <a:rPr lang="fr-FR" i="1" u="sng" dirty="0"/>
              <a:t>baronne de </a:t>
            </a:r>
            <a:r>
              <a:rPr lang="fr-FR" i="1" u="sng" dirty="0" err="1"/>
              <a:t>Macumer</a:t>
            </a:r>
            <a:r>
              <a:rPr lang="fr-FR" i="1" u="sng" dirty="0"/>
              <a:t> (née Chaulieu), </a:t>
            </a:r>
            <a:r>
              <a:rPr lang="fr-FR" i="1" dirty="0"/>
              <a:t>la </a:t>
            </a:r>
            <a:r>
              <a:rPr lang="fr-FR" i="1" u="sng" dirty="0"/>
              <a:t>duchesse de </a:t>
            </a:r>
            <a:r>
              <a:rPr lang="fr-FR" i="1" u="sng" dirty="0" err="1"/>
              <a:t>Maufrigneuse</a:t>
            </a:r>
            <a:r>
              <a:rPr lang="fr-FR" i="1" dirty="0"/>
              <a:t>, </a:t>
            </a:r>
            <a:r>
              <a:rPr lang="fr-FR" i="1" u="sng" dirty="0"/>
              <a:t>madame d’</a:t>
            </a:r>
            <a:r>
              <a:rPr lang="fr-FR" i="1" u="sng" dirty="0" err="1"/>
              <a:t>Espard</a:t>
            </a:r>
            <a:r>
              <a:rPr lang="fr-FR" i="1" dirty="0"/>
              <a:t>, </a:t>
            </a:r>
            <a:r>
              <a:rPr lang="fr-FR" i="1" u="sng" dirty="0"/>
              <a:t>madame de Camps</a:t>
            </a:r>
            <a:r>
              <a:rPr lang="fr-FR" i="1" dirty="0"/>
              <a:t>, </a:t>
            </a:r>
            <a:r>
              <a:rPr lang="fr-FR" i="1" u="sng" dirty="0"/>
              <a:t>mademoiselle des Touches</a:t>
            </a:r>
            <a:r>
              <a:rPr lang="fr-FR" i="1" dirty="0"/>
              <a:t>, alliée aux </a:t>
            </a:r>
            <a:r>
              <a:rPr lang="fr-FR" i="1" dirty="0" err="1"/>
              <a:t>Grandlieu</a:t>
            </a:r>
            <a:r>
              <a:rPr lang="fr-FR" i="1" dirty="0"/>
              <a:t> qui sont de Bretagne, se trouvaient en visite, allant au bal ou revenant de l’Opéra. </a:t>
            </a:r>
            <a:r>
              <a:rPr lang="fr-FR" i="1" u="sng" dirty="0"/>
              <a:t>Le vicomte de </a:t>
            </a:r>
            <a:r>
              <a:rPr lang="fr-FR" i="1" u="sng" dirty="0" err="1"/>
              <a:t>Grandlieu</a:t>
            </a:r>
            <a:r>
              <a:rPr lang="fr-FR" i="1" dirty="0"/>
              <a:t>, </a:t>
            </a:r>
            <a:r>
              <a:rPr lang="fr-FR" i="1" u="sng" dirty="0"/>
              <a:t>le duc de </a:t>
            </a:r>
            <a:r>
              <a:rPr lang="fr-FR" i="1" u="sng" dirty="0" err="1"/>
              <a:t>Rhétoré</a:t>
            </a:r>
            <a:r>
              <a:rPr lang="fr-FR" i="1" dirty="0"/>
              <a:t>, </a:t>
            </a:r>
            <a:r>
              <a:rPr lang="fr-FR" i="1" u="sng" dirty="0"/>
              <a:t>le marquis de Chaulieu</a:t>
            </a:r>
            <a:r>
              <a:rPr lang="fr-FR" i="1" dirty="0"/>
              <a:t>, qui devait être un jour duc de Lenoncourt-Chaulieu, sa femme </a:t>
            </a:r>
            <a:r>
              <a:rPr lang="fr-FR" i="1" u="sng" dirty="0"/>
              <a:t>Madeleine de </a:t>
            </a:r>
            <a:r>
              <a:rPr lang="fr-FR" i="1" u="sng" dirty="0" err="1"/>
              <a:t>Mortsauf</a:t>
            </a:r>
            <a:r>
              <a:rPr lang="fr-FR" i="1" dirty="0"/>
              <a:t>, petite-fille du </a:t>
            </a:r>
            <a:r>
              <a:rPr lang="fr-FR" i="1" u="sng" dirty="0"/>
              <a:t>duc de Lenoncourt</a:t>
            </a:r>
            <a:r>
              <a:rPr lang="fr-FR" i="1" dirty="0"/>
              <a:t>, le </a:t>
            </a:r>
            <a:r>
              <a:rPr lang="fr-FR" i="1" u="sng" dirty="0"/>
              <a:t>marquis d’</a:t>
            </a:r>
            <a:r>
              <a:rPr lang="fr-FR" i="1" u="sng" dirty="0" err="1"/>
              <a:t>Adjuda</a:t>
            </a:r>
            <a:r>
              <a:rPr lang="fr-FR" i="1" u="sng" dirty="0"/>
              <a:t>-Pinto</a:t>
            </a:r>
            <a:r>
              <a:rPr lang="fr-FR" i="1" dirty="0"/>
              <a:t>, le prince de </a:t>
            </a:r>
            <a:r>
              <a:rPr lang="fr-FR" i="1" u="sng" dirty="0"/>
              <a:t>Blamont-Chauvry</a:t>
            </a:r>
            <a:r>
              <a:rPr lang="fr-FR" i="1" dirty="0"/>
              <a:t>, le </a:t>
            </a:r>
            <a:r>
              <a:rPr lang="fr-FR" i="1" u="sng" dirty="0"/>
              <a:t>marquis de Beauséant</a:t>
            </a:r>
            <a:r>
              <a:rPr lang="fr-FR" i="1" dirty="0"/>
              <a:t>, le </a:t>
            </a:r>
            <a:r>
              <a:rPr lang="fr-FR" i="1" u="sng" dirty="0"/>
              <a:t>vidame de Pamiers</a:t>
            </a:r>
            <a:r>
              <a:rPr lang="fr-FR" i="1" dirty="0"/>
              <a:t>, les </a:t>
            </a:r>
            <a:r>
              <a:rPr lang="fr-FR" i="1" u="sng" dirty="0"/>
              <a:t>Vandenesse</a:t>
            </a:r>
            <a:r>
              <a:rPr lang="fr-FR" i="1" dirty="0"/>
              <a:t>, le vieux </a:t>
            </a:r>
            <a:r>
              <a:rPr lang="fr-FR" i="1" u="sng" dirty="0"/>
              <a:t>prince de </a:t>
            </a:r>
            <a:r>
              <a:rPr lang="fr-FR" i="1" u="sng" dirty="0" err="1"/>
              <a:t>Cadignan</a:t>
            </a:r>
            <a:r>
              <a:rPr lang="fr-FR" i="1" u="sng" dirty="0"/>
              <a:t> </a:t>
            </a:r>
            <a:r>
              <a:rPr lang="fr-FR" i="1" dirty="0"/>
              <a:t>et son fils le </a:t>
            </a:r>
            <a:r>
              <a:rPr lang="fr-FR" i="1" u="sng" dirty="0"/>
              <a:t>duc de </a:t>
            </a:r>
            <a:r>
              <a:rPr lang="fr-FR" i="1" u="sng" dirty="0" err="1"/>
              <a:t>Maufrigneuse</a:t>
            </a:r>
            <a:r>
              <a:rPr lang="fr-FR" i="1" dirty="0"/>
              <a:t>, étaient les habitués de ce salon grandiose où l’on respirait l’air de la cour. </a:t>
            </a:r>
            <a:r>
              <a:rPr lang="fr-FR" dirty="0"/>
              <a:t>» (</a:t>
            </a:r>
            <a:r>
              <a:rPr lang="fr-FR" i="1" dirty="0"/>
              <a:t>Splendeurs et misères des courtisanes</a:t>
            </a:r>
            <a:r>
              <a:rPr lang="fr-FR" dirty="0"/>
              <a:t>)</a:t>
            </a:r>
            <a:endParaRPr lang="cs-CZ" dirty="0"/>
          </a:p>
        </p:txBody>
      </p:sp>
      <p:sp>
        <p:nvSpPr>
          <p:cNvPr id="4" name="Zástupný symbol pro datum 3">
            <a:extLst>
              <a:ext uri="{FF2B5EF4-FFF2-40B4-BE49-F238E27FC236}">
                <a16:creationId xmlns:a16="http://schemas.microsoft.com/office/drawing/2014/main" id="{CE8BDC77-B846-4EC7-A6BC-585E306825D7}"/>
              </a:ext>
            </a:extLst>
          </p:cNvPr>
          <p:cNvSpPr>
            <a:spLocks noGrp="1"/>
          </p:cNvSpPr>
          <p:nvPr>
            <p:ph type="dt" sz="half" idx="10"/>
          </p:nvPr>
        </p:nvSpPr>
        <p:spPr/>
        <p:txBody>
          <a:bodyPr/>
          <a:lstStyle/>
          <a:p>
            <a:pPr rtl="0"/>
            <a:fld id="{5213B021-2D5C-4D9D-B959-C772AFC136FC}" type="datetime1">
              <a:rPr lang="cs-CZ" smtClean="0"/>
              <a:t>14.10.2020</a:t>
            </a:fld>
            <a:endParaRPr lang="en-US" dirty="0"/>
          </a:p>
        </p:txBody>
      </p:sp>
    </p:spTree>
    <p:extLst>
      <p:ext uri="{BB962C8B-B14F-4D97-AF65-F5344CB8AC3E}">
        <p14:creationId xmlns:p14="http://schemas.microsoft.com/office/powerpoint/2010/main" val="16187195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offee">
      <a:dk1>
        <a:sysClr val="windowText" lastClr="000000"/>
      </a:dk1>
      <a:lt1>
        <a:sysClr val="window" lastClr="FFFFFF"/>
      </a:lt1>
      <a:dk2>
        <a:srgbClr val="4E3B30"/>
      </a:dk2>
      <a:lt2>
        <a:srgbClr val="F4EEDC"/>
      </a:lt2>
      <a:accent1>
        <a:srgbClr val="CC830E"/>
      </a:accent1>
      <a:accent2>
        <a:srgbClr val="B54C2D"/>
      </a:accent2>
      <a:accent3>
        <a:srgbClr val="99570C"/>
      </a:accent3>
      <a:accent4>
        <a:srgbClr val="C17529"/>
      </a:accent4>
      <a:accent5>
        <a:srgbClr val="A19574"/>
      </a:accent5>
      <a:accent6>
        <a:srgbClr val="A49518"/>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Office_41798701_TF12214701" id="{E4309887-2DD9-4937-8DA8-21ADCBEFF020}" vid="{D9CC545D-1AD7-4809-B3B7-29AAB88583BF}"/>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1778</Words>
  <Application>Microsoft Office PowerPoint</Application>
  <PresentationFormat>Širokoúhlá obrazovka</PresentationFormat>
  <Paragraphs>121</Paragraphs>
  <Slides>18</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18</vt:i4>
      </vt:variant>
    </vt:vector>
  </HeadingPairs>
  <TitlesOfParts>
    <vt:vector size="25" baseType="lpstr">
      <vt:lpstr>Calibri</vt:lpstr>
      <vt:lpstr>Courier New</vt:lpstr>
      <vt:lpstr>Goudy Old Style</vt:lpstr>
      <vt:lpstr>Symbol</vt:lpstr>
      <vt:lpstr>Times New Roman</vt:lpstr>
      <vt:lpstr>Wingdings 2</vt:lpstr>
      <vt:lpstr>SlateVTI</vt:lpstr>
      <vt:lpstr>FJ1B601 Balzac et la Comédie humaine </vt:lpstr>
      <vt:lpstr>En guise d’introduction</vt:lpstr>
      <vt:lpstr>Prezentace aplikace PowerPoint</vt:lpstr>
      <vt:lpstr>Informace o kurzu</vt:lpstr>
      <vt:lpstr>Bibliographie </vt:lpstr>
      <vt:lpstr>Filmographie</vt:lpstr>
      <vt:lpstr> Bibliographie critique sélective </vt:lpstr>
      <vt:lpstr>La Comédie humaine: une œuvre, un monde</vt:lpstr>
      <vt:lpstr>Complexité de La Comédie humaine ou effet des « fenêtres romanesques »</vt:lpstr>
      <vt:lpstr>Prezentace aplikace PowerPoint</vt:lpstr>
      <vt:lpstr>Contexte historique I: l’héritage de la Révolution (1789-1815)</vt:lpstr>
      <vt:lpstr>Un nouveau ordre social mis en place</vt:lpstr>
      <vt:lpstr>Contexte historique II: la France à l’heure des révolutions (1815-1851)</vt:lpstr>
      <vt:lpstr>Contexte historique III:  « Le vol de l’aigle » ou le mythe de Napoléon</vt:lpstr>
      <vt:lpstr>Prezentace aplikace PowerPoint</vt:lpstr>
      <vt:lpstr>Prezentace aplikace PowerPoint</vt:lpstr>
      <vt:lpstr>Une révolution littéraire I : le romantisme</vt:lpstr>
      <vt:lpstr>Une révolution littéraire II: l’avènement du roman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FJ1B601 Balzac et la Comédie humaine </dc:title>
  <dc:creator>Jaroslav Stanovsky</dc:creator>
  <cp:lastModifiedBy>Jaroslav Stanovsky</cp:lastModifiedBy>
  <cp:revision>7</cp:revision>
  <dcterms:created xsi:type="dcterms:W3CDTF">2020-10-13T20:52:31Z</dcterms:created>
  <dcterms:modified xsi:type="dcterms:W3CDTF">2020-10-14T17:24:59Z</dcterms:modified>
</cp:coreProperties>
</file>