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Střední sty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BA3FEE-4CFF-4437-BF47-D9DE2EF604C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latin typeface="Impact" panose="020B0806030902050204" pitchFamily="34" charset="0"/>
              </a:defRPr>
            </a:lvl1pPr>
          </a:lstStyle>
          <a:p>
            <a:r>
              <a:rPr lang="cs-CZ" dirty="0"/>
              <a:t>BRAVE NEW DIGITAL WORLD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5FC333-B0DF-473E-9E3A-7A7CE0C02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40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9853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E5CA6D-3862-41C0-A984-B5EB0BC1B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Impact" panose="020B080603090205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00C6B5-5DC9-4036-BA11-E84BB22B4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Consolas" panose="020B0609020204030204" pitchFamily="49" charset="0"/>
              <a:buChar char="*"/>
              <a:defRPr sz="260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793012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28AD676-5087-413F-8A27-9DB71A9D0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BA5B25-BFC0-4F27-8747-448BBCD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A4B791-3429-4CEC-AB4A-CB39065214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8A4C7-0ABA-4107-9220-AA4BD7678317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EFEA28-784C-4369-AD54-173F50D49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9E3931-A47D-4433-B884-7B3B6DCB0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09293-99B8-4DEC-876B-AE4A3E679A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38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390FD-46C0-4CBF-9957-860B35A84D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dirty="0"/>
              <a:t>JOINME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A815AE-65A2-4608-AFBD-7C9EA4CF74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PS 2020</a:t>
            </a:r>
          </a:p>
        </p:txBody>
      </p:sp>
    </p:spTree>
    <p:extLst>
      <p:ext uri="{BB962C8B-B14F-4D97-AF65-F5344CB8AC3E}">
        <p14:creationId xmlns:p14="http://schemas.microsoft.com/office/powerpoint/2010/main" val="589619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AC5B2F-E80E-4A05-A14C-BED18175D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OBECNÉ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16FCE3-746D-4281-93D6-A4E59F991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cílem předmětu je rozvíjet obecné akademické dovednosti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termíny lekcí jsou 22. 10., 19. 11., 3. 12.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 těchto termínech budou zveřejňovány </a:t>
            </a:r>
            <a:r>
              <a:rPr lang="cs-CZ" dirty="0" err="1"/>
              <a:t>videolekce</a:t>
            </a:r>
            <a:r>
              <a:rPr lang="cs-CZ" dirty="0"/>
              <a:t> a učební materiály, budou zadávány úkoly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 úspěšnému absolvování je nutné plnit průběžné úkoly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předmět je zakončen „zkouškou“ a je hodnocen 6 kredity</a:t>
            </a:r>
          </a:p>
        </p:txBody>
      </p:sp>
    </p:spTree>
    <p:extLst>
      <p:ext uri="{BB962C8B-B14F-4D97-AF65-F5344CB8AC3E}">
        <p14:creationId xmlns:p14="http://schemas.microsoft.com/office/powerpoint/2010/main" val="2436092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FFBAF9-3066-488F-A3B6-3B5B466EE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1. LEKCE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B314EE-EA9E-4805-ABD4-6D81E772E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22. 10. 2020; tématem bude psaní odborného textu v humanitních vědách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lekce se bude zaměřovat na to, jak naložit s pro Vás atraktivním tématem takovým způsobem, aby vznikl funkčně adekvátní útvar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zvláštní pozornost bude věnována psaní anotací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bude zadán úkol č. 1 – napsat anotaci k určenému textu</a:t>
            </a:r>
          </a:p>
        </p:txBody>
      </p:sp>
    </p:spTree>
    <p:extLst>
      <p:ext uri="{BB962C8B-B14F-4D97-AF65-F5344CB8AC3E}">
        <p14:creationId xmlns:p14="http://schemas.microsoft.com/office/powerpoint/2010/main" val="1085558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FCC258-AAC3-4575-A78A-B8FCBE619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2. LEKCE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28CE8F-96E4-471A-86B2-AD7D54B58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19.11. 2020; tématem bude neformální logika</a:t>
            </a:r>
          </a:p>
          <a:p>
            <a:endParaRPr lang="cs-CZ" dirty="0"/>
          </a:p>
          <a:p>
            <a:pPr algn="just"/>
            <a:r>
              <a:rPr lang="cs-CZ" dirty="0"/>
              <a:t>lekce se bude zabývat kritickým myšlením, způsoby usuzování a chybami, se kterými se v tomto lze setkat</a:t>
            </a:r>
          </a:p>
          <a:p>
            <a:endParaRPr lang="cs-CZ" dirty="0"/>
          </a:p>
          <a:p>
            <a:r>
              <a:rPr lang="cs-CZ" dirty="0"/>
              <a:t>bude řešen úkol z lekce předchozí</a:t>
            </a:r>
          </a:p>
          <a:p>
            <a:endParaRPr lang="cs-CZ" dirty="0"/>
          </a:p>
          <a:p>
            <a:r>
              <a:rPr lang="cs-CZ" dirty="0"/>
              <a:t>bude zadán úkol č. 2 – napsat druhou anotaci</a:t>
            </a:r>
          </a:p>
        </p:txBody>
      </p:sp>
    </p:spTree>
    <p:extLst>
      <p:ext uri="{BB962C8B-B14F-4D97-AF65-F5344CB8AC3E}">
        <p14:creationId xmlns:p14="http://schemas.microsoft.com/office/powerpoint/2010/main" val="1408162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692BDF-33CF-4B71-9F19-5A7003C29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3. LEKCE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6BD8E2-0927-4BA3-8CB5-88498022C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3. 12. 2020 tématem bude recenzování</a:t>
            </a:r>
          </a:p>
          <a:p>
            <a:endParaRPr lang="cs-CZ" dirty="0"/>
          </a:p>
          <a:p>
            <a:pPr algn="just"/>
            <a:r>
              <a:rPr lang="cs-CZ" dirty="0"/>
              <a:t>lekce se bude zabývat tím, jak psát recenzi publikace v akademickém kontextu</a:t>
            </a:r>
          </a:p>
          <a:p>
            <a:endParaRPr lang="cs-CZ" dirty="0"/>
          </a:p>
          <a:p>
            <a:r>
              <a:rPr lang="cs-CZ" dirty="0"/>
              <a:t>bude analyzován úkol z lekce předchozí </a:t>
            </a:r>
          </a:p>
          <a:p>
            <a:endParaRPr lang="cs-CZ" dirty="0"/>
          </a:p>
          <a:p>
            <a:r>
              <a:rPr lang="cs-CZ" dirty="0"/>
              <a:t>bude zadán úkol č. 3 – recenzování akademického textu</a:t>
            </a:r>
          </a:p>
        </p:txBody>
      </p:sp>
    </p:spTree>
    <p:extLst>
      <p:ext uri="{BB962C8B-B14F-4D97-AF65-F5344CB8AC3E}">
        <p14:creationId xmlns:p14="http://schemas.microsoft.com/office/powerpoint/2010/main" val="946720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6C7861-13B8-439B-B28A-B80753CC9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HODNOCENÍ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2B8EAA-5367-41FA-B2E0-069A27350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rámci absolvování předmětu bude udělena známka, která bude odvislá od počtu bodů získaných v průběhu kurzu</a:t>
            </a:r>
          </a:p>
          <a:p>
            <a:endParaRPr lang="cs-CZ" dirty="0"/>
          </a:p>
          <a:p>
            <a:pPr algn="just"/>
            <a:r>
              <a:rPr lang="cs-CZ" dirty="0"/>
              <a:t>body budou získávány za plnění úkolů, které budou odevzdávány průběžně. 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117CB2E3-10B5-45B6-BB86-DCFD9695B4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776221"/>
              </p:ext>
            </p:extLst>
          </p:nvPr>
        </p:nvGraphicFramePr>
        <p:xfrm>
          <a:off x="2032000" y="4205922"/>
          <a:ext cx="8128000" cy="22250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78723827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047687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/>
                        <a:t>VÝBORNÝ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/>
                        <a:t>30-28 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585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VELMI DOBRÝ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25-25 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928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DOBRÝ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24-22 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349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USPOKOJIVÝ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21-19 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367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VYHOVUJÍCÍ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18-16 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667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NEVYHOVUJÍCÍ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15-0 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237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763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66996-6414-4C2B-898C-230FE53A0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HODNOCENÍ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696469-ADCE-4C55-896B-0CCC3C849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tabulka níže znázorňuje úkoly, alokaci bodů a závazné termíny</a:t>
            </a:r>
          </a:p>
          <a:p>
            <a:endParaRPr lang="cs-CZ" dirty="0"/>
          </a:p>
          <a:p>
            <a:r>
              <a:rPr lang="cs-CZ" dirty="0"/>
              <a:t>dávejte si pozor na adekvátní rozvržení práce</a:t>
            </a:r>
          </a:p>
          <a:p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FBB249A4-C1E5-47DB-9CAF-E9F2D7848D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35910"/>
              </p:ext>
            </p:extLst>
          </p:nvPr>
        </p:nvGraphicFramePr>
        <p:xfrm>
          <a:off x="838199" y="4272491"/>
          <a:ext cx="10515600" cy="11125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7019926">
                  <a:extLst>
                    <a:ext uri="{9D8B030D-6E8A-4147-A177-3AD203B41FA5}">
                      <a16:colId xmlns:a16="http://schemas.microsoft.com/office/drawing/2014/main" val="194664795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556156150"/>
                    </a:ext>
                  </a:extLst>
                </a:gridCol>
                <a:gridCol w="2809874">
                  <a:extLst>
                    <a:ext uri="{9D8B030D-6E8A-4147-A177-3AD203B41FA5}">
                      <a16:colId xmlns:a16="http://schemas.microsoft.com/office/drawing/2014/main" val="11526037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0" dirty="0"/>
                        <a:t>úkol č. 1: anotace k textu Vizuální kultura představuje hrozbu (5 s.)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/>
                        <a:t>5 b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/>
                        <a:t>do 15. 11. 2020, 23:59 hod.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2013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úkol č. 2: anotace k textu Teorie nevzdělanosti (125 s.)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b.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 29. 11. 2020, 23:59 hod.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344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úkol č. 3: recenze k textu Palečka (51 s.)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 b.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 17. 1. 2021, 23:59 hod.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5805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5647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986291D2-48A4-4830-8E41-A8E54D09C136}" vid="{E1F68AE5-6D95-4217-8A30-74515668DA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BNDW</Template>
  <TotalTime>289</TotalTime>
  <Words>358</Words>
  <Application>Microsoft Office PowerPoint</Application>
  <PresentationFormat>Širokoúhlá obrazovka</PresentationFormat>
  <Paragraphs>65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Consolas</vt:lpstr>
      <vt:lpstr>Impact</vt:lpstr>
      <vt:lpstr>Motiv Office</vt:lpstr>
      <vt:lpstr>JOINME</vt:lpstr>
      <vt:lpstr>OBECNÉ INFORMACE</vt:lpstr>
      <vt:lpstr>1. LEKCE </vt:lpstr>
      <vt:lpstr>2. LEKCE </vt:lpstr>
      <vt:lpstr>3. LEKCE</vt:lpstr>
      <vt:lpstr>HODNOCENÍ </vt:lpstr>
      <vt:lpstr>HODNOCENÍ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JOINME</dc:title>
  <dc:creator>Matěj Polák</dc:creator>
  <cp:lastModifiedBy>Matěj Polák</cp:lastModifiedBy>
  <cp:revision>12</cp:revision>
  <dcterms:created xsi:type="dcterms:W3CDTF">2020-10-07T04:42:06Z</dcterms:created>
  <dcterms:modified xsi:type="dcterms:W3CDTF">2020-10-20T10:48:26Z</dcterms:modified>
</cp:coreProperties>
</file>