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A3FEE-4CFF-4437-BF47-D9DE2EF604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Impact" panose="020B0806030902050204" pitchFamily="34" charset="0"/>
              </a:defRPr>
            </a:lvl1pPr>
          </a:lstStyle>
          <a:p>
            <a:r>
              <a:rPr lang="cs-CZ" dirty="0"/>
              <a:t>BRAVE NEW DIGITAL WORLD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5FC333-B0DF-473E-9E3A-7A7CE0C02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985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5CA6D-3862-41C0-A984-B5EB0BC1B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00C6B5-5DC9-4036-BA11-E84BB22B4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Consolas" panose="020B0609020204030204" pitchFamily="49" charset="0"/>
              <a:buChar char="*"/>
              <a:defRPr sz="260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79301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28AD676-5087-413F-8A27-9DB71A9D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BA5B25-BFC0-4F27-8747-448BBCD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A4B791-3429-4CEC-AB4A-CB3906521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8A4C7-0ABA-4107-9220-AA4BD7678317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EFEA28-784C-4369-AD54-173F50D49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9E3931-A47D-4433-B884-7B3B6DCB0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09293-99B8-4DEC-876B-AE4A3E679A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38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390FD-46C0-4CBF-9957-860B35A84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00CCFF"/>
                </a:solidFill>
              </a:rPr>
              <a:t>JOURNAL OF INTERACTIVE MEDIA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A815AE-65A2-4608-AFBD-7C9EA4CF74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RECENZOVÁNÍ</a:t>
            </a:r>
          </a:p>
        </p:txBody>
      </p:sp>
    </p:spTree>
    <p:extLst>
      <p:ext uri="{BB962C8B-B14F-4D97-AF65-F5344CB8AC3E}">
        <p14:creationId xmlns:p14="http://schemas.microsoft.com/office/powerpoint/2010/main" val="589619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9CF10-21AF-4C18-902D-98FD219D9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ZÁVĚR RECENZE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B04E16-55EE-4826-A394-913786863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Závěr předkládá odpověď na to, „co se čtenáři dostává do ruky“ – obecnější charakteristika navazující na již řečené, k čemu a jak je zde přispíváno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B58F701-5009-4641-AAC8-1D65F5FE48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862" y="3034817"/>
            <a:ext cx="8964276" cy="345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952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A797CD-75F9-49FD-85DB-60C7F9F88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ZÁVĚR RECENZE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0E9CC8-9A93-42DA-AB21-A73C633EE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závěru je dobré zmínit styl psaní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určit pro koho je dílo vhodné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Musíte zhodnotit, jak dílo ve své celistvosti funguje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F1D8BB4-DE4F-4533-A13D-AC211B36A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307" y="2290832"/>
            <a:ext cx="8821381" cy="39058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D198CA1-CA1B-4FA1-9F9D-F818B852C3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5306" y="3328588"/>
            <a:ext cx="8821381" cy="122889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CB167BB3-DE3E-4947-BF29-CC72B0567EE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5000"/>
          <a:stretch/>
        </p:blipFill>
        <p:spPr>
          <a:xfrm>
            <a:off x="1685305" y="5276418"/>
            <a:ext cx="8821381" cy="122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93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29D02-AFB7-42ED-BC8A-D2F79D10C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NA CO SI DÁT POZOR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826D95-30ED-4884-AFA0-82D6A9C25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A</a:t>
            </a:r>
            <a:r>
              <a:rPr lang="el-GR" dirty="0"/>
              <a:t>Ω</a:t>
            </a:r>
            <a:r>
              <a:rPr lang="cs-CZ" dirty="0"/>
              <a:t> je správná rekonstrukce argumentace, je třeba postihnout především to nejdůležitější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Dílo můžete prezentovat i z netradiční perspektivy, je ale zapotřebí dbát na to ať není posunut celkový rámec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Analytická složka musí převažovat nad složkou hodnotící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Nezapomenout na bibliografický údaj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290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FFBE0-0951-4D73-BC5C-B54EC96E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CO JE RECENZE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98C2BD-8CB9-4EF0-AF59-2B1C0DCC3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Recenze je (akademický) útvar, v němž třetí strana poskytuje vhled do určitého textu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Tento vhled se ale neomezuje jen na argumentaci a text je zasazen i do širšího kontextu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Aktuální a historický náhled tématu, osoba autora, jeho perspektiva a východiska, potenciál a hodnocení textu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Recenze akademického textu zabírá cca 2-4 NS</a:t>
            </a:r>
          </a:p>
        </p:txBody>
      </p:sp>
    </p:spTree>
    <p:extLst>
      <p:ext uri="{BB962C8B-B14F-4D97-AF65-F5344CB8AC3E}">
        <p14:creationId xmlns:p14="http://schemas.microsoft.com/office/powerpoint/2010/main" val="4224089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C740C-71DB-49D6-9A9E-F621D7834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CO JE RECENZE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E28D5B-82DE-46F7-A265-056A0B89A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Recenzovány jsou texty většího rozsahu – monografie, eseje, sborníky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Recenze čtenáři umožňuje učinit informované rozhodnutí stran přečtení zdrojového textu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Toto rozhodnutí vychází z nezávislé autority recenzenta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Recenze poskytuje předběžnou orientaci, upozorňuje na podstatná místa, event. nabízí určitou perspektivu </a:t>
            </a:r>
          </a:p>
        </p:txBody>
      </p:sp>
    </p:spTree>
    <p:extLst>
      <p:ext uri="{BB962C8B-B14F-4D97-AF65-F5344CB8AC3E}">
        <p14:creationId xmlns:p14="http://schemas.microsoft.com/office/powerpoint/2010/main" val="361041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7B5D7F-3E09-48BA-BFDF-0CA371D99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STRUKTURA RECENZE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2A61F0-3299-48EB-A2CD-29B8E351E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Strukturu recenze utvářejí zpravidla tři části – úvod, rekonstrukce argumentace, závěr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Úvod představuje autora, téma v rámci jeho širších souvislostí a nastiňuje hlavní myšlenku textu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Rekonstrukce argumentace představuje autorova tvrzení v rámci jejich instrumentálního pořádku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Závěr se vrací k širším souvislostem a ukazuje jak k nim text může být vztahován</a:t>
            </a:r>
          </a:p>
        </p:txBody>
      </p:sp>
    </p:spTree>
    <p:extLst>
      <p:ext uri="{BB962C8B-B14F-4D97-AF65-F5344CB8AC3E}">
        <p14:creationId xmlns:p14="http://schemas.microsoft.com/office/powerpoint/2010/main" val="2977098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CB5F7-2CC2-4F10-8634-85077D999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ÚVOD RECENZE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AA0101-B313-466B-8692-8CEAD87B3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V rámci prezentace širších souvislostí můžete být kreativní, můžete se pokusit být i vtipní, můžete k těmto souvislostem přistoupit nekonvenčním způsobem.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Na začátku recenze je zapotřebí čtenáře nějak zaujmout.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Je vhodné prozradit i pár slov o autorovi, přičemž není nutné zabíhat do přílišných detailů. 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Ve stručnosti představte autorovo tvrzení, připojovat důvody a důkazy není nutné</a:t>
            </a:r>
          </a:p>
        </p:txBody>
      </p:sp>
    </p:spTree>
    <p:extLst>
      <p:ext uri="{BB962C8B-B14F-4D97-AF65-F5344CB8AC3E}">
        <p14:creationId xmlns:p14="http://schemas.microsoft.com/office/powerpoint/2010/main" val="221899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4DD5D9-341F-477B-9876-7A687664B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ÚVOD RECENZE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1C0995-E81C-4F59-9F41-234354DA3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Příklad „kreativní“ prezentace širších souvislostí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Pokud Vás nic neotřelého nenapadá, nevadí, hlavní je stručné uvedení do tématu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5BB0A7C-377B-4F4D-A8A4-25A0F8717D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257" y="2504903"/>
            <a:ext cx="8859486" cy="24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271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030B8-484F-4086-A1C4-8EEAF4931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ÚVOD RECENZE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425C22-2020-427B-A7BD-ED03CA37E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Představení autora může být opravdu stručné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Úvod uzavřete autorovou tezí, kterou můžete doplnit o nějaký stručný kontext (k čemu to směřuje apod.)</a:t>
            </a:r>
          </a:p>
          <a:p>
            <a:pPr algn="just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7B5946-680E-4BE1-A426-EDB13BF34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8204" y="2625505"/>
            <a:ext cx="4915586" cy="35247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E6D7C7F-0CF5-4A00-8321-F1BA1976AD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5306" y="4387556"/>
            <a:ext cx="8821381" cy="210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739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95D6B-EBAE-4C43-BED0-D2F8D4EE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REKONSTRUKCE ARGUMENTACE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C5A23B-99C9-4E87-B8C5-8C34645AF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82275" cy="4351338"/>
          </a:xfrm>
        </p:spPr>
        <p:txBody>
          <a:bodyPr/>
          <a:lstStyle/>
          <a:p>
            <a:pPr algn="just"/>
            <a:r>
              <a:rPr lang="cs-CZ" dirty="0"/>
              <a:t>Rekonstrukce musí komunikovat zejména centrální argument recenzovaného textu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Ta je poté do nějaké recenzentem zvolené míry rozvedena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2F11E8A1-3CB1-4B76-9B03-37313692F3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645" y="2668392"/>
            <a:ext cx="8821381" cy="1648055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CA5B82CF-FAF5-4E31-85E6-8760482A90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698" y="5159214"/>
            <a:ext cx="8802328" cy="12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105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55A78B-42BB-4A4F-AE3F-5CD255D46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REKONSTRUKCE ARGUMENTACE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4C6639-616D-43C8-9196-DF54052E5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rámci rekonstrukce argumentace je také vhodné zmínit z jakých teoretických východisek autor textu vychází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…a vůči čemu se eventuálně vymezuje</a:t>
            </a:r>
          </a:p>
          <a:p>
            <a:pPr algn="just"/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622F18B-2F68-488F-AE06-CF6EDDF773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309" y="4740056"/>
            <a:ext cx="8821381" cy="157184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DC5386C5-B65D-4E99-87C4-AA4A3BC549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63"/>
          <a:stretch/>
        </p:blipFill>
        <p:spPr>
          <a:xfrm>
            <a:off x="1685308" y="2811287"/>
            <a:ext cx="8821381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8124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986291D2-48A4-4830-8E41-A8E54D09C136}" vid="{E1F68AE5-6D95-4217-8A30-74515668DA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BNDW</Template>
  <TotalTime>1102</TotalTime>
  <Words>426</Words>
  <Application>Microsoft Office PowerPoint</Application>
  <PresentationFormat>Širokoúhlá obrazovka</PresentationFormat>
  <Paragraphs>79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Consolas</vt:lpstr>
      <vt:lpstr>Impact</vt:lpstr>
      <vt:lpstr>Motiv Office</vt:lpstr>
      <vt:lpstr>JOURNAL OF INTERACTIVE MEDIA</vt:lpstr>
      <vt:lpstr>CO JE RECENZE</vt:lpstr>
      <vt:lpstr>CO JE RECENZE</vt:lpstr>
      <vt:lpstr>STRUKTURA RECENZE</vt:lpstr>
      <vt:lpstr>ÚVOD RECENZE</vt:lpstr>
      <vt:lpstr>ÚVOD RECENZE</vt:lpstr>
      <vt:lpstr>ÚVOD RECENZE</vt:lpstr>
      <vt:lpstr>REKONSTRUKCE ARGUMENTACE</vt:lpstr>
      <vt:lpstr>REKONSTRUKCE ARGUMENTACE</vt:lpstr>
      <vt:lpstr>ZÁVĚR RECENZE</vt:lpstr>
      <vt:lpstr>ZÁVĚR RECENZE</vt:lpstr>
      <vt:lpstr>NA CO SI DÁT POZOR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OF INTERACTIVE MEDIA</dc:title>
  <dc:creator>Matěj Polák</dc:creator>
  <cp:lastModifiedBy>Matěj Polák</cp:lastModifiedBy>
  <cp:revision>30</cp:revision>
  <dcterms:created xsi:type="dcterms:W3CDTF">2020-11-21T18:26:57Z</dcterms:created>
  <dcterms:modified xsi:type="dcterms:W3CDTF">2020-11-30T08:57:21Z</dcterms:modified>
</cp:coreProperties>
</file>