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83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119" d="100"/>
          <a:sy n="119" d="100"/>
        </p:scale>
        <p:origin x="-9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:a16="http://schemas.microsoft.com/office/drawing/2014/main" xmlns="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25F4A20-71FB-4A26-92E2-89DED4926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4E89C94-E462-4566-A15A-32835FD68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071767D-5FF7-4508-B8B7-BB60FF3AB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Úvod do knihovnictví, podzim 2020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xmlns="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PS</a:t>
            </a:r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:a16="http://schemas.microsoft.com/office/drawing/2014/main" xmlns="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:a16="http://schemas.microsoft.com/office/drawing/2014/main" xmlns="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76802D78-08AE-4322-A011-F916F2D42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:a16="http://schemas.microsoft.com/office/drawing/2014/main" xmlns="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:a16="http://schemas.microsoft.com/office/drawing/2014/main" xmlns="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5FA3E87-F218-4BA5-921F-838DB6FC6F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:a16="http://schemas.microsoft.com/office/drawing/2014/main" xmlns="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45598703-F094-4F74-93F0-945A832FFA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0AC4F6F-0DD7-4E3F-ADF7-26B8E8797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:a16="http://schemas.microsoft.com/office/drawing/2014/main" xmlns="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:a16="http://schemas.microsoft.com/office/drawing/2014/main" xmlns="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E5958DBC-F4DA-42A8-8C52-860179790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:a16="http://schemas.microsoft.com/office/drawing/2014/main" xmlns="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79FCC9A9-2031-4283-9B27-34B62BB7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xmlns="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1DDD252-D7C8-4CE5-9C61-D60D722BC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FBD75F5-C49C-4F6A-8D43-7A5939C23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:a16="http://schemas.microsoft.com/office/drawing/2014/main" xmlns="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:a16="http://schemas.microsoft.com/office/drawing/2014/main" xmlns="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:a16="http://schemas.microsoft.com/office/drawing/2014/main" xmlns="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:a16="http://schemas.microsoft.com/office/drawing/2014/main" xmlns="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950AE9-B836-40DF-AB5B-2D55085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2019 (15.2.2019)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FD34A86-2D83-4F9B-81AB-7AFF3CA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implementace tzv. Marrákešské smlouvy</a:t>
            </a:r>
          </a:p>
          <a:p>
            <a:pPr lvl="1"/>
            <a:r>
              <a:rPr lang="cs-CZ" dirty="0"/>
              <a:t>uzavřená 2013, závazné od 1.1.2019</a:t>
            </a:r>
          </a:p>
          <a:p>
            <a:pPr lvl="1"/>
            <a:r>
              <a:rPr lang="cs-CZ" dirty="0"/>
              <a:t>cíl zlepšení dostupnosti autorsko-právně chráněných děl nevidomým, osobám zrakově postiženým a s poruchami čtení</a:t>
            </a:r>
          </a:p>
          <a:p>
            <a:pPr lvl="1"/>
            <a:r>
              <a:rPr lang="cs-CZ" dirty="0"/>
              <a:t>převody do Braillova písma nebo jiných digitálních formátů, přeshraniční výměna apod.</a:t>
            </a:r>
          </a:p>
        </p:txBody>
      </p:sp>
    </p:spTree>
    <p:extLst>
      <p:ext uri="{BB962C8B-B14F-4D97-AF65-F5344CB8AC3E}">
        <p14:creationId xmlns:p14="http://schemas.microsoft.com/office/powerpoint/2010/main" val="355368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licence a půjčování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/>
          </a:bodyPr>
          <a:lstStyle/>
          <a:p>
            <a:r>
              <a:rPr lang="cs-CZ" dirty="0"/>
              <a:t>pouze pro tištěné dokumenty</a:t>
            </a:r>
          </a:p>
          <a:p>
            <a:r>
              <a:rPr lang="cs-CZ" dirty="0"/>
              <a:t>pro e-dokumenty není obsažena</a:t>
            </a:r>
          </a:p>
          <a:p>
            <a:pPr lvl="1"/>
            <a:r>
              <a:rPr lang="cs-CZ" dirty="0"/>
              <a:t>nutno řešit licencí</a:t>
            </a:r>
          </a:p>
          <a:p>
            <a:r>
              <a:rPr lang="cs-CZ" dirty="0"/>
              <a:t>problémy s digitálním zpřístupňováním</a:t>
            </a:r>
          </a:p>
          <a:p>
            <a:pPr lvl="1"/>
            <a:r>
              <a:rPr lang="cs-CZ" dirty="0"/>
              <a:t>nutno řešit licencí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:a16="http://schemas.microsoft.com/office/drawing/2014/main" xmlns="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povinný výtisk Městské knihovně v Praze</a:t>
            </a:r>
          </a:p>
          <a:p>
            <a:r>
              <a:rPr lang="cs-CZ" dirty="0" smtClean="0"/>
              <a:t>1x </a:t>
            </a:r>
            <a:r>
              <a:rPr lang="cs-CZ" dirty="0"/>
              <a:t>regionální povinný výtisk </a:t>
            </a:r>
            <a:r>
              <a:rPr lang="cs-CZ" dirty="0" smtClean="0"/>
              <a:t>příslušné krajské knihovně</a:t>
            </a:r>
            <a:endParaRPr lang="cs-CZ" dirty="0"/>
          </a:p>
          <a:p>
            <a:r>
              <a:rPr lang="cs-CZ" dirty="0" smtClean="0"/>
              <a:t>1x </a:t>
            </a:r>
            <a:r>
              <a:rPr lang="cs-CZ" dirty="0"/>
              <a:t>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</a:t>
            </a:r>
            <a:r>
              <a:rPr lang="cs-CZ" sz="2800" dirty="0" smtClean="0"/>
              <a:t>regionální výtisk </a:t>
            </a:r>
          </a:p>
          <a:p>
            <a:pPr lvl="1"/>
            <a:r>
              <a:rPr lang="cs-CZ" sz="2400" dirty="0" smtClean="0"/>
              <a:t>Městské knihovně v Praze a místně příslušné </a:t>
            </a:r>
            <a:r>
              <a:rPr lang="cs-CZ" sz="2400" dirty="0" smtClean="0"/>
              <a:t>krajské </a:t>
            </a:r>
            <a:r>
              <a:rPr lang="cs-CZ" sz="2400" dirty="0"/>
              <a:t>knihovně dle </a:t>
            </a:r>
            <a:r>
              <a:rPr lang="cs-CZ" sz="2400"/>
              <a:t>sídla </a:t>
            </a:r>
            <a:r>
              <a:rPr lang="cs-CZ" sz="2400" smtClean="0"/>
              <a:t>vydavatele </a:t>
            </a:r>
            <a:endParaRPr lang="cs-CZ" sz="2400" dirty="0"/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:a16="http://schemas.microsoft.com/office/drawing/2014/main" xmlns="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:a16="http://schemas.microsoft.com/office/drawing/2014/main" xmlns="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xmlns="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xmlns="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3123</Words>
  <Application>Microsoft Office PowerPoint</Application>
  <PresentationFormat>Vlastní</PresentationFormat>
  <Paragraphs>514</Paragraphs>
  <Slides>72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2019 (15.2.2019)</vt:lpstr>
      <vt:lpstr>Knihovní licence a půjčování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MZK</cp:lastModifiedBy>
  <cp:revision>7</cp:revision>
  <dcterms:created xsi:type="dcterms:W3CDTF">2018-10-18T20:22:49Z</dcterms:created>
  <dcterms:modified xsi:type="dcterms:W3CDTF">2021-01-28T10:08:44Z</dcterms:modified>
</cp:coreProperties>
</file>