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Playfair Display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Oswald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regular.fntdata"/><Relationship Id="rId25" Type="http://schemas.openxmlformats.org/officeDocument/2006/relationships/slide" Target="slides/slide20.xml"/><Relationship Id="rId28" Type="http://schemas.openxmlformats.org/officeDocument/2006/relationships/font" Target="fonts/PlayfairDisplay-italic.fntdata"/><Relationship Id="rId27" Type="http://schemas.openxmlformats.org/officeDocument/2006/relationships/font" Target="fonts/PlayfairDispl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8.xml"/><Relationship Id="rId35" Type="http://schemas.openxmlformats.org/officeDocument/2006/relationships/font" Target="fonts/Oswald-bold.fntdata"/><Relationship Id="rId12" Type="http://schemas.openxmlformats.org/officeDocument/2006/relationships/slide" Target="slides/slide7.xml"/><Relationship Id="rId34" Type="http://schemas.openxmlformats.org/officeDocument/2006/relationships/font" Target="fonts/Oswald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0825e9ff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0825e9ff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0825e9ff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0825e9ff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0825e9ff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0825e9ff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0825e9ff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0825e9ff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0825e9ff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0825e9ff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0825e9ff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0825e9ff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0825e9ff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0825e9ff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0825e9ff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0825e9ff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0825e9ffe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0825e9ff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0825e9ffe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0825e9ff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0640c3ad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0640c3ad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0825e9ffe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0825e9ff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640c3ad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640c3ad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0825e9ff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0825e9ff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0825e9ff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0825e9ff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0825e9ff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0825e9ff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825e9ff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0825e9ff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0825e9ff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0825e9ff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0825e9ffe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0825e9ff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Postmodernismus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JSB_SLAV55 #6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SIMULAKRUM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234075"/>
            <a:ext cx="8520600" cy="15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Obraz reprezentuje skutečnost.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Obraz není reprezentací skutečnosti, ale jejím zkreslením.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Skutečnost je zamlžená, neviditelná, ale skrze obraz ji tušíme.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Je jasné, že za obrazem žádná skutečnost není.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SIMULAKRUM: PŘÍKLAD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832" y="1136427"/>
            <a:ext cx="6950344" cy="390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BAUDRILLARD A LITERATURA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“ztráta reality” není vždy jen “oslavována”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“ztráta reality” je také zdrojem problémů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Thomas Pynchon</a:t>
            </a:r>
            <a:br>
              <a:rPr lang="cs"/>
            </a:br>
            <a:r>
              <a:rPr lang="cs"/>
              <a:t>Don DeLillo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2275" y="2194650"/>
            <a:ext cx="5247100" cy="27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JSME SIMULACE?</a:t>
            </a:r>
            <a:endParaRPr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ANTROPICKÝ PRINCIP vs SIMULAČNÍ HYPOTÉZA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=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MODERNISMUS vs POSTMODERNISMUS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POLITICKÉ SIMULACE</a:t>
            </a:r>
            <a:endParaRPr/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Baudrillard: </a:t>
            </a:r>
            <a:r>
              <a:rPr i="1" lang="cs"/>
              <a:t>Válka v zálivu se nebude konat / se nekoná / se nekonala</a:t>
            </a:r>
            <a:endParaRPr i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západní média “stvořila” válku, která nikdy “nebyla”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podobně: Bosna, Rwanda, Kosovo, Ukrajina, Somálsko, Súdán, Chile, Venezuela…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Frederic Jameson: </a:t>
            </a:r>
            <a:r>
              <a:rPr i="1" lang="cs"/>
              <a:t>Postmodernismus: Kultura pozdního kapitalismu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“Picasso, Joyce a jiní, už nejsou hnusní… stali se mrtvými klasiky…” (a to vinou akademické institucionalizace)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KOMODIFIKACE UMĚNÍ</a:t>
            </a:r>
            <a:endParaRPr/>
          </a:p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Podle Jamesona typický jev postmodernismu.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“Vše se stává zbožím určeným k vydělávání peněz, to je poslední fáze kapitalismu.”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“Jako individua jsme ztracení v síti vztahů, jimž nerozumíme, jsme otroci těchto sítí.”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“Postmodernismus není fáze kultury, postmodernismus JE kultura, a je to kultura pozdního kapitalismu.”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Je snazší žít v hotelu, než v ulicích kolem.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POSTMODERNÍ LITERATURA</a:t>
            </a:r>
            <a:endParaRPr/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zkreslený čas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zmatení v časoprostoru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metafikce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autoreference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sebereflexe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nespolehlivé vyprávění (Wayne Booth, 1961)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pastiš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parodie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anti-reference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intertextualita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metafikčnost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hyperrealita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nejistota skutečnosti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umělost kultury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POSTMODERNÍ LITERATURA</a:t>
            </a:r>
            <a:endParaRPr/>
          </a:p>
        </p:txBody>
      </p:sp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ironie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reakce na smrt metanarativů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narušení reality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magický realismus (s výhradami)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absurdita v “normálním” světě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Postmoderní literatura nemá jednotný postoj k současné kultuře, ale spojuje ji její nazírání.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HISTORICKÁ METAFIKCE</a:t>
            </a:r>
            <a:endParaRPr/>
          </a:p>
        </p:txBody>
      </p:sp>
      <p:sp>
        <p:nvSpPr>
          <p:cNvPr id="165" name="Google Shape;165;p3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Linda Hutcheon: </a:t>
            </a:r>
            <a:r>
              <a:rPr i="1" lang="cs"/>
              <a:t>The Politics of Postmodernism</a:t>
            </a:r>
            <a:r>
              <a:rPr lang="cs"/>
              <a:t> (1989)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zpochybnění role textu jako nositele “pravdy”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nespolehlivost textu je uměleckým prostředkem (bez ohledu na pravdivost)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Salman Rushdie: </a:t>
            </a:r>
            <a:r>
              <a:rPr i="1" lang="cs"/>
              <a:t>Děti půlnoci</a:t>
            </a:r>
            <a:r>
              <a:rPr lang="cs"/>
              <a:t> = text je nespolehlivý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Don DeLillo: </a:t>
            </a:r>
            <a:r>
              <a:rPr i="1" lang="cs"/>
              <a:t>Libra </a:t>
            </a:r>
            <a:r>
              <a:rPr lang="cs"/>
              <a:t>= historie je nespolehlivá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Julian Barnes: </a:t>
            </a:r>
            <a:r>
              <a:rPr i="1" lang="cs"/>
              <a:t>England, England </a:t>
            </a:r>
            <a:r>
              <a:rPr lang="cs"/>
              <a:t>= realita je nespolehlivá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CHAZARSKÝ SLOVNÍK</a:t>
            </a:r>
            <a:endParaRPr/>
          </a:p>
        </p:txBody>
      </p:sp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251" y="1234075"/>
            <a:ext cx="6525500" cy="911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Post- předpona s významem “pozdější, následující”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1. hovor., publ. vysoké, privilegované postavení, funkce 1: upevnit si svůj p.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2. sport. slang místo, umístění: nový hráč na postu levého obránce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139700" lvl="0" marL="13970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cs">
                <a:latin typeface="Georgia"/>
                <a:ea typeface="Georgia"/>
                <a:cs typeface="Georgia"/>
                <a:sym typeface="Georgia"/>
              </a:rPr>
              <a:t>†post, </a:t>
            </a:r>
            <a:r>
              <a:rPr lang="cs">
                <a:latin typeface="Georgia"/>
                <a:ea typeface="Georgia"/>
                <a:cs typeface="Georgia"/>
                <a:sym typeface="Georgia"/>
              </a:rPr>
              <a:t>-a m. (z něm. &lt; lat.) slang. </a:t>
            </a:r>
            <a:r>
              <a:rPr i="1" lang="cs">
                <a:latin typeface="Georgia"/>
                <a:ea typeface="Georgia"/>
                <a:cs typeface="Georgia"/>
                <a:sym typeface="Georgia"/>
              </a:rPr>
              <a:t>člen (vojenské, vězeňské aj.) stráže: </a:t>
            </a:r>
            <a:r>
              <a:rPr lang="cs">
                <a:latin typeface="Georgia"/>
                <a:ea typeface="Georgia"/>
                <a:cs typeface="Georgia"/>
                <a:sym typeface="Georgia"/>
              </a:rPr>
              <a:t>stál tam p. (Haš.);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-139700" lvl="0" marL="1397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cs">
                <a:latin typeface="Georgia"/>
                <a:ea typeface="Georgia"/>
                <a:cs typeface="Georgia"/>
                <a:sym typeface="Georgia"/>
              </a:rPr>
              <a:t>post, </a:t>
            </a:r>
            <a:r>
              <a:rPr lang="cs">
                <a:latin typeface="Georgia"/>
                <a:ea typeface="Georgia"/>
                <a:cs typeface="Georgia"/>
                <a:sym typeface="Georgia"/>
              </a:rPr>
              <a:t>-u v. půst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post = příspěvek psaný na sociální síti (Napsat šest postů).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POSTMODERNISTICKÉ ČTENÍ LITERATURY (?)</a:t>
            </a:r>
            <a:endParaRPr/>
          </a:p>
        </p:txBody>
      </p:sp>
      <p:sp>
        <p:nvSpPr>
          <p:cNvPr id="178" name="Google Shape;178;p3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nic není jisté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vše je dovoleno (až do extrému)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interpretace jsou “hry” či “zboží na trhu”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Kdy “začíná” postmoderna/postmodernismus?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paradoxně nezodpověditelná otázka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vychází z podstaty postmodernismu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“Postmodernism is a period in which we are too uncertain to say that one thing is a definitive break from what came before.” (Sara Upstone)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postmodernismus se vymyká narativu “plynoucích dějin”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Obyvkle mluvíme cca o přelomu 60. a 70. let 20. stol.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Postmodernismus - dvojí pojetí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období PO modernismu v časovém smyslu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období PO modernismu s myšlenkovém smyslu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Styčné body: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proud vědomí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nepřímá řeč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nelineární narativ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ZVIKLÁNÍ PRAVDY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Postmoderní literatura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silnější spojení s kulturním kontextem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přesahuje sebe sama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Modernista hledá ztracené pravdy a řád zničený válkou/pokrokem etc.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Postmodernista zpochybňuje, že jakákoliv pravda kdy existovala a oslavuje zničení starých pořádků.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ROZDÍL je v PŘÍSTUPU k pravdě (attitude), ne ve stylu psaní.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Postmoderní kultura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234075"/>
            <a:ext cx="8520600" cy="15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“postmoderna” = termín z konce 70. let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1984 = Jean-François Lyotard: </a:t>
            </a:r>
            <a:r>
              <a:rPr i="1" lang="cs"/>
              <a:t>Postmoderní situace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“Neuvěřitelnost metanarativů.”</a:t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456650" y="2791500"/>
            <a:ext cx="50568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latin typeface="Playfair Display"/>
                <a:ea typeface="Playfair Display"/>
                <a:cs typeface="Playfair Display"/>
                <a:sym typeface="Playfair Display"/>
              </a:rPr>
              <a:t>KONEC VELKÝCH PŘÍBĚHŮ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467500" y="3594475"/>
            <a:ext cx="8364900" cy="1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latin typeface="Playfair Display"/>
                <a:ea typeface="Playfair Display"/>
                <a:cs typeface="Playfair Display"/>
                <a:sym typeface="Playfair Display"/>
              </a:rPr>
              <a:t>METANARATIV 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latin typeface="Playfair Display"/>
                <a:ea typeface="Playfair Display"/>
                <a:cs typeface="Playfair Display"/>
                <a:sym typeface="Playfair Display"/>
              </a:rPr>
              <a:t>= rámcový “příběh”, prostřednictvím kterého promýšlíme svět.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Rysy postmoderní kultury pode Dominica Strinatiho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cs" sz="2400"/>
              <a:t>smazání hranice mezi společností a kulturou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cs" sz="2400"/>
              <a:t>zdůraznění stylu před podstatou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cs" sz="2400"/>
              <a:t>smazání hranice mezi vysokou a populární kulturou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cs" sz="2400"/>
              <a:t>složitější chápání času a prostoru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cs" sz="2400"/>
              <a:t>konec velkých příběhů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POSTMODERNA X POSTMODERNISMUS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Nedůsledné dělení….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POSTMODERNA = kulturní epocha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POSTMODERNISMUS = filozofický směr (Lyotard aj.)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Neužívá se důsledně (zcela v duchu postm.)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SIMULAKRUM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Jean Baudrillard: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“Simulakrum je kopie kopie kopie kopie kopie kopie… bez originální předlohy.”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narušení vztahu mezi originálem a kopií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smazání hranice mezi skutečností a ne-skutečností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“ztráta reality” = HYPERREALITA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