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4D85F-AFB7-4DAB-BFE3-112C841B5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B33967B-1405-41D2-AADC-A5DA33941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431EBA-D143-4573-AE71-CDC0F0C52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164683-38F4-4302-93C6-57607A427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881239-14DD-4F2F-8A55-5661A2F5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36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182E2A-859F-4F71-8818-3D97EB755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34CD55B-4DCE-4F87-B101-03ED36E4E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3D953D-F405-4B75-9581-6177BA8AC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F3F3FD-1D9D-4E57-8760-5D4D06AC4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C5532E-5EF5-4D8D-89DD-ED1E4ADB0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97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F50C038-CC36-420E-97B9-6F9E1B0CCB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3ACF785-F41E-4488-94BC-ACF16D8CBB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EB7F1C-8FB9-4AF8-9BD6-C2253961E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4BEC8E-A80D-4EEC-86B4-69802466E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69A91A-510C-4DD9-952E-36D37E300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71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7A43FC-5C68-407F-A067-72003CC21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A4CB69-99B9-424F-BF11-51C4CC6F0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F6C792-7AB0-41E1-82F4-96A58CA29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0E6F66-B905-4548-B11F-3BDB291B4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EE200D-F22D-4195-8539-4C3625083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42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76E607-4CC4-41D0-8D38-2E5A900F7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97FA74-3B29-43F1-9322-94A2C4930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342963-D508-41B4-9C49-50CBFF6CA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E3E8AB-091D-437B-866F-BC486EEAF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FF0D24-7AFD-440B-9CD5-D72FD15A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68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65094-10EF-46DB-A23C-B2D830C09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2BF3D0-D8C6-4CCD-892D-0709FCD563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F055B6-14CB-4E2B-B87B-88393398B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3DA720-576B-4EDA-9B6C-E1052F70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6221E3-C855-4DEE-9833-C5CB8BFA4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6C20EAE-969D-4748-9D14-76EEB47B0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27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403542-E555-4178-BA6F-19CEDDBE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3D59D0-9D82-4F0B-8EFB-10D1302C9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59D996-D3BF-4ED0-88CF-4A0D497C4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6385F3B-A05C-4507-B728-3B04EB7809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69911AA-87B5-4399-B5E4-DD2737E5C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FF45F98-67F2-4A29-920B-55A65D284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335B612-1754-4E32-B67A-0B9D038CF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DC590D6-6CA8-4393-BAF6-59DE7091E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123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048E7D-7416-43DF-886A-C1AA5CBFA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B3FF84-9EEC-40F0-8957-DCD498B02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25AEEB-4483-495B-B122-58E2B7CBB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154C715-105C-40E2-A603-26E90F31B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29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9B9B12D-DE8A-42BB-B23A-444A3400B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32C38FA-8534-4EA5-85F6-3D75AD998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485AF10-4BF5-4B1B-88B7-1DBE838BA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11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8C88B0-5E9F-41EE-9ACF-2E7B342CB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C81D48-5964-477F-9B26-7C12B32A5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0687F25-D821-404B-8EE2-4334D83CB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05DCDF-664A-4CA1-862A-D705F3B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A87C25-1721-45DF-AEBF-EBCDDE124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DD8DF9-020B-4C68-BFB3-702EA4BF2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25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B1B72-D5E9-4B1F-9691-3FD154E63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43F695C-AF84-4B2E-8267-420C78C73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A1A84E2-A794-4FFC-8D42-52E4DACC7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2612C7-97E7-4172-9469-ECD861685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7535-5D74-49BC-A6C0-A06D5975CF6E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B20AC1-87CA-4571-B448-389877C4F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C5786A-8FA3-410E-8D30-CB4374384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86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7A31504-2C36-4376-B90A-9A15C1D05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393189-1A89-4AB7-B310-B0007B34D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926282-3F5C-4754-BE28-50CA1FF67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57535-5D74-49BC-A6C0-A06D5975CF6E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FCD7CB-1873-468F-8EC5-88A61F41C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0E1D23-4144-4E73-B8FC-03DF1F9978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E99C1-5A26-48BC-B33B-A644585EDC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94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652DD1-F595-44DF-8EFB-458B1C01CC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 Modernisme i </a:t>
            </a:r>
            <a:r>
              <a:rPr lang="cs-CZ" dirty="0" err="1"/>
              <a:t>norsk</a:t>
            </a:r>
            <a:r>
              <a:rPr lang="cs-CZ" dirty="0"/>
              <a:t> </a:t>
            </a:r>
            <a:r>
              <a:rPr lang="cs-CZ" dirty="0" err="1"/>
              <a:t>litteratur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1979567-EB05-40A9-A470-BAF1C166DC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/>
              <a:t>Estetiske</a:t>
            </a:r>
            <a:r>
              <a:rPr lang="cs-CZ" b="1" dirty="0"/>
              <a:t> </a:t>
            </a:r>
            <a:r>
              <a:rPr lang="cs-CZ" b="1" dirty="0" err="1"/>
              <a:t>og</a:t>
            </a:r>
            <a:r>
              <a:rPr lang="cs-CZ" b="1" dirty="0"/>
              <a:t> </a:t>
            </a:r>
            <a:r>
              <a:rPr lang="cs-CZ" b="1" dirty="0" err="1"/>
              <a:t>kulturhistoriske</a:t>
            </a:r>
            <a:r>
              <a:rPr lang="cs-CZ" b="1" dirty="0"/>
              <a:t> </a:t>
            </a:r>
            <a:r>
              <a:rPr lang="cs-CZ" b="1" dirty="0" err="1"/>
              <a:t>fellestrekk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6147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6A632-F69C-49A0-86B6-1E6D4B3C9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John </a:t>
            </a:r>
            <a:r>
              <a:rPr lang="nb-NO" dirty="0" err="1"/>
              <a:t>Brumo</a:t>
            </a:r>
            <a:r>
              <a:rPr lang="nb-NO" dirty="0"/>
              <a:t>: Norsk litterær modernisme (2005)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DAC58B-AB13-47F3-99C5-F8AEE1056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Det</a:t>
            </a:r>
            <a:r>
              <a:rPr lang="cs-CZ" dirty="0"/>
              <a:t> </a:t>
            </a:r>
            <a:r>
              <a:rPr lang="nb-NO" dirty="0"/>
              <a:t>å flytte grenser blir et viktig verdikriterium for den moderne kunst</a:t>
            </a:r>
            <a:br>
              <a:rPr lang="nb-NO" dirty="0"/>
            </a:br>
            <a:endParaRPr lang="nb-NO" dirty="0"/>
          </a:p>
          <a:p>
            <a:r>
              <a:rPr lang="nb-NO" dirty="0"/>
              <a:t>Hans Robert </a:t>
            </a:r>
            <a:r>
              <a:rPr lang="nb-NO" dirty="0" err="1"/>
              <a:t>Jauss</a:t>
            </a:r>
            <a:r>
              <a:rPr lang="nb-NO" dirty="0"/>
              <a:t>: den litterære strukturendring</a:t>
            </a:r>
          </a:p>
          <a:p>
            <a:endParaRPr lang="nb-NO" dirty="0"/>
          </a:p>
          <a:p>
            <a:r>
              <a:rPr lang="nb-NO" dirty="0"/>
              <a:t>…eksistensiell fremmedgjøring, sekularisering, urbanitet, teknologiutvikling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9200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3DC2E-01D2-45D0-8B6C-0BDC5B383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 internasjonal sammenheng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A731D5-A7E0-4B26-B36D-6E1B1962F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er modernisme et epokebegrep</a:t>
            </a:r>
          </a:p>
          <a:p>
            <a:r>
              <a:rPr lang="nb-NO" dirty="0"/>
              <a:t>en samlebetegnelse for kulturhistoriske omveltninger i Europa og Amerika rundt forrige århundreskifte og første halvdel av 1900-tallet</a:t>
            </a:r>
          </a:p>
          <a:p>
            <a:r>
              <a:rPr lang="nb-NO" dirty="0"/>
              <a:t>Billedkunst, musikk, arkitektur, design og litteratur</a:t>
            </a:r>
          </a:p>
          <a:p>
            <a:endParaRPr lang="nb-NO" dirty="0"/>
          </a:p>
          <a:p>
            <a:r>
              <a:rPr lang="nb-NO" dirty="0"/>
              <a:t>HANG TIL EKSPERIMENTERING, innovasjon i form, subjektframstilling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00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D908D2-566A-41B6-9AE4-E37D302D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Modernisme som strømning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49917D-1256-4050-8B77-202E71431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Startet med Baudelaire (1856) og fransk lyrikk</a:t>
            </a:r>
          </a:p>
          <a:p>
            <a:endParaRPr lang="nb-NO" dirty="0"/>
          </a:p>
          <a:p>
            <a:r>
              <a:rPr lang="nb-NO" dirty="0"/>
              <a:t>Hamsun, Obstfelder, Strindberg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13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57C36A-3C1B-4A56-A7BC-BFB6033B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Modernisme som periode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0046E0-2BBB-4408-AD0E-BB2574DF8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Etter 1910 – modernismens høyperiode</a:t>
            </a:r>
          </a:p>
          <a:p>
            <a:r>
              <a:rPr lang="nb-NO" dirty="0"/>
              <a:t>Etter 1930 – modernismens </a:t>
            </a:r>
            <a:r>
              <a:rPr lang="nb-NO" dirty="0" err="1"/>
              <a:t>senperiode</a:t>
            </a:r>
            <a:endParaRPr lang="nb-NO" dirty="0"/>
          </a:p>
          <a:p>
            <a:endParaRPr lang="nb-NO" dirty="0"/>
          </a:p>
          <a:p>
            <a:r>
              <a:rPr lang="nb-NO" dirty="0"/>
              <a:t>Utvikling i Norge er i UTAKT med Europa</a:t>
            </a:r>
          </a:p>
          <a:p>
            <a:r>
              <a:rPr lang="nb-NO" dirty="0"/>
              <a:t>Symbolisme inkludert</a:t>
            </a:r>
          </a:p>
          <a:p>
            <a:r>
              <a:rPr lang="nb-NO" dirty="0"/>
              <a:t>I Norge: psykoanalyse i </a:t>
            </a:r>
            <a:r>
              <a:rPr lang="nb-NO" dirty="0" err="1"/>
              <a:t>tredveårene</a:t>
            </a:r>
            <a:r>
              <a:rPr lang="nb-NO" dirty="0"/>
              <a:t>!!!!</a:t>
            </a:r>
          </a:p>
          <a:p>
            <a:r>
              <a:rPr lang="nb-NO" dirty="0"/>
              <a:t>Sigurd Hoel, Aksel Sandemose, Rolf Jacobsens diktsamling </a:t>
            </a:r>
            <a:r>
              <a:rPr lang="nb-NO" i="1" dirty="0"/>
              <a:t>Jord og jern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975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79E39F-BAF9-437C-86B9-CFA9B84C7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Tidsforskyvning mellom sentrum og periferi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FEF1D0-077B-4CEC-BFB4-22A8F7092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Bruddestetikken</a:t>
            </a:r>
          </a:p>
          <a:p>
            <a:r>
              <a:rPr lang="nb-NO" dirty="0"/>
              <a:t>Eksperimentelle grep i forskjellige sjanger</a:t>
            </a:r>
          </a:p>
          <a:p>
            <a:endParaRPr lang="nb-NO" dirty="0"/>
          </a:p>
          <a:p>
            <a:r>
              <a:rPr lang="nb-NO" dirty="0"/>
              <a:t>50-årene – venting på modernisme</a:t>
            </a:r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307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C9A842-B519-4D08-8727-18662A2F9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Tungetaledebatten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32E68F-6B38-445B-A7D2-E6B326E5A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Arnulf Øverland 1953</a:t>
            </a:r>
          </a:p>
          <a:p>
            <a:r>
              <a:rPr lang="cs-CZ" dirty="0"/>
              <a:t>„T</a:t>
            </a:r>
            <a:r>
              <a:rPr lang="nb-NO" dirty="0" err="1"/>
              <a:t>ungetale</a:t>
            </a:r>
            <a:r>
              <a:rPr lang="nb-NO" dirty="0"/>
              <a:t> fra Parnasset</a:t>
            </a:r>
            <a:r>
              <a:rPr lang="cs-CZ" dirty="0"/>
              <a:t>“</a:t>
            </a:r>
          </a:p>
          <a:p>
            <a:r>
              <a:rPr lang="nb-NO" dirty="0"/>
              <a:t>a</a:t>
            </a:r>
            <a:r>
              <a:rPr lang="cs-CZ" dirty="0" err="1"/>
              <a:t>nklager</a:t>
            </a:r>
            <a:r>
              <a:rPr lang="cs-CZ" dirty="0"/>
              <a:t> den </a:t>
            </a:r>
            <a:r>
              <a:rPr lang="cs-CZ" dirty="0" err="1"/>
              <a:t>moderne</a:t>
            </a:r>
            <a:r>
              <a:rPr lang="cs-CZ" dirty="0"/>
              <a:t> </a:t>
            </a:r>
            <a:r>
              <a:rPr lang="cs-CZ" dirty="0" err="1"/>
              <a:t>poesien</a:t>
            </a:r>
            <a:r>
              <a:rPr lang="cs-CZ" dirty="0"/>
              <a:t> </a:t>
            </a:r>
            <a:r>
              <a:rPr lang="cs-CZ" dirty="0" err="1"/>
              <a:t>for</a:t>
            </a:r>
            <a:endParaRPr lang="cs-CZ" dirty="0"/>
          </a:p>
          <a:p>
            <a:r>
              <a:rPr lang="nb-NO" dirty="0"/>
              <a:t>Å bli stadig mer ubegripelig og </a:t>
            </a:r>
            <a:r>
              <a:rPr lang="nb-NO" dirty="0" err="1"/>
              <a:t>innadvent</a:t>
            </a:r>
            <a:endParaRPr lang="nb-NO" dirty="0"/>
          </a:p>
          <a:p>
            <a:endParaRPr lang="nb-NO" dirty="0"/>
          </a:p>
          <a:p>
            <a:r>
              <a:rPr lang="cs-CZ" dirty="0"/>
              <a:t>„</a:t>
            </a:r>
            <a:r>
              <a:rPr lang="nb-NO" dirty="0"/>
              <a:t>Vi har fått en tonekunst uten melodi, en billedkunst uten form og en ordets kunst uten mening</a:t>
            </a:r>
            <a:r>
              <a:rPr lang="cs-CZ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434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72ECC-7A92-467C-997C-03A44713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Øverland mener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E4CCBF-C85F-4C83-88B1-EC827E2A8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At dette ikke bare er en estetisk konflikt innenfor den litterære institusjonen, men en moralsk kamp mot forfallet i samfunnet generelt.</a:t>
            </a:r>
          </a:p>
          <a:p>
            <a:endParaRPr lang="nb-NO" dirty="0"/>
          </a:p>
          <a:p>
            <a:r>
              <a:rPr lang="nb-NO" dirty="0"/>
              <a:t>Krigens beredskapslyrikk</a:t>
            </a:r>
          </a:p>
          <a:p>
            <a:r>
              <a:rPr lang="nb-NO" dirty="0" err="1"/>
              <a:t>X</a:t>
            </a:r>
            <a:endParaRPr lang="nb-NO" dirty="0"/>
          </a:p>
          <a:p>
            <a:r>
              <a:rPr lang="nb-NO" dirty="0"/>
              <a:t>Unge modernistiske forfattere</a:t>
            </a:r>
          </a:p>
          <a:p>
            <a:endParaRPr lang="nb-NO" dirty="0"/>
          </a:p>
          <a:p>
            <a:r>
              <a:rPr lang="nb-NO" dirty="0"/>
              <a:t>Gunvor Hofmo, Finn Carling</a:t>
            </a:r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3528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244</Words>
  <Application>Microsoft Office PowerPoint</Application>
  <PresentationFormat>Širokoúhlá obrazovka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 Modernisme i norsk litteratur</vt:lpstr>
      <vt:lpstr>John Brumo: Norsk litterær modernisme (2005)</vt:lpstr>
      <vt:lpstr>I internasjonal sammenheng</vt:lpstr>
      <vt:lpstr>Modernisme som strømning</vt:lpstr>
      <vt:lpstr>Modernisme som periode</vt:lpstr>
      <vt:lpstr>Tidsforskyvning mellom sentrum og periferi</vt:lpstr>
      <vt:lpstr>Tungetaledebatten</vt:lpstr>
      <vt:lpstr>Øverland mener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Modernisme i norsk litteratur</dc:title>
  <dc:creator>Miluše</dc:creator>
  <cp:lastModifiedBy>Miluše</cp:lastModifiedBy>
  <cp:revision>7</cp:revision>
  <dcterms:created xsi:type="dcterms:W3CDTF">2020-10-14T06:35:13Z</dcterms:created>
  <dcterms:modified xsi:type="dcterms:W3CDTF">2020-10-14T07:18:57Z</dcterms:modified>
</cp:coreProperties>
</file>