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media1.m4a" ContentType="audio/unknown"/>
  <Override PartName="/ppt/media/media2.m4a" ContentType="audio/unknown"/>
  <Override PartName="/ppt/media/media3.m4a" ContentType="audio/unknown"/>
  <Override PartName="/ppt/media/media4.m4a" ContentType="audio/unknown"/>
  <Override PartName="/ppt/media/media5.m4a" ContentType="audio/unknown"/>
  <Override PartName="/ppt/media/media6.m4a" ContentType="audio/unknown"/>
  <Override PartName="/ppt/media/media7.m4a" ContentType="audio/unknown"/>
  <Override PartName="/ppt/media/media8.m4a" ContentType="audio/unknown"/>
  <Override PartName="/ppt/media/media9.m4a" ContentType="audio/unknown"/>
  <Override PartName="/ppt/media/media10.m4a" ContentType="audio/unknown"/>
  <Override PartName="/ppt/media/media11.m4a" ContentType="audio/unknown"/>
  <Override PartName="/ppt/media/media12.m4a" ContentType="audio/unknown"/>
  <Override PartName="/ppt/media/media13.m4a" ContentType="audio/unknown"/>
  <Override PartName="/ppt/media/media14.m4a" ContentType="audio/unknown"/>
  <Override PartName="/ppt/media/media15.m4a" ContentType="audio/unknown"/>
  <Override PartName="/ppt/media/media16.m4a" ContentType="audio/unknown"/>
  <Override PartName="/ppt/media/media17.m4a" ContentType="audio/unknown"/>
  <Override PartName="/ppt/media/media18.m4a" ContentType="audio/unknown"/>
  <Override PartName="/ppt/media/media19.m4a" ContentType="audio/unknown"/>
  <Override PartName="/ppt/media/media20.m4a" ContentType="audio/unknown"/>
  <Override PartName="/ppt/media/media21.m4a" ContentType="audio/unknown"/>
  <Override PartName="/ppt/media/media22.m4a" ContentType="audio/unknown"/>
  <Override PartName="/ppt/media/media23.m4a" ContentType="audio/unknown"/>
  <Override PartName="/ppt/media/media24.m4a" ContentType="audi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EDFCB"/>
          </a:solidFill>
        </a:fill>
      </a:tcStyle>
    </a:wholeTbl>
    <a:band2H>
      <a:tcTxStyle b="def" i="def"/>
      <a:tcStyle>
        <a:tcBdr/>
        <a:fill>
          <a:solidFill>
            <a:srgbClr val="FFF0E7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D2D1"/>
          </a:solidFill>
        </a:fill>
      </a:tcStyle>
    </a:wholeTbl>
    <a:band2H>
      <a:tcTxStyle b="def" i="def"/>
      <a:tcStyle>
        <a:tcBdr/>
        <a:fill>
          <a:solidFill>
            <a:srgbClr val="EBEAE9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6ECCB"/>
          </a:solidFill>
        </a:fill>
      </a:tcStyle>
    </a:wholeTbl>
    <a:band2H>
      <a:tcTxStyle b="def" i="def"/>
      <a:tcStyle>
        <a:tcBdr/>
        <a:fill>
          <a:solidFill>
            <a:srgbClr val="F3F5E7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" name="Shape 13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15"/>
          <p:cNvGrpSpPr/>
          <p:nvPr/>
        </p:nvGrpSpPr>
        <p:grpSpPr>
          <a:xfrm>
            <a:off x="-1" y="0"/>
            <a:ext cx="9144001" cy="6858000"/>
            <a:chOff x="0" y="0"/>
            <a:chExt cx="9144000" cy="6858000"/>
          </a:xfrm>
        </p:grpSpPr>
        <p:sp>
          <p:nvSpPr>
            <p:cNvPr id="19" name="Rectangle 7"/>
            <p:cNvSpPr/>
            <p:nvPr/>
          </p:nvSpPr>
          <p:spPr>
            <a:xfrm>
              <a:off x="-1" y="0"/>
              <a:ext cx="7162801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l="-19636" t="62278" r="119636" b="37721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0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22" name="Freeform 9"/>
          <p:cNvSpPr/>
          <p:nvPr/>
        </p:nvSpPr>
        <p:spPr>
          <a:xfrm rot="10800000">
            <a:off x="891821" y="5617774"/>
            <a:ext cx="7382935" cy="5372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460" y="0"/>
                </a:lnTo>
                <a:lnTo>
                  <a:pt x="10769" y="4154"/>
                </a:lnTo>
                <a:lnTo>
                  <a:pt x="2114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3" name="Rectangle 10"/>
          <p:cNvSpPr/>
          <p:nvPr/>
        </p:nvSpPr>
        <p:spPr>
          <a:xfrm>
            <a:off x="989951" y="1016989"/>
            <a:ext cx="7179735" cy="483164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4" name="Rectangle 11"/>
          <p:cNvSpPr/>
          <p:nvPr/>
        </p:nvSpPr>
        <p:spPr>
          <a:xfrm>
            <a:off x="990600" y="1009650"/>
            <a:ext cx="7179734" cy="4831644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5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435684">
            <a:off x="769521" y="702069"/>
            <a:ext cx="567831" cy="5678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4096196">
            <a:off x="7855432" y="749719"/>
            <a:ext cx="566929" cy="566929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Text názvu"/>
          <p:cNvSpPr txBox="1"/>
          <p:nvPr>
            <p:ph type="title"/>
          </p:nvPr>
        </p:nvSpPr>
        <p:spPr>
          <a:xfrm>
            <a:off x="1727200" y="1794935"/>
            <a:ext cx="5723470" cy="182809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pPr/>
            <a:r>
              <a:t>Text názvu</a:t>
            </a:r>
          </a:p>
        </p:txBody>
      </p:sp>
      <p:sp>
        <p:nvSpPr>
          <p:cNvPr id="28" name="Text úrovně 1…"/>
          <p:cNvSpPr txBox="1"/>
          <p:nvPr>
            <p:ph type="body" sz="quarter" idx="1"/>
          </p:nvPr>
        </p:nvSpPr>
        <p:spPr>
          <a:xfrm>
            <a:off x="1727200" y="3736621"/>
            <a:ext cx="5712179" cy="1524001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>
                <a:solidFill>
                  <a:srgbClr val="465E9C"/>
                </a:solidFill>
              </a:defRPr>
            </a:lvl1pPr>
            <a:lvl2pPr marL="0" indent="457200" algn="ctr">
              <a:buClrTx/>
              <a:buSzTx/>
              <a:buFontTx/>
              <a:buNone/>
              <a:defRPr>
                <a:solidFill>
                  <a:srgbClr val="465E9C"/>
                </a:solidFill>
              </a:defRPr>
            </a:lvl2pPr>
            <a:lvl3pPr marL="0" indent="914400" algn="ctr">
              <a:buClrTx/>
              <a:buSzTx/>
              <a:buFontTx/>
              <a:buNone/>
              <a:defRPr>
                <a:solidFill>
                  <a:srgbClr val="465E9C"/>
                </a:solidFill>
              </a:defRPr>
            </a:lvl3pPr>
            <a:lvl4pPr marL="0" indent="1371600" algn="ctr">
              <a:buClrTx/>
              <a:buSzTx/>
              <a:buFontTx/>
              <a:buNone/>
              <a:defRPr>
                <a:solidFill>
                  <a:srgbClr val="465E9C"/>
                </a:solidFill>
              </a:defRPr>
            </a:lvl4pPr>
            <a:lvl5pPr marL="0" indent="1828800" algn="ctr">
              <a:buClrTx/>
              <a:buSzTx/>
              <a:buFontTx/>
              <a:buNone/>
              <a:defRPr>
                <a:solidFill>
                  <a:srgbClr val="465E9C"/>
                </a:solidFill>
              </a:defRPr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29" name="Číslo snímku"/>
          <p:cNvSpPr txBox="1"/>
          <p:nvPr>
            <p:ph type="sldNum" sz="quarter" idx="2"/>
          </p:nvPr>
        </p:nvSpPr>
        <p:spPr>
          <a:xfrm>
            <a:off x="6358083" y="5356067"/>
            <a:ext cx="265717" cy="368175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15"/>
          <p:cNvGrpSpPr/>
          <p:nvPr/>
        </p:nvGrpSpPr>
        <p:grpSpPr>
          <a:xfrm>
            <a:off x="-1" y="0"/>
            <a:ext cx="9144001" cy="6858000"/>
            <a:chOff x="0" y="0"/>
            <a:chExt cx="9144000" cy="6858000"/>
          </a:xfrm>
        </p:grpSpPr>
        <p:sp>
          <p:nvSpPr>
            <p:cNvPr id="36" name="Rectangle 7"/>
            <p:cNvSpPr/>
            <p:nvPr/>
          </p:nvSpPr>
          <p:spPr>
            <a:xfrm>
              <a:off x="-1" y="0"/>
              <a:ext cx="7162801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l="-19636" t="62278" r="119636" b="37721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7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39" name="Freeform 9"/>
          <p:cNvSpPr/>
          <p:nvPr/>
        </p:nvSpPr>
        <p:spPr>
          <a:xfrm rot="10800000">
            <a:off x="628650" y="6069329"/>
            <a:ext cx="7920992" cy="5372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460" y="0"/>
                </a:lnTo>
                <a:lnTo>
                  <a:pt x="10769" y="4154"/>
                </a:lnTo>
                <a:lnTo>
                  <a:pt x="2114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0" name="Rectangle 10"/>
          <p:cNvSpPr/>
          <p:nvPr/>
        </p:nvSpPr>
        <p:spPr>
          <a:xfrm>
            <a:off x="731519" y="575309"/>
            <a:ext cx="7696201" cy="5715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1" name="Rectangle 11"/>
          <p:cNvSpPr/>
          <p:nvPr/>
        </p:nvSpPr>
        <p:spPr>
          <a:xfrm>
            <a:off x="731519" y="576072"/>
            <a:ext cx="7696201" cy="5715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2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435684">
            <a:off x="543740" y="273091"/>
            <a:ext cx="567832" cy="5678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4096196">
            <a:off x="8115079" y="298163"/>
            <a:ext cx="566929" cy="566928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Text názvu"/>
          <p:cNvSpPr txBox="1"/>
          <p:nvPr>
            <p:ph type="title"/>
          </p:nvPr>
        </p:nvSpPr>
        <p:spPr>
          <a:xfrm>
            <a:off x="1095022" y="817581"/>
            <a:ext cx="6965246" cy="1202487"/>
          </a:xfrm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45" name="Text úrovně 1…"/>
          <p:cNvSpPr txBox="1"/>
          <p:nvPr>
            <p:ph type="body" sz="half" idx="1"/>
          </p:nvPr>
        </p:nvSpPr>
        <p:spPr>
          <a:xfrm>
            <a:off x="1463039" y="2119257"/>
            <a:ext cx="6196407" cy="3603812"/>
          </a:xfrm>
          <a:prstGeom prst="rect">
            <a:avLst/>
          </a:prstGeom>
        </p:spPr>
        <p:txBody>
          <a:bodyPr/>
          <a:lstStyle/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6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názvu"/>
          <p:cNvSpPr txBox="1"/>
          <p:nvPr>
            <p:ph type="title"/>
          </p:nvPr>
        </p:nvSpPr>
        <p:spPr>
          <a:xfrm>
            <a:off x="1444979" y="2239429"/>
            <a:ext cx="6254044" cy="1362076"/>
          </a:xfrm>
          <a:prstGeom prst="rect">
            <a:avLst/>
          </a:prstGeom>
        </p:spPr>
        <p:txBody>
          <a:bodyPr anchor="b"/>
          <a:lstStyle>
            <a:lvl1pPr>
              <a:defRPr sz="4000"/>
            </a:lvl1pPr>
          </a:lstStyle>
          <a:p>
            <a:pPr/>
            <a:r>
              <a:t>Text názvu</a:t>
            </a:r>
          </a:p>
        </p:txBody>
      </p:sp>
      <p:sp>
        <p:nvSpPr>
          <p:cNvPr id="54" name="Text úrovně 1…"/>
          <p:cNvSpPr txBox="1"/>
          <p:nvPr>
            <p:ph type="body" sz="quarter" idx="1"/>
          </p:nvPr>
        </p:nvSpPr>
        <p:spPr>
          <a:xfrm>
            <a:off x="1456267" y="3725333"/>
            <a:ext cx="6231467" cy="130951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465E9C"/>
                </a:solidFill>
              </a:defRPr>
            </a:lvl1pPr>
            <a:lvl2pPr marL="0" indent="4572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465E9C"/>
                </a:solidFill>
              </a:defRPr>
            </a:lvl2pPr>
            <a:lvl3pPr marL="0" indent="9144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465E9C"/>
                </a:solidFill>
              </a:defRPr>
            </a:lvl3pPr>
            <a:lvl4pPr marL="0" indent="13716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465E9C"/>
                </a:solidFill>
              </a:defRPr>
            </a:lvl4pPr>
            <a:lvl5pPr marL="0" indent="18288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465E9C"/>
                </a:solidFill>
              </a:defRPr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55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 názvu"/>
          <p:cNvSpPr txBox="1"/>
          <p:nvPr>
            <p:ph type="title"/>
          </p:nvPr>
        </p:nvSpPr>
        <p:spPr>
          <a:xfrm>
            <a:off x="1095022" y="817581"/>
            <a:ext cx="6965246" cy="1202487"/>
          </a:xfrm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63" name="Text úrovně 1…"/>
          <p:cNvSpPr txBox="1"/>
          <p:nvPr>
            <p:ph type="body" sz="quarter" idx="1"/>
          </p:nvPr>
        </p:nvSpPr>
        <p:spPr>
          <a:xfrm>
            <a:off x="1298447" y="2121406"/>
            <a:ext cx="3200401" cy="3602737"/>
          </a:xfrm>
          <a:prstGeom prst="rect">
            <a:avLst/>
          </a:prstGeom>
        </p:spPr>
        <p:txBody>
          <a:bodyPr/>
          <a:lstStyle/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64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 názvu"/>
          <p:cNvSpPr txBox="1"/>
          <p:nvPr>
            <p:ph type="title"/>
          </p:nvPr>
        </p:nvSpPr>
        <p:spPr>
          <a:xfrm>
            <a:off x="1095022" y="817581"/>
            <a:ext cx="6965246" cy="1202487"/>
          </a:xfrm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72" name="Text úrovně 1…"/>
          <p:cNvSpPr txBox="1"/>
          <p:nvPr>
            <p:ph type="body" sz="quarter" idx="1"/>
          </p:nvPr>
        </p:nvSpPr>
        <p:spPr>
          <a:xfrm>
            <a:off x="1557868" y="2122311"/>
            <a:ext cx="2939522" cy="82020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400"/>
              </a:spcBef>
              <a:buClrTx/>
              <a:buSzTx/>
              <a:buFontTx/>
              <a:buNone/>
              <a:defRPr b="1" sz="2000">
                <a:solidFill>
                  <a:srgbClr val="465E9C"/>
                </a:solidFill>
              </a:defRPr>
            </a:lvl1pPr>
            <a:lvl2pPr marL="0" indent="457200" algn="ctr">
              <a:spcBef>
                <a:spcPts val="400"/>
              </a:spcBef>
              <a:buClrTx/>
              <a:buSzTx/>
              <a:buFontTx/>
              <a:buNone/>
              <a:defRPr b="1" sz="2000">
                <a:solidFill>
                  <a:srgbClr val="465E9C"/>
                </a:solidFill>
              </a:defRPr>
            </a:lvl2pPr>
            <a:lvl3pPr marL="0" indent="914400" algn="ctr">
              <a:spcBef>
                <a:spcPts val="400"/>
              </a:spcBef>
              <a:buClrTx/>
              <a:buSzTx/>
              <a:buFontTx/>
              <a:buNone/>
              <a:defRPr b="1" sz="2000">
                <a:solidFill>
                  <a:srgbClr val="465E9C"/>
                </a:solidFill>
              </a:defRPr>
            </a:lvl3pPr>
            <a:lvl4pPr marL="0" indent="1371600" algn="ctr">
              <a:spcBef>
                <a:spcPts val="400"/>
              </a:spcBef>
              <a:buClrTx/>
              <a:buSzTx/>
              <a:buFontTx/>
              <a:buNone/>
              <a:defRPr b="1" sz="2000">
                <a:solidFill>
                  <a:srgbClr val="465E9C"/>
                </a:solidFill>
              </a:defRPr>
            </a:lvl4pPr>
            <a:lvl5pPr marL="0" indent="1828800" algn="ctr">
              <a:spcBef>
                <a:spcPts val="400"/>
              </a:spcBef>
              <a:buClrTx/>
              <a:buSzTx/>
              <a:buFontTx/>
              <a:buNone/>
              <a:defRPr b="1" sz="2000">
                <a:solidFill>
                  <a:srgbClr val="465E9C"/>
                </a:solidFill>
              </a:defRPr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73" name="Text Placeholder 4"/>
          <p:cNvSpPr/>
          <p:nvPr>
            <p:ph type="body" sz="quarter" idx="21"/>
          </p:nvPr>
        </p:nvSpPr>
        <p:spPr>
          <a:xfrm>
            <a:off x="4910668" y="2122310"/>
            <a:ext cx="2944369" cy="822961"/>
          </a:xfrm>
          <a:prstGeom prst="rect">
            <a:avLst/>
          </a:prstGeom>
        </p:spPr>
        <p:txBody>
          <a:bodyPr anchor="b"/>
          <a:lstStyle/>
          <a:p>
            <a:pPr marL="0" indent="0" algn="ctr">
              <a:spcBef>
                <a:spcPts val="400"/>
              </a:spcBef>
              <a:buClrTx/>
              <a:buSzTx/>
              <a:buFontTx/>
              <a:buNone/>
              <a:defRPr b="1" sz="2000">
                <a:solidFill>
                  <a:srgbClr val="465E9C"/>
                </a:solidFill>
              </a:defRPr>
            </a:pPr>
          </a:p>
        </p:txBody>
      </p:sp>
      <p:sp>
        <p:nvSpPr>
          <p:cNvPr id="74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 názvu"/>
          <p:cNvSpPr txBox="1"/>
          <p:nvPr>
            <p:ph type="title"/>
          </p:nvPr>
        </p:nvSpPr>
        <p:spPr>
          <a:xfrm>
            <a:off x="1095022" y="817581"/>
            <a:ext cx="6965246" cy="1202487"/>
          </a:xfrm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82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oup 15"/>
          <p:cNvGrpSpPr/>
          <p:nvPr/>
        </p:nvGrpSpPr>
        <p:grpSpPr>
          <a:xfrm>
            <a:off x="-1" y="0"/>
            <a:ext cx="9144001" cy="6858000"/>
            <a:chOff x="0" y="0"/>
            <a:chExt cx="9144000" cy="6858000"/>
          </a:xfrm>
        </p:grpSpPr>
        <p:sp>
          <p:nvSpPr>
            <p:cNvPr id="96" name="Rectangle 8"/>
            <p:cNvSpPr/>
            <p:nvPr/>
          </p:nvSpPr>
          <p:spPr>
            <a:xfrm>
              <a:off x="-1" y="0"/>
              <a:ext cx="7162801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l="-19636" t="62278" r="119636" b="37721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97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99" name="Freeform 10"/>
          <p:cNvSpPr/>
          <p:nvPr/>
        </p:nvSpPr>
        <p:spPr>
          <a:xfrm rot="10800000">
            <a:off x="632177" y="6058037"/>
            <a:ext cx="7721601" cy="5372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460" y="0"/>
                </a:lnTo>
                <a:lnTo>
                  <a:pt x="10769" y="4154"/>
                </a:lnTo>
                <a:lnTo>
                  <a:pt x="2114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0" name="Rectangle 15"/>
          <p:cNvSpPr/>
          <p:nvPr/>
        </p:nvSpPr>
        <p:spPr>
          <a:xfrm rot="60000">
            <a:off x="4468872" y="605162"/>
            <a:ext cx="3788941" cy="572229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1" name="Rectangle 16"/>
          <p:cNvSpPr/>
          <p:nvPr/>
        </p:nvSpPr>
        <p:spPr>
          <a:xfrm rot="60000">
            <a:off x="4471415" y="603503"/>
            <a:ext cx="3788941" cy="572229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2" name="Rectangle 12"/>
          <p:cNvSpPr/>
          <p:nvPr/>
        </p:nvSpPr>
        <p:spPr>
          <a:xfrm rot="21540000">
            <a:off x="749203" y="576867"/>
            <a:ext cx="3788942" cy="572229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3" name="Rectangle 13"/>
          <p:cNvSpPr/>
          <p:nvPr/>
        </p:nvSpPr>
        <p:spPr>
          <a:xfrm rot="21540000">
            <a:off x="749808" y="576071"/>
            <a:ext cx="3788941" cy="572229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04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435684">
            <a:off x="2371106" y="293953"/>
            <a:ext cx="567832" cy="5678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4096196">
            <a:off x="6279646" y="333162"/>
            <a:ext cx="566929" cy="566929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Text názvu"/>
          <p:cNvSpPr txBox="1"/>
          <p:nvPr>
            <p:ph type="title"/>
          </p:nvPr>
        </p:nvSpPr>
        <p:spPr>
          <a:xfrm rot="21540000">
            <a:off x="1108976" y="2020042"/>
            <a:ext cx="3064828" cy="1503038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/>
            <a:r>
              <a:t>Text názvu</a:t>
            </a:r>
          </a:p>
        </p:txBody>
      </p:sp>
      <p:sp>
        <p:nvSpPr>
          <p:cNvPr id="107" name="Text úrovně 1…"/>
          <p:cNvSpPr txBox="1"/>
          <p:nvPr>
            <p:ph type="body" sz="half" idx="1"/>
          </p:nvPr>
        </p:nvSpPr>
        <p:spPr>
          <a:xfrm rot="60000">
            <a:off x="4854290" y="1150993"/>
            <a:ext cx="3020793" cy="4625490"/>
          </a:xfrm>
          <a:prstGeom prst="rect">
            <a:avLst/>
          </a:prstGeom>
        </p:spPr>
        <p:txBody>
          <a:bodyPr anchor="ctr"/>
          <a:lstStyle>
            <a:lvl1pPr>
              <a:defRPr sz="2200"/>
            </a:lvl1pPr>
            <a:lvl2pPr marL="667512" indent="-301752">
              <a:defRPr sz="2200"/>
            </a:lvl2pPr>
            <a:lvl3pPr marL="965200" indent="-279400">
              <a:defRPr sz="2200"/>
            </a:lvl3pPr>
            <a:lvl4pPr marL="1365885" indent="-314325">
              <a:defRPr sz="2200"/>
            </a:lvl4pPr>
            <a:lvl5pPr marL="1776548" indent="-359228">
              <a:defRPr sz="2200"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08" name="Text Placeholder 3"/>
          <p:cNvSpPr/>
          <p:nvPr>
            <p:ph type="body" sz="quarter" idx="21"/>
          </p:nvPr>
        </p:nvSpPr>
        <p:spPr>
          <a:xfrm rot="21540000">
            <a:off x="1148124" y="3623748"/>
            <a:ext cx="3048893" cy="2100401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300"/>
              </a:spcBef>
              <a:buClrTx/>
              <a:buSzTx/>
              <a:buFontTx/>
              <a:buNone/>
              <a:defRPr sz="1600"/>
            </a:pPr>
          </a:p>
        </p:txBody>
      </p:sp>
      <p:sp>
        <p:nvSpPr>
          <p:cNvPr id="109" name="Číslo snímku"/>
          <p:cNvSpPr txBox="1"/>
          <p:nvPr>
            <p:ph type="sldNum" sz="quarter" idx="2"/>
          </p:nvPr>
        </p:nvSpPr>
        <p:spPr>
          <a:xfrm rot="60000">
            <a:off x="7845598" y="5897952"/>
            <a:ext cx="265717" cy="368174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roup 15"/>
          <p:cNvGrpSpPr/>
          <p:nvPr/>
        </p:nvGrpSpPr>
        <p:grpSpPr>
          <a:xfrm>
            <a:off x="-1" y="0"/>
            <a:ext cx="9144001" cy="6858000"/>
            <a:chOff x="0" y="0"/>
            <a:chExt cx="9144000" cy="6858000"/>
          </a:xfrm>
        </p:grpSpPr>
        <p:sp>
          <p:nvSpPr>
            <p:cNvPr id="116" name="Rectangle 8"/>
            <p:cNvSpPr/>
            <p:nvPr/>
          </p:nvSpPr>
          <p:spPr>
            <a:xfrm>
              <a:off x="-1" y="0"/>
              <a:ext cx="7162801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l="-19636" t="62278" r="119636" b="37721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17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119" name="Freeform 30"/>
          <p:cNvSpPr/>
          <p:nvPr/>
        </p:nvSpPr>
        <p:spPr>
          <a:xfrm rot="10800000">
            <a:off x="632177" y="6058037"/>
            <a:ext cx="7721601" cy="5372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460" y="0"/>
                </a:lnTo>
                <a:lnTo>
                  <a:pt x="10769" y="4154"/>
                </a:lnTo>
                <a:lnTo>
                  <a:pt x="2114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0" name="Rectangle 11"/>
          <p:cNvSpPr/>
          <p:nvPr/>
        </p:nvSpPr>
        <p:spPr>
          <a:xfrm rot="21540000">
            <a:off x="749203" y="576867"/>
            <a:ext cx="3788942" cy="572229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1" name="Rectangle 12"/>
          <p:cNvSpPr/>
          <p:nvPr/>
        </p:nvSpPr>
        <p:spPr>
          <a:xfrm rot="21540000">
            <a:off x="745058" y="575768"/>
            <a:ext cx="3788941" cy="572229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2" name="Rectangle 28"/>
          <p:cNvSpPr/>
          <p:nvPr/>
        </p:nvSpPr>
        <p:spPr>
          <a:xfrm rot="60000">
            <a:off x="4468872" y="605162"/>
            <a:ext cx="3788941" cy="572229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3" name="Rectangle 29"/>
          <p:cNvSpPr/>
          <p:nvPr/>
        </p:nvSpPr>
        <p:spPr>
          <a:xfrm rot="60000">
            <a:off x="4464768" y="603919"/>
            <a:ext cx="3788941" cy="572229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24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435684">
            <a:off x="2371106" y="293953"/>
            <a:ext cx="567832" cy="5678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4096196">
            <a:off x="6279646" y="333162"/>
            <a:ext cx="566929" cy="566929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Text názvu"/>
          <p:cNvSpPr txBox="1"/>
          <p:nvPr>
            <p:ph type="title"/>
          </p:nvPr>
        </p:nvSpPr>
        <p:spPr>
          <a:xfrm rot="21540000">
            <a:off x="1106424" y="2020823"/>
            <a:ext cx="3063240" cy="1499617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/>
            <a:r>
              <a:t>Text názvu</a:t>
            </a:r>
          </a:p>
        </p:txBody>
      </p:sp>
      <p:sp>
        <p:nvSpPr>
          <p:cNvPr id="127" name="Picture Placeholder 2"/>
          <p:cNvSpPr/>
          <p:nvPr>
            <p:ph type="pic" sz="half" idx="21"/>
          </p:nvPr>
        </p:nvSpPr>
        <p:spPr>
          <a:xfrm rot="60000">
            <a:off x="4898614" y="1207272"/>
            <a:ext cx="2913864" cy="4539413"/>
          </a:xfrm>
          <a:prstGeom prst="rect">
            <a:avLst/>
          </a:prstGeom>
          <a:ln w="101600" cap="rnd">
            <a:solidFill>
              <a:srgbClr val="FFFFFF"/>
            </a:solidFill>
            <a:round/>
          </a:ln>
          <a:effectLst>
            <a:outerShdw sx="100000" sy="100000" kx="0" ky="0" algn="b" rotWithShape="0" blurRad="88900" dist="0" dir="2700000">
              <a:srgbClr val="000000">
                <a:alpha val="40000"/>
              </a:srgbClr>
            </a:outerShdw>
          </a:effectLst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28" name="Text úrovně 1…"/>
          <p:cNvSpPr txBox="1"/>
          <p:nvPr>
            <p:ph type="body" sz="quarter" idx="1"/>
          </p:nvPr>
        </p:nvSpPr>
        <p:spPr>
          <a:xfrm rot="21540000">
            <a:off x="1152144" y="3621023"/>
            <a:ext cx="3044952" cy="210312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300"/>
              </a:spcBef>
              <a:buClrTx/>
              <a:buSzTx/>
              <a:buFontTx/>
              <a:buNone/>
              <a:defRPr sz="1600"/>
            </a:lvl1pPr>
            <a:lvl2pPr marL="0" indent="457200" algn="ctr">
              <a:spcBef>
                <a:spcPts val="300"/>
              </a:spcBef>
              <a:buClrTx/>
              <a:buSzTx/>
              <a:buFontTx/>
              <a:buNone/>
              <a:defRPr sz="1600"/>
            </a:lvl2pPr>
            <a:lvl3pPr marL="0" indent="914400" algn="ctr">
              <a:spcBef>
                <a:spcPts val="300"/>
              </a:spcBef>
              <a:buClrTx/>
              <a:buSzTx/>
              <a:buFontTx/>
              <a:buNone/>
              <a:defRPr sz="1600"/>
            </a:lvl3pPr>
            <a:lvl4pPr marL="0" indent="1371600" algn="ctr">
              <a:spcBef>
                <a:spcPts val="300"/>
              </a:spcBef>
              <a:buClrTx/>
              <a:buSzTx/>
              <a:buFontTx/>
              <a:buNone/>
              <a:defRPr sz="1600"/>
            </a:lvl4pPr>
            <a:lvl5pPr marL="0" indent="1828800" algn="ctr">
              <a:spcBef>
                <a:spcPts val="300"/>
              </a:spcBef>
              <a:buClrTx/>
              <a:buSzTx/>
              <a:buFontTx/>
              <a:buNone/>
              <a:defRPr sz="1600"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29" name="Číslo snímku"/>
          <p:cNvSpPr txBox="1"/>
          <p:nvPr>
            <p:ph type="sldNum" sz="quarter" idx="2"/>
          </p:nvPr>
        </p:nvSpPr>
        <p:spPr>
          <a:xfrm rot="60000">
            <a:off x="7850374" y="5901017"/>
            <a:ext cx="265716" cy="368174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/>
          <p:nvPr/>
        </p:nvGrpSpPr>
        <p:grpSpPr>
          <a:xfrm>
            <a:off x="-1" y="0"/>
            <a:ext cx="9144001" cy="6858000"/>
            <a:chOff x="0" y="0"/>
            <a:chExt cx="9144000" cy="6858000"/>
          </a:xfrm>
        </p:grpSpPr>
        <p:sp>
          <p:nvSpPr>
            <p:cNvPr id="2" name="Rectangle 7"/>
            <p:cNvSpPr/>
            <p:nvPr/>
          </p:nvSpPr>
          <p:spPr>
            <a:xfrm>
              <a:off x="-1" y="0"/>
              <a:ext cx="7162801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l="-19636" t="62278" r="119636" b="37721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5" name="Freeform 9"/>
          <p:cNvSpPr/>
          <p:nvPr/>
        </p:nvSpPr>
        <p:spPr>
          <a:xfrm rot="10800000">
            <a:off x="628650" y="6069329"/>
            <a:ext cx="7920992" cy="5372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460" y="0"/>
                </a:lnTo>
                <a:lnTo>
                  <a:pt x="10769" y="4154"/>
                </a:lnTo>
                <a:lnTo>
                  <a:pt x="2114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" name="Rectangle 10"/>
          <p:cNvSpPr/>
          <p:nvPr/>
        </p:nvSpPr>
        <p:spPr>
          <a:xfrm>
            <a:off x="731519" y="575309"/>
            <a:ext cx="7696201" cy="5715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" name="Rectangle 11"/>
          <p:cNvSpPr/>
          <p:nvPr/>
        </p:nvSpPr>
        <p:spPr>
          <a:xfrm>
            <a:off x="731519" y="576072"/>
            <a:ext cx="7696201" cy="57150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8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435684">
            <a:off x="543740" y="273091"/>
            <a:ext cx="567832" cy="56783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4096196">
            <a:off x="8115079" y="298163"/>
            <a:ext cx="566929" cy="566928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 názvu"/>
          <p:cNvSpPr txBox="1"/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Text názvu</a:t>
            </a:r>
          </a:p>
        </p:txBody>
      </p:sp>
      <p:sp>
        <p:nvSpPr>
          <p:cNvPr id="11" name="Text úrovně 1…"/>
          <p:cNvSpPr txBox="1"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2" name="Číslo snímku"/>
          <p:cNvSpPr txBox="1"/>
          <p:nvPr>
            <p:ph type="sldNum" sz="quarter" idx="2"/>
          </p:nvPr>
        </p:nvSpPr>
        <p:spPr>
          <a:xfrm>
            <a:off x="7958509" y="5807627"/>
            <a:ext cx="265717" cy="36817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400">
                <a:solidFill>
                  <a:srgbClr val="465E9C"/>
                </a:solidFill>
                <a:latin typeface="Rage Italic"/>
                <a:ea typeface="Rage Italic"/>
                <a:cs typeface="Rage Italic"/>
                <a:sym typeface="Rage Italic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9pPr>
    </p:titleStyle>
    <p:bodyStyle>
      <a:lvl1pPr marL="274320" marR="0" indent="-27432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 Italic"/>
        <a:buChar char="O"/>
        <a:tabLst/>
        <a:defRPr b="0" baseline="0" cap="none" i="0" spc="0" strike="noStrike" sz="2400" u="none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1pPr>
      <a:lvl2pPr marL="665018" marR="0" indent="-299258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 Italic"/>
        <a:buChar char="O"/>
        <a:tabLst/>
        <a:defRPr b="0" baseline="0" cap="none" i="0" spc="0" strike="noStrike" sz="2400" u="none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2pPr>
      <a:lvl3pPr marL="960119" marR="0" indent="-274319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 Italic"/>
        <a:buChar char="O"/>
        <a:tabLst/>
        <a:defRPr b="0" baseline="0" cap="none" i="0" spc="0" strike="noStrike" sz="2400" u="none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3pPr>
      <a:lvl4pPr marL="1356360" marR="0" indent="-3048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 Italic"/>
        <a:buChar char="O"/>
        <a:tabLst/>
        <a:defRPr b="0" baseline="0" cap="none" i="0" spc="0" strike="noStrike" sz="2400" u="none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4pPr>
      <a:lvl5pPr marL="176022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 Italic"/>
        <a:buChar char="O"/>
        <a:tabLst/>
        <a:defRPr b="0" baseline="0" cap="none" i="0" spc="0" strike="noStrike" sz="2400" u="none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5pPr>
      <a:lvl6pPr marL="2125979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 Italic"/>
        <a:buChar char="O"/>
        <a:tabLst/>
        <a:defRPr b="0" baseline="0" cap="none" i="0" spc="0" strike="noStrike" sz="2400" u="none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6pPr>
      <a:lvl7pPr marL="2491739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 Italic"/>
        <a:buChar char="O"/>
        <a:tabLst/>
        <a:defRPr b="0" baseline="0" cap="none" i="0" spc="0" strike="noStrike" sz="2400" u="none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7pPr>
      <a:lvl8pPr marL="28575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 Italic"/>
        <a:buChar char="O"/>
        <a:tabLst/>
        <a:defRPr b="0" baseline="0" cap="none" i="0" spc="0" strike="noStrike" sz="2400" u="none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8pPr>
      <a:lvl9pPr marL="322326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 Italic"/>
        <a:buChar char="O"/>
        <a:tabLst/>
        <a:defRPr b="0" baseline="0" cap="none" i="0" spc="0" strike="noStrike" sz="2400" u="none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age Italic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age Italic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age Italic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age Italic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age Italic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age Italic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age Italic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age Italic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age Italic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3" Type="http://schemas.microsoft.com/office/2007/relationships/media" Target="../media/media9.m4a"/><Relationship Id="rId4" Type="http://schemas.openxmlformats.org/officeDocument/2006/relationships/image" Target="../media/image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3" Type="http://schemas.microsoft.com/office/2007/relationships/media" Target="../media/media10.m4a"/><Relationship Id="rId4" Type="http://schemas.openxmlformats.org/officeDocument/2006/relationships/image" Target="../media/image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3" Type="http://schemas.microsoft.com/office/2007/relationships/media" Target="../media/media11.m4a"/><Relationship Id="rId4" Type="http://schemas.openxmlformats.org/officeDocument/2006/relationships/image" Target="../media/image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3" Type="http://schemas.microsoft.com/office/2007/relationships/media" Target="../media/media12.m4a"/><Relationship Id="rId4" Type="http://schemas.openxmlformats.org/officeDocument/2006/relationships/image" Target="../media/image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3" Type="http://schemas.microsoft.com/office/2007/relationships/media" Target="../media/media13.m4a"/><Relationship Id="rId4" Type="http://schemas.openxmlformats.org/officeDocument/2006/relationships/image" Target="../media/image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3" Type="http://schemas.microsoft.com/office/2007/relationships/media" Target="../media/media14.m4a"/><Relationship Id="rId4" Type="http://schemas.openxmlformats.org/officeDocument/2006/relationships/image" Target="../media/image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3" Type="http://schemas.microsoft.com/office/2007/relationships/media" Target="../media/media15.m4a"/><Relationship Id="rId4" Type="http://schemas.openxmlformats.org/officeDocument/2006/relationships/image" Target="../media/image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3" Type="http://schemas.microsoft.com/office/2007/relationships/media" Target="../media/media16.m4a"/><Relationship Id="rId4" Type="http://schemas.openxmlformats.org/officeDocument/2006/relationships/image" Target="../media/image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3" Type="http://schemas.microsoft.com/office/2007/relationships/media" Target="../media/media17.m4a"/><Relationship Id="rId4" Type="http://schemas.openxmlformats.org/officeDocument/2006/relationships/image" Target="../media/image3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3" Type="http://schemas.microsoft.com/office/2007/relationships/media" Target="../media/media18.m4a"/><Relationship Id="rId4" Type="http://schemas.openxmlformats.org/officeDocument/2006/relationships/image" Target="../media/image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3" Type="http://schemas.microsoft.com/office/2007/relationships/media" Target="../media/media1.m4a"/><Relationship Id="rId4" Type="http://schemas.openxmlformats.org/officeDocument/2006/relationships/image" Target="../media/image3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3" Type="http://schemas.microsoft.com/office/2007/relationships/media" Target="../media/media19.m4a"/><Relationship Id="rId4" Type="http://schemas.openxmlformats.org/officeDocument/2006/relationships/image" Target="../media/image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3" Type="http://schemas.microsoft.com/office/2007/relationships/media" Target="../media/media20.m4a"/><Relationship Id="rId4" Type="http://schemas.openxmlformats.org/officeDocument/2006/relationships/image" Target="../media/image3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3" Type="http://schemas.microsoft.com/office/2007/relationships/media" Target="../media/media21.m4a"/><Relationship Id="rId4" Type="http://schemas.openxmlformats.org/officeDocument/2006/relationships/image" Target="../media/image3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3" Type="http://schemas.microsoft.com/office/2007/relationships/media" Target="../media/media22.m4a"/><Relationship Id="rId4" Type="http://schemas.openxmlformats.org/officeDocument/2006/relationships/image" Target="../media/image3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3" Type="http://schemas.microsoft.com/office/2007/relationships/media" Target="../media/media23.m4a"/><Relationship Id="rId4" Type="http://schemas.openxmlformats.org/officeDocument/2006/relationships/image" Target="../media/image3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3" Type="http://schemas.microsoft.com/office/2007/relationships/media" Target="../media/media24.m4a"/><Relationship Id="rId4" Type="http://schemas.openxmlformats.org/officeDocument/2006/relationships/image" Target="../media/image3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3" Type="http://schemas.microsoft.com/office/2007/relationships/media" Target="../media/media2.m4a"/><Relationship Id="rId4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3" Type="http://schemas.microsoft.com/office/2007/relationships/media" Target="../media/media3.m4a"/><Relationship Id="rId4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3" Type="http://schemas.microsoft.com/office/2007/relationships/media" Target="../media/media4.m4a"/><Relationship Id="rId4" Type="http://schemas.openxmlformats.org/officeDocument/2006/relationships/image" Target="../media/image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3" Type="http://schemas.microsoft.com/office/2007/relationships/media" Target="../media/media5.m4a"/><Relationship Id="rId4" Type="http://schemas.openxmlformats.org/officeDocument/2006/relationships/image" Target="../media/image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3" Type="http://schemas.microsoft.com/office/2007/relationships/media" Target="../media/media6.m4a"/><Relationship Id="rId4" Type="http://schemas.openxmlformats.org/officeDocument/2006/relationships/image" Target="../media/image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3" Type="http://schemas.microsoft.com/office/2007/relationships/media" Target="../media/media7.m4a"/><Relationship Id="rId4" Type="http://schemas.openxmlformats.org/officeDocument/2006/relationships/image" Target="../media/image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3" Type="http://schemas.microsoft.com/office/2007/relationships/media" Target="../media/media8.m4a"/><Relationship Id="rId4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Nadpis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/>
            <a:r>
              <a:t>Ústavní právo</a:t>
            </a:r>
          </a:p>
        </p:txBody>
      </p:sp>
      <p:sp>
        <p:nvSpPr>
          <p:cNvPr id="139" name="Podnadpis 2"/>
          <p:cNvSpPr txBox="1"/>
          <p:nvPr>
            <p:ph type="subTitle" sz="quarter" idx="1"/>
          </p:nvPr>
        </p:nvSpPr>
        <p:spPr>
          <a:xfrm>
            <a:off x="1727199" y="3736621"/>
            <a:ext cx="5712181" cy="1524001"/>
          </a:xfrm>
          <a:prstGeom prst="rect">
            <a:avLst/>
          </a:prstGeom>
        </p:spPr>
        <p:txBody>
          <a:bodyPr/>
          <a:lstStyle/>
          <a:p>
            <a:pPr algn="r">
              <a:defRPr sz="2000"/>
            </a:pPr>
          </a:p>
          <a:p>
            <a:pPr algn="r">
              <a:defRPr sz="2000"/>
            </a:pPr>
          </a:p>
          <a:p>
            <a:pPr algn="r">
              <a:spcBef>
                <a:spcPts val="400"/>
              </a:spcBef>
              <a:defRPr sz="2000"/>
            </a:pPr>
            <a:r>
              <a:t>Ing. Mgr. Tomáš Klusák</a:t>
            </a:r>
          </a:p>
        </p:txBody>
      </p:sp>
      <p:grpSp>
        <p:nvGrpSpPr>
          <p:cNvPr id="142" name="Obrázek 5"/>
          <p:cNvGrpSpPr/>
          <p:nvPr/>
        </p:nvGrpSpPr>
        <p:grpSpPr>
          <a:xfrm>
            <a:off x="2179950" y="4005064"/>
            <a:ext cx="1597954" cy="720081"/>
            <a:chOff x="0" y="0"/>
            <a:chExt cx="1597953" cy="720080"/>
          </a:xfrm>
        </p:grpSpPr>
        <p:sp>
          <p:nvSpPr>
            <p:cNvPr id="140" name="Tvar"/>
            <p:cNvSpPr/>
            <p:nvPr/>
          </p:nvSpPr>
          <p:spPr>
            <a:xfrm>
              <a:off x="0" y="0"/>
              <a:ext cx="1597954" cy="720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856"/>
                  </a:moveTo>
                  <a:lnTo>
                    <a:pt x="0" y="1856"/>
                  </a:lnTo>
                  <a:cubicBezTo>
                    <a:pt x="0" y="831"/>
                    <a:pt x="375" y="0"/>
                    <a:pt x="837" y="0"/>
                  </a:cubicBezTo>
                  <a:lnTo>
                    <a:pt x="20763" y="0"/>
                  </a:lnTo>
                  <a:lnTo>
                    <a:pt x="20763" y="0"/>
                  </a:lnTo>
                  <a:cubicBezTo>
                    <a:pt x="21225" y="0"/>
                    <a:pt x="21600" y="831"/>
                    <a:pt x="21600" y="1856"/>
                  </a:cubicBezTo>
                  <a:lnTo>
                    <a:pt x="21600" y="19744"/>
                  </a:lnTo>
                  <a:lnTo>
                    <a:pt x="21600" y="19744"/>
                  </a:lnTo>
                  <a:cubicBezTo>
                    <a:pt x="21600" y="20769"/>
                    <a:pt x="21225" y="21600"/>
                    <a:pt x="20763" y="21600"/>
                  </a:cubicBezTo>
                  <a:lnTo>
                    <a:pt x="837" y="21600"/>
                  </a:lnTo>
                  <a:lnTo>
                    <a:pt x="837" y="21600"/>
                  </a:lnTo>
                  <a:cubicBezTo>
                    <a:pt x="375" y="21600"/>
                    <a:pt x="0" y="20769"/>
                    <a:pt x="0" y="19744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41" name="image5.jpeg" descr="image5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8" b="20"/>
            <a:stretch>
              <a:fillRect/>
            </a:stretch>
          </p:blipFill>
          <p:spPr>
            <a:xfrm>
              <a:off x="0" y="0"/>
              <a:ext cx="1597819" cy="719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37" y="0"/>
                  </a:moveTo>
                  <a:cubicBezTo>
                    <a:pt x="375" y="0"/>
                    <a:pt x="0" y="832"/>
                    <a:pt x="0" y="1858"/>
                  </a:cubicBezTo>
                  <a:lnTo>
                    <a:pt x="0" y="19742"/>
                  </a:lnTo>
                  <a:cubicBezTo>
                    <a:pt x="0" y="20768"/>
                    <a:pt x="375" y="21600"/>
                    <a:pt x="837" y="21600"/>
                  </a:cubicBezTo>
                  <a:lnTo>
                    <a:pt x="20763" y="21600"/>
                  </a:lnTo>
                  <a:cubicBezTo>
                    <a:pt x="21225" y="21600"/>
                    <a:pt x="21600" y="20768"/>
                    <a:pt x="21600" y="19742"/>
                  </a:cubicBezTo>
                  <a:lnTo>
                    <a:pt x="21600" y="1858"/>
                  </a:lnTo>
                  <a:cubicBezTo>
                    <a:pt x="21600" y="832"/>
                    <a:pt x="21225" y="0"/>
                    <a:pt x="20763" y="0"/>
                  </a:cubicBezTo>
                  <a:lnTo>
                    <a:pt x="837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reflection blurRad="0" stA="38000" stPos="0" endA="0" endPos="40000" dist="0" dir="5400000" fadeDir="5400000" sx="100000" sy="-100000" kx="0" ky="0" algn="bl" rotWithShape="0"/>
            </a:effectLst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/>
            <a:r>
              <a:t>Moc výkonná</a:t>
            </a:r>
          </a:p>
        </p:txBody>
      </p:sp>
      <p:sp>
        <p:nvSpPr>
          <p:cNvPr id="236" name="Zástupný symbol pro obsah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t>Vláda (odpovědna PS)</a:t>
            </a:r>
          </a:p>
          <a:p>
            <a:pPr lvl="1" marL="640080" indent="-274320">
              <a:lnSpc>
                <a:spcPct val="90000"/>
              </a:lnSpc>
              <a:defRPr sz="2200"/>
            </a:pPr>
            <a:r>
              <a:t>Organizuje a zajišťuje úkoly v oblasti</a:t>
            </a:r>
          </a:p>
          <a:p>
            <a:pPr lvl="2" marL="914400" indent="-228600">
              <a:lnSpc>
                <a:spcPct val="90000"/>
              </a:lnSpc>
              <a:spcBef>
                <a:spcPts val="400"/>
              </a:spcBef>
              <a:defRPr sz="2000"/>
            </a:pPr>
            <a:r>
              <a:t>Zahraniční politiky</a:t>
            </a:r>
          </a:p>
          <a:p>
            <a:pPr lvl="2" marL="914400" indent="-228600">
              <a:lnSpc>
                <a:spcPct val="90000"/>
              </a:lnSpc>
              <a:spcBef>
                <a:spcPts val="400"/>
              </a:spcBef>
              <a:defRPr sz="2000"/>
            </a:pPr>
            <a:r>
              <a:t>Obrany a bezpečnosti státu</a:t>
            </a:r>
          </a:p>
          <a:p>
            <a:pPr lvl="2" marL="914400" indent="-228600">
              <a:lnSpc>
                <a:spcPct val="90000"/>
              </a:lnSpc>
              <a:spcBef>
                <a:spcPts val="400"/>
              </a:spcBef>
              <a:defRPr sz="2000"/>
            </a:pPr>
            <a:r>
              <a:t>Hospodářské, sociální a kulturní výstavby státu</a:t>
            </a:r>
          </a:p>
          <a:p>
            <a:pPr lvl="2" marL="914400" indent="-228600">
              <a:lnSpc>
                <a:spcPct val="90000"/>
              </a:lnSpc>
              <a:spcBef>
                <a:spcPts val="400"/>
              </a:spcBef>
              <a:defRPr sz="2000"/>
            </a:pPr>
            <a:r>
              <a:t>Kolektivní orgán ( k rozhodnutí nadpol. všech členů vlády)</a:t>
            </a:r>
          </a:p>
          <a:p>
            <a:pPr>
              <a:lnSpc>
                <a:spcPct val="90000"/>
              </a:lnSpc>
            </a:pPr>
            <a:r>
              <a:t>Ministerstva zajišťují výkon státní správy na jednotlivých úsecích</a:t>
            </a:r>
          </a:p>
        </p:txBody>
      </p:sp>
      <p:pic>
        <p:nvPicPr>
          <p:cNvPr id="237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636811" y="896968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23" fill="hold"/>
                                        <p:tgtEl>
                                          <p:spTgt spid="2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3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/>
            <a:r>
              <a:t>Moc výkonná</a:t>
            </a:r>
          </a:p>
        </p:txBody>
      </p:sp>
      <p:sp>
        <p:nvSpPr>
          <p:cNvPr id="240" name="Zástupný symbol pro obsah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/>
            <a:r>
              <a:t>Prezident republiky</a:t>
            </a:r>
          </a:p>
          <a:p>
            <a:pPr lvl="1" marL="640080" indent="-274320">
              <a:defRPr sz="2200"/>
            </a:pPr>
            <a:r>
              <a:t>Hlava státu</a:t>
            </a:r>
          </a:p>
          <a:p>
            <a:pPr lvl="2" marL="914400" indent="-228600">
              <a:spcBef>
                <a:spcPts val="400"/>
              </a:spcBef>
              <a:defRPr sz="2000"/>
            </a:pPr>
            <a:r>
              <a:t>Představitel samostatnosti a svrchovanosti</a:t>
            </a:r>
          </a:p>
          <a:p>
            <a:pPr lvl="2" marL="914400" indent="-228600">
              <a:spcBef>
                <a:spcPts val="400"/>
              </a:spcBef>
              <a:defRPr sz="2000"/>
            </a:pPr>
            <a:r>
              <a:t>5 let a max. 2x po sobě</a:t>
            </a:r>
          </a:p>
          <a:p>
            <a:pPr lvl="2" marL="914400" indent="-228600">
              <a:spcBef>
                <a:spcPts val="400"/>
              </a:spcBef>
              <a:defRPr sz="2000"/>
            </a:pPr>
            <a:r>
              <a:t>Přímá volba</a:t>
            </a:r>
          </a:p>
          <a:p>
            <a:pPr lvl="3" marL="1280160" indent="-228600">
              <a:spcBef>
                <a:spcPts val="400"/>
              </a:spcBef>
              <a:defRPr sz="1800"/>
            </a:pPr>
            <a:r>
              <a:t>1. kolo (nadpol. většina všech platných hlasů oprávněných voličů)</a:t>
            </a:r>
          </a:p>
          <a:p>
            <a:pPr lvl="3" marL="1280160" indent="-228600">
              <a:spcBef>
                <a:spcPts val="400"/>
              </a:spcBef>
              <a:defRPr sz="1800"/>
            </a:pPr>
            <a:r>
              <a:t>2. kolo (2 nejúspěšnější kandidáti ---- vítěz)</a:t>
            </a:r>
          </a:p>
          <a:p>
            <a:pPr lvl="3" marL="1280160" indent="-228600">
              <a:spcBef>
                <a:spcPts val="400"/>
              </a:spcBef>
              <a:defRPr sz="1800"/>
            </a:pPr>
            <a:r>
              <a:t>Návrh (petice 50 000 podpisů x 20 P nebo 10 S) </a:t>
            </a:r>
          </a:p>
        </p:txBody>
      </p:sp>
      <p:pic>
        <p:nvPicPr>
          <p:cNvPr id="241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742312" y="1153186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66" fill="hold"/>
                                        <p:tgtEl>
                                          <p:spTgt spid="2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4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/>
            <a:r>
              <a:t>Prezident republiky</a:t>
            </a:r>
          </a:p>
        </p:txBody>
      </p:sp>
      <p:sp>
        <p:nvSpPr>
          <p:cNvPr id="244" name="Zástupný symbol pro obsah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sz="2200"/>
            </a:pPr>
            <a:r>
              <a:t>Pravomoci samostatné:</a:t>
            </a:r>
          </a:p>
          <a:p>
            <a:pPr lvl="1" marL="640080" indent="-274320">
              <a:lnSpc>
                <a:spcPct val="90000"/>
              </a:lnSpc>
              <a:spcBef>
                <a:spcPts val="300"/>
              </a:spcBef>
              <a:defRPr sz="1600"/>
            </a:pPr>
            <a:r>
              <a:t>Jmenuje předsedu vlády a další členy vlády</a:t>
            </a:r>
            <a:endParaRPr sz="2000"/>
          </a:p>
          <a:p>
            <a:pPr lvl="1" marL="640080" indent="-274320">
              <a:lnSpc>
                <a:spcPct val="90000"/>
              </a:lnSpc>
              <a:spcBef>
                <a:spcPts val="300"/>
              </a:spcBef>
              <a:defRPr sz="1600"/>
            </a:pPr>
            <a:r>
              <a:t>Jmenuje soudce Ústavního soudu</a:t>
            </a:r>
            <a:endParaRPr sz="2000"/>
          </a:p>
          <a:p>
            <a:pPr lvl="1" marL="640080" indent="-274320">
              <a:lnSpc>
                <a:spcPct val="90000"/>
              </a:lnSpc>
              <a:spcBef>
                <a:spcPts val="300"/>
              </a:spcBef>
              <a:defRPr sz="1600"/>
            </a:pPr>
            <a:r>
              <a:t>Udílí milosti, suspenzivní právo veta, podpis zákonů</a:t>
            </a:r>
            <a:endParaRPr sz="2000"/>
          </a:p>
          <a:p>
            <a:pPr lvl="1" marL="640080" indent="-274320">
              <a:lnSpc>
                <a:spcPct val="90000"/>
              </a:lnSpc>
              <a:spcBef>
                <a:spcPts val="300"/>
              </a:spcBef>
              <a:defRPr sz="1600"/>
            </a:pPr>
            <a:r>
              <a:t>Jmenuje prezidenta + viceprezidenta NKÚ</a:t>
            </a:r>
            <a:endParaRPr sz="2000"/>
          </a:p>
          <a:p>
            <a:pPr lvl="1" marL="640080" indent="-274320">
              <a:lnSpc>
                <a:spcPct val="90000"/>
              </a:lnSpc>
              <a:spcBef>
                <a:spcPts val="300"/>
              </a:spcBef>
              <a:defRPr sz="1600"/>
            </a:pPr>
            <a:r>
              <a:t>Jmenuje  členy Bankovní rady ČNB</a:t>
            </a:r>
            <a:endParaRPr sz="2000"/>
          </a:p>
          <a:p>
            <a:pPr>
              <a:lnSpc>
                <a:spcPct val="90000"/>
              </a:lnSpc>
              <a:spcBef>
                <a:spcPts val="400"/>
              </a:spcBef>
              <a:defRPr sz="1800"/>
            </a:pPr>
            <a:r>
              <a:t>Pravomoci se spolupodpisem člena vlády:</a:t>
            </a:r>
            <a:endParaRPr sz="2200"/>
          </a:p>
          <a:p>
            <a:pPr lvl="1" marL="640080" indent="-274320">
              <a:lnSpc>
                <a:spcPct val="90000"/>
              </a:lnSpc>
              <a:spcBef>
                <a:spcPts val="300"/>
              </a:spcBef>
              <a:defRPr sz="1600"/>
            </a:pPr>
            <a:r>
              <a:t>Zastupuje stát navenek</a:t>
            </a:r>
            <a:endParaRPr sz="2000"/>
          </a:p>
          <a:p>
            <a:pPr lvl="1" marL="640080" indent="-274320">
              <a:lnSpc>
                <a:spcPct val="90000"/>
              </a:lnSpc>
              <a:spcBef>
                <a:spcPts val="300"/>
              </a:spcBef>
              <a:defRPr sz="1600"/>
            </a:pPr>
            <a:r>
              <a:t>Sjednává ratifikuje MS</a:t>
            </a:r>
            <a:endParaRPr sz="2000"/>
          </a:p>
          <a:p>
            <a:pPr lvl="1" marL="640080" indent="-274320">
              <a:lnSpc>
                <a:spcPct val="90000"/>
              </a:lnSpc>
              <a:spcBef>
                <a:spcPts val="300"/>
              </a:spcBef>
              <a:defRPr sz="1600"/>
            </a:pPr>
            <a:r>
              <a:t>Vrchní velitel ozbrojených sil</a:t>
            </a:r>
            <a:endParaRPr sz="2000"/>
          </a:p>
          <a:p>
            <a:pPr lvl="1" marL="640080" indent="-274320">
              <a:lnSpc>
                <a:spcPct val="90000"/>
              </a:lnSpc>
              <a:spcBef>
                <a:spcPts val="300"/>
              </a:spcBef>
              <a:defRPr sz="1600"/>
            </a:pPr>
            <a:r>
              <a:t>Jmenuje soudce</a:t>
            </a:r>
            <a:endParaRPr sz="2000"/>
          </a:p>
          <a:p>
            <a:pPr lvl="1" marL="640080" indent="-274320">
              <a:lnSpc>
                <a:spcPct val="90000"/>
              </a:lnSpc>
              <a:spcBef>
                <a:spcPts val="300"/>
              </a:spcBef>
              <a:defRPr sz="1600"/>
            </a:pPr>
            <a:r>
              <a:t>Propůjčuje a uděluje státní vyznamenání</a:t>
            </a:r>
          </a:p>
        </p:txBody>
      </p:sp>
      <p:pic>
        <p:nvPicPr>
          <p:cNvPr id="245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239675" y="1183329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41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4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/>
            <a:r>
              <a:t>Soudní moc</a:t>
            </a:r>
          </a:p>
        </p:txBody>
      </p:sp>
      <p:sp>
        <p:nvSpPr>
          <p:cNvPr id="248" name="Zástupný symbol pro obsah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/>
            <a:r>
              <a:t>Viz minulá přednáška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☺</a:t>
            </a:r>
          </a:p>
        </p:txBody>
      </p:sp>
      <p:pic>
        <p:nvPicPr>
          <p:cNvPr id="249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651882" y="1273759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6" fill="hold"/>
                                        <p:tgtEl>
                                          <p:spTgt spid="2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4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/>
            <a:r>
              <a:t>NKÚ</a:t>
            </a:r>
          </a:p>
        </p:txBody>
      </p:sp>
      <p:sp>
        <p:nvSpPr>
          <p:cNvPr id="252" name="Zástupný symbol pro obsah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 marL="271576" indent="-271576" defTabSz="905255">
              <a:lnSpc>
                <a:spcPct val="90000"/>
              </a:lnSpc>
              <a:defRPr sz="2376"/>
            </a:pPr>
            <a:r>
              <a:t>Sídlo Praha, v čele prezident NKÚ</a:t>
            </a:r>
          </a:p>
          <a:p>
            <a:pPr marL="271576" indent="-271576" defTabSz="905255">
              <a:lnSpc>
                <a:spcPct val="90000"/>
              </a:lnSpc>
              <a:defRPr sz="2376"/>
            </a:pPr>
            <a:r>
              <a:t>Nezávislý orgán vykonávající kontrolu hospodaření se státním majetkem a státními finančními prostředky, kontrola státního závěrečného účtu, plnění státního rozpočtu</a:t>
            </a:r>
          </a:p>
          <a:p>
            <a:pPr marL="271576" indent="-271576" defTabSz="905255">
              <a:lnSpc>
                <a:spcPct val="90000"/>
              </a:lnSpc>
              <a:defRPr sz="2376"/>
            </a:pPr>
            <a:r>
              <a:t>Účelnost a hospodárnost a soulad s PP při využívání prostředků daňových poplatníků</a:t>
            </a:r>
          </a:p>
          <a:p>
            <a:pPr marL="271576" indent="-271576" defTabSz="905255">
              <a:lnSpc>
                <a:spcPct val="90000"/>
              </a:lnSpc>
              <a:defRPr sz="2376"/>
            </a:pPr>
            <a:r>
              <a:t>Předkládá zprávu PS</a:t>
            </a:r>
          </a:p>
        </p:txBody>
      </p:sp>
      <p:pic>
        <p:nvPicPr>
          <p:cNvPr id="253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169591" y="1107971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60" fill="hold"/>
                                        <p:tgtEl>
                                          <p:spTgt spid="2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5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/>
            <a:r>
              <a:t>ČNB</a:t>
            </a:r>
          </a:p>
        </p:txBody>
      </p:sp>
      <p:sp>
        <p:nvSpPr>
          <p:cNvPr id="256" name="Zástupný symbol pro obsah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/>
            <a:r>
              <a:t>Nezávislost (personální, finanční, funkční, institucionální)</a:t>
            </a:r>
          </a:p>
          <a:p>
            <a:pPr/>
            <a:r>
              <a:t>Hlavním úkolem je cenová stabilita</a:t>
            </a:r>
          </a:p>
          <a:p>
            <a:pPr/>
            <a:r>
              <a:t>Určuje měnovou politiku, vydává bankovky a mince, řídí  peněžní oběh</a:t>
            </a:r>
          </a:p>
          <a:p>
            <a:pPr/>
            <a:r>
              <a:t>Bankovní rada</a:t>
            </a:r>
          </a:p>
          <a:p>
            <a:pPr lvl="1" marL="640080" indent="-274320">
              <a:defRPr sz="2200"/>
            </a:pPr>
            <a:r>
              <a:t>Guvernér a 2 viceguvernéři</a:t>
            </a:r>
          </a:p>
          <a:p>
            <a:pPr lvl="1" marL="640080" indent="-274320">
              <a:defRPr sz="2200"/>
            </a:pPr>
            <a:r>
              <a:t>4 členové bankovní rady</a:t>
            </a:r>
          </a:p>
        </p:txBody>
      </p:sp>
      <p:sp>
        <p:nvSpPr>
          <p:cNvPr id="257" name="Pravá složená závorka 5"/>
          <p:cNvSpPr/>
          <p:nvPr/>
        </p:nvSpPr>
        <p:spPr>
          <a:xfrm>
            <a:off x="5652120" y="4725144"/>
            <a:ext cx="144017" cy="6480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965" y="0"/>
                  <a:pt x="10800" y="179"/>
                  <a:pt x="10800" y="400"/>
                </a:cubicBezTo>
                <a:lnTo>
                  <a:pt x="10800" y="10400"/>
                </a:lnTo>
                <a:cubicBezTo>
                  <a:pt x="10800" y="10621"/>
                  <a:pt x="15635" y="10800"/>
                  <a:pt x="21600" y="10800"/>
                </a:cubicBezTo>
                <a:cubicBezTo>
                  <a:pt x="15635" y="10800"/>
                  <a:pt x="10800" y="10979"/>
                  <a:pt x="10800" y="11200"/>
                </a:cubicBezTo>
                <a:lnTo>
                  <a:pt x="10800" y="21200"/>
                </a:lnTo>
                <a:cubicBezTo>
                  <a:pt x="10800" y="21421"/>
                  <a:pt x="5965" y="21600"/>
                  <a:pt x="0" y="21600"/>
                </a:cubicBezTo>
              </a:path>
            </a:pathLst>
          </a:custGeom>
          <a:ln>
            <a:solidFill>
              <a:schemeClr val="accent1"/>
            </a:solidFill>
          </a:ln>
        </p:spPr>
        <p:txBody>
          <a:bodyPr lIns="45719" rIns="45719" anchor="ctr"/>
          <a:lstStyle/>
          <a:p>
            <a:pPr algn="ctr"/>
          </a:p>
        </p:txBody>
      </p:sp>
      <p:grpSp>
        <p:nvGrpSpPr>
          <p:cNvPr id="260" name="Zaoblený obdélník 6"/>
          <p:cNvGrpSpPr/>
          <p:nvPr/>
        </p:nvGrpSpPr>
        <p:grpSpPr>
          <a:xfrm>
            <a:off x="6012160" y="4725144"/>
            <a:ext cx="1440161" cy="504057"/>
            <a:chOff x="0" y="0"/>
            <a:chExt cx="1440159" cy="504056"/>
          </a:xfrm>
        </p:grpSpPr>
        <p:sp>
          <p:nvSpPr>
            <p:cNvPr id="258" name="Zaoblený obdélník"/>
            <p:cNvSpPr/>
            <p:nvPr/>
          </p:nvSpPr>
          <p:spPr>
            <a:xfrm>
              <a:off x="0" y="0"/>
              <a:ext cx="1440160" cy="50405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flat">
              <a:solidFill>
                <a:srgbClr val="B9751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59" name="6 let"/>
            <p:cNvSpPr txBox="1"/>
            <p:nvPr/>
          </p:nvSpPr>
          <p:spPr>
            <a:xfrm>
              <a:off x="78263" y="69808"/>
              <a:ext cx="1283634" cy="364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6 let</a:t>
              </a:r>
            </a:p>
          </p:txBody>
        </p:sp>
      </p:grpSp>
      <p:pic>
        <p:nvPicPr>
          <p:cNvPr id="261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365522" y="1062756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743" fill="hold"/>
                                        <p:tgtEl>
                                          <p:spTgt spid="2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6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/>
            <a:r>
              <a:t>Územní samospráva</a:t>
            </a:r>
          </a:p>
        </p:txBody>
      </p:sp>
      <p:sp>
        <p:nvSpPr>
          <p:cNvPr id="264" name="Zástupný symbol pro obsah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/>
            <a:r>
              <a:t>Základní jednotkou je obce</a:t>
            </a:r>
          </a:p>
          <a:p>
            <a:pPr/>
            <a:r>
              <a:t>14 krajů, kraj lze zřídit jen ústavním zákonem </a:t>
            </a:r>
          </a:p>
          <a:p>
            <a:pPr/>
            <a:r>
              <a:t>Samostatná působnost (samospráva) a přenesená působnost (státní správa)</a:t>
            </a:r>
          </a:p>
          <a:p>
            <a:pPr/>
            <a:r>
              <a:t>Zastupitelstvo, rady, starosta (hejtman)</a:t>
            </a:r>
          </a:p>
          <a:p>
            <a:pPr/>
            <a:r>
              <a:t>Obecně závazné vyhlášky a nařízení</a:t>
            </a:r>
          </a:p>
        </p:txBody>
      </p:sp>
      <p:pic>
        <p:nvPicPr>
          <p:cNvPr id="265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028673" y="1831408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66" fill="hold"/>
                                        <p:tgtEl>
                                          <p:spTgt spid="2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6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/>
            <a:r>
              <a:t>LP</a:t>
            </a:r>
          </a:p>
        </p:txBody>
      </p:sp>
      <p:sp>
        <p:nvSpPr>
          <p:cNvPr id="268" name="Zástupný symbol pro obsah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/>
            <a:r>
              <a:t>LP jsou základní a přirozená práva člověka jako lidské bytosti, jež vyjadřují podstatu lidské důstojnosti</a:t>
            </a:r>
          </a:p>
          <a:p>
            <a:pPr/>
            <a:r>
              <a:t>VDLP(1948)</a:t>
            </a:r>
          </a:p>
          <a:p>
            <a:pPr lvl="1" marL="640080" indent="-274320">
              <a:defRPr sz="2200"/>
            </a:pPr>
            <a:r>
              <a:t>ZP pro každého člověka na světě bez ohledu na rasu, barvu pleti, pohlaví, jazyk, náboženství či politický názor</a:t>
            </a:r>
          </a:p>
        </p:txBody>
      </p:sp>
      <p:pic>
        <p:nvPicPr>
          <p:cNvPr id="269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184662" y="1047684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21" fill="hold"/>
                                        <p:tgtEl>
                                          <p:spTgt spid="2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6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/>
            <a:r>
              <a:t>LZPS</a:t>
            </a:r>
          </a:p>
        </p:txBody>
      </p:sp>
      <p:sp>
        <p:nvSpPr>
          <p:cNvPr id="272" name="Zástupný symbol pro obsah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t>Lidé jsou svobodní a rovní v důstojnosti a  právech</a:t>
            </a:r>
          </a:p>
          <a:p>
            <a:pPr>
              <a:lnSpc>
                <a:spcPct val="90000"/>
              </a:lnSpc>
            </a:pPr>
            <a:r>
              <a:t>ZPS jsou nezadatelná, nepromlčitelná, a nezrušitelná</a:t>
            </a:r>
          </a:p>
          <a:p>
            <a:pPr>
              <a:lnSpc>
                <a:spcPct val="90000"/>
              </a:lnSpc>
            </a:pPr>
            <a:r>
              <a:t>LZPS:</a:t>
            </a:r>
          </a:p>
          <a:p>
            <a:pPr lvl="1" marL="640080" indent="-274320">
              <a:lnSpc>
                <a:spcPct val="90000"/>
              </a:lnSpc>
              <a:defRPr sz="2200"/>
            </a:pPr>
            <a:r>
              <a:t>Lidská práva a svobody</a:t>
            </a:r>
          </a:p>
          <a:p>
            <a:pPr lvl="1" marL="640080" indent="-274320">
              <a:lnSpc>
                <a:spcPct val="90000"/>
              </a:lnSpc>
              <a:defRPr sz="2200"/>
            </a:pPr>
            <a:r>
              <a:t>Práva národnostních a etnických menšin</a:t>
            </a:r>
          </a:p>
          <a:p>
            <a:pPr lvl="1" marL="640080" indent="-274320">
              <a:lnSpc>
                <a:spcPct val="90000"/>
              </a:lnSpc>
              <a:defRPr sz="2200"/>
            </a:pPr>
            <a:r>
              <a:t>Hospodářská, sociální a kulturní práva</a:t>
            </a:r>
          </a:p>
          <a:p>
            <a:pPr lvl="1" marL="640080" indent="-274320">
              <a:lnSpc>
                <a:spcPct val="90000"/>
              </a:lnSpc>
              <a:defRPr sz="2200"/>
            </a:pPr>
            <a:r>
              <a:t>Právo na soudní a jinou právní ochranu</a:t>
            </a:r>
          </a:p>
        </p:txBody>
      </p:sp>
      <p:pic>
        <p:nvPicPr>
          <p:cNvPr id="273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717442" y="1153186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98" fill="hold"/>
                                        <p:tgtEl>
                                          <p:spTgt spid="2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7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/>
            <a:r>
              <a:t>LZPS</a:t>
            </a:r>
          </a:p>
        </p:txBody>
      </p:sp>
      <p:sp>
        <p:nvSpPr>
          <p:cNvPr id="276" name="Zástupný symbol pro obsah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>
              <a:defRPr sz="2200"/>
            </a:pPr>
            <a:r>
              <a:t>Základní práva a svobody</a:t>
            </a:r>
          </a:p>
          <a:p>
            <a:pPr lvl="1" marL="640080" indent="-274320">
              <a:spcBef>
                <a:spcPts val="400"/>
              </a:spcBef>
              <a:defRPr sz="2000"/>
            </a:pPr>
            <a:r>
              <a:t>Právo na život, zákaz nucených prací, právo na soukromí, nedotknutelnost osoby, právo na lidskou důstojnost, osobní čest a dobrou pověst, právo na svobodu myšlení a svědomí či náboženské vyznání</a:t>
            </a:r>
          </a:p>
          <a:p>
            <a:pPr>
              <a:defRPr sz="2200"/>
            </a:pPr>
            <a:r>
              <a:t>Politická práva</a:t>
            </a:r>
          </a:p>
          <a:p>
            <a:pPr lvl="1" marL="640080" indent="-274320">
              <a:spcBef>
                <a:spcPts val="400"/>
              </a:spcBef>
              <a:defRPr sz="2000"/>
            </a:pPr>
            <a:r>
              <a:t>Svoboda projevu, právo na informace, petiční právo, právo se sdružovat, volební právo, právo na odpor, právo na účast na věcech veřejných</a:t>
            </a:r>
          </a:p>
        </p:txBody>
      </p:sp>
      <p:pic>
        <p:nvPicPr>
          <p:cNvPr id="277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244949" y="1213472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113" fill="hold"/>
                                        <p:tgtEl>
                                          <p:spTgt spid="2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7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/>
            <a:r>
              <a:t>Obsah přednášky</a:t>
            </a:r>
          </a:p>
        </p:txBody>
      </p:sp>
      <p:sp>
        <p:nvSpPr>
          <p:cNvPr id="145" name="Zástupný symbol pro obsah 2"/>
          <p:cNvSpPr txBox="1"/>
          <p:nvPr>
            <p:ph type="body" sz="half" idx="1"/>
          </p:nvPr>
        </p:nvSpPr>
        <p:spPr>
          <a:xfrm>
            <a:off x="1403647" y="2348880"/>
            <a:ext cx="5845266" cy="3253960"/>
          </a:xfrm>
          <a:prstGeom prst="rect">
            <a:avLst/>
          </a:prstGeom>
        </p:spPr>
        <p:txBody>
          <a:bodyPr/>
          <a:lstStyle/>
          <a:p>
            <a:pPr/>
            <a:r>
              <a:t>Ústavní právo</a:t>
            </a:r>
          </a:p>
          <a:p>
            <a:pPr/>
            <a:r>
              <a:t>Moc zákonodárná, výkonná a soudní</a:t>
            </a:r>
          </a:p>
          <a:p>
            <a:pPr/>
            <a:r>
              <a:t>NKÚ + ČNB</a:t>
            </a:r>
          </a:p>
          <a:p>
            <a:pPr/>
            <a:r>
              <a:t>LZPS</a:t>
            </a:r>
          </a:p>
          <a:p>
            <a:pPr/>
            <a:r>
              <a:t>Veřejný ochránce práv</a:t>
            </a:r>
          </a:p>
          <a:p>
            <a:pPr/>
            <a:r>
              <a:t>Příklady na závěr </a:t>
            </a:r>
          </a:p>
        </p:txBody>
      </p:sp>
      <p:pic>
        <p:nvPicPr>
          <p:cNvPr id="146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083300" y="19431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41" fill="hold"/>
                                        <p:tgtEl>
                                          <p:spTgt spid="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/>
            <a:r>
              <a:t>LZPS</a:t>
            </a:r>
          </a:p>
        </p:txBody>
      </p:sp>
      <p:sp>
        <p:nvSpPr>
          <p:cNvPr id="280" name="Zástupný symbol pro obsah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/>
            <a:r>
              <a:t>Práva národnostních a etnických menšin</a:t>
            </a:r>
          </a:p>
          <a:p>
            <a:pPr lvl="1" marL="640080" indent="-274320">
              <a:defRPr sz="2200"/>
            </a:pPr>
            <a:r>
              <a:t>Rozvoj vlastní kultury</a:t>
            </a:r>
          </a:p>
          <a:p>
            <a:pPr lvl="1" marL="640080" indent="-274320">
              <a:defRPr sz="2200"/>
            </a:pPr>
            <a:r>
              <a:t>Právo rozšiřovat a přijímat informace v mateřském jazyku</a:t>
            </a:r>
          </a:p>
          <a:p>
            <a:pPr lvl="1" marL="640080" indent="-274320">
              <a:defRPr sz="2200"/>
            </a:pPr>
            <a:r>
              <a:t>Právo sdružovat se v národnostních spolcích</a:t>
            </a:r>
          </a:p>
        </p:txBody>
      </p:sp>
      <p:pic>
        <p:nvPicPr>
          <p:cNvPr id="281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365522" y="776395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21" fill="hold"/>
                                        <p:tgtEl>
                                          <p:spTgt spid="2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8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/>
            <a:r>
              <a:t>LZPS</a:t>
            </a:r>
          </a:p>
        </p:txBody>
      </p:sp>
      <p:sp>
        <p:nvSpPr>
          <p:cNvPr id="284" name="Zástupný symbol pro obsah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/>
            <a:r>
              <a:t>Hospodářská, sociální a kulturní práva</a:t>
            </a:r>
          </a:p>
          <a:p>
            <a:pPr lvl="1" marL="640080" indent="-274320">
              <a:defRPr sz="2200"/>
            </a:pPr>
            <a:r>
              <a:t>Právo na práci,  právo na svobodnou volbu povolání</a:t>
            </a:r>
          </a:p>
          <a:p>
            <a:pPr lvl="1" marL="640080" indent="-274320">
              <a:defRPr sz="2200"/>
            </a:pPr>
            <a:r>
              <a:t>Právo na stávku</a:t>
            </a:r>
          </a:p>
          <a:p>
            <a:pPr lvl="1" marL="640080" indent="-274320">
              <a:defRPr sz="2200"/>
            </a:pPr>
            <a:r>
              <a:t>Právo na vzdělání</a:t>
            </a:r>
          </a:p>
          <a:p>
            <a:pPr lvl="1" marL="640080" indent="-274320">
              <a:defRPr sz="2200"/>
            </a:pPr>
            <a:r>
              <a:t>Právo na odměnu za práci</a:t>
            </a:r>
          </a:p>
          <a:p>
            <a:pPr lvl="1" marL="640080" indent="-274320">
              <a:defRPr sz="2200"/>
            </a:pPr>
            <a:r>
              <a:t>Právo na příznivé životní podmínky a na informace o stavu životního prostředí</a:t>
            </a:r>
          </a:p>
        </p:txBody>
      </p:sp>
      <p:pic>
        <p:nvPicPr>
          <p:cNvPr id="285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169591" y="1032613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3" fill="hold"/>
                                        <p:tgtEl>
                                          <p:spTgt spid="2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8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/>
            <a:r>
              <a:t>LZPS</a:t>
            </a:r>
          </a:p>
        </p:txBody>
      </p:sp>
      <p:sp>
        <p:nvSpPr>
          <p:cNvPr id="288" name="Zástupný symbol pro obsah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/>
            <a:r>
              <a:t>Právo na soudní a jinou právní ochranu</a:t>
            </a:r>
          </a:p>
          <a:p>
            <a:pPr lvl="1" marL="640080" indent="-274320">
              <a:defRPr sz="2200"/>
            </a:pPr>
            <a:r>
              <a:t>Právo na ochranu soudem a nebo jiným orgánem</a:t>
            </a:r>
          </a:p>
          <a:p>
            <a:pPr lvl="1" marL="640080" indent="-274320">
              <a:defRPr sz="2200"/>
            </a:pPr>
            <a:r>
              <a:t>Právo na spravedlivý proces</a:t>
            </a:r>
          </a:p>
          <a:p>
            <a:pPr lvl="1" marL="640080" indent="-274320">
              <a:defRPr sz="2200"/>
            </a:pPr>
            <a:r>
              <a:t>Právo na obhajobu</a:t>
            </a:r>
          </a:p>
          <a:p>
            <a:pPr lvl="1" marL="640080" indent="-274320">
              <a:defRPr sz="2200"/>
            </a:pPr>
            <a:r>
              <a:t>Právo odepřít výpověď</a:t>
            </a:r>
          </a:p>
          <a:p>
            <a:pPr lvl="1" marL="640080" indent="-274320">
              <a:defRPr sz="2200"/>
            </a:pPr>
            <a:r>
              <a:t>Právo na rozhodnutí bez zbytečných průtahů</a:t>
            </a:r>
          </a:p>
        </p:txBody>
      </p:sp>
      <p:pic>
        <p:nvPicPr>
          <p:cNvPr id="289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229877" y="972326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414" fill="hold"/>
                                        <p:tgtEl>
                                          <p:spTgt spid="2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8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/>
            <a:r>
              <a:t>Veřejný ochránce práv</a:t>
            </a:r>
          </a:p>
        </p:txBody>
      </p:sp>
      <p:sp>
        <p:nvSpPr>
          <p:cNvPr id="292" name="Zástupný symbol pro obsah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defRPr sz="2200"/>
            </a:pPr>
            <a:r>
              <a:t>Sídlo Brno, od roku 2000</a:t>
            </a:r>
          </a:p>
          <a:p>
            <a:pPr>
              <a:lnSpc>
                <a:spcPct val="80000"/>
              </a:lnSpc>
              <a:defRPr sz="2200"/>
            </a:pPr>
            <a:r>
              <a:t>Volen PS na 6 let</a:t>
            </a:r>
          </a:p>
          <a:p>
            <a:pPr>
              <a:lnSpc>
                <a:spcPct val="80000"/>
              </a:lnSpc>
              <a:defRPr sz="2200"/>
            </a:pPr>
            <a:r>
              <a:t>Prošetřováním stížností občanů na postup, rozhodování nebo nečinnost orgánu veřejné správy</a:t>
            </a:r>
          </a:p>
          <a:p>
            <a:pPr>
              <a:lnSpc>
                <a:spcPct val="80000"/>
              </a:lnSpc>
              <a:defRPr sz="2200"/>
            </a:pPr>
            <a:r>
              <a:t>Působnost</a:t>
            </a:r>
          </a:p>
          <a:p>
            <a:pPr lvl="1" marL="640080" indent="-274320">
              <a:lnSpc>
                <a:spcPct val="80000"/>
              </a:lnSpc>
              <a:spcBef>
                <a:spcPts val="400"/>
              </a:spcBef>
              <a:defRPr sz="2000"/>
            </a:pPr>
            <a:r>
              <a:t>Ministerstva, správní úřady, krajské úřady, města a obce, Policie ČR, Armáda ČR, Vězeňská služba ČR…</a:t>
            </a:r>
          </a:p>
          <a:p>
            <a:pPr lvl="1" marL="640080" indent="-274320">
              <a:lnSpc>
                <a:spcPct val="80000"/>
              </a:lnSpc>
              <a:spcBef>
                <a:spcPts val="400"/>
              </a:spcBef>
              <a:defRPr sz="2000"/>
            </a:pPr>
            <a:r>
              <a:t>NE Parlament, prezident, vláda, NKÚ, soudy, státní zastupitelství, zpravodajská služba ČR a vyšetřovatel ČR</a:t>
            </a:r>
          </a:p>
        </p:txBody>
      </p:sp>
      <p:pic>
        <p:nvPicPr>
          <p:cNvPr id="293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923171" y="1876623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524" fill="hold"/>
                                        <p:tgtEl>
                                          <p:spTgt spid="2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9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itle 1"/>
          <p:cNvSpPr txBox="1"/>
          <p:nvPr>
            <p:ph type="title"/>
          </p:nvPr>
        </p:nvSpPr>
        <p:spPr>
          <a:xfrm>
            <a:off x="1260123" y="842981"/>
            <a:ext cx="6965244" cy="1202487"/>
          </a:xfrm>
          <a:prstGeom prst="rect">
            <a:avLst/>
          </a:prstGeom>
        </p:spPr>
        <p:txBody>
          <a:bodyPr/>
          <a:lstStyle/>
          <a:p>
            <a:pPr/>
            <a:r>
              <a:t>Příklady</a:t>
            </a:r>
          </a:p>
        </p:txBody>
      </p:sp>
      <p:sp>
        <p:nvSpPr>
          <p:cNvPr id="296" name="Content Placeholder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 algn="just"/>
            <a:r>
              <a:t>1) Prezident vetuje parlamentem přijatý zákon. Kolik poslanců musí hlasovat pro takový zákon, aby byl platně schválen a mohl nabýt účinnosti?</a:t>
            </a:r>
          </a:p>
          <a:p>
            <a:pPr algn="just"/>
            <a:r>
              <a:t>2) Poslanec přezezme úplatek za zmanipulování budoucí veřejné zakázky. </a:t>
            </a:r>
          </a:p>
          <a:p>
            <a:pPr lvl="1" marL="640080" indent="-274320" algn="just">
              <a:defRPr sz="2200"/>
            </a:pPr>
            <a:r>
              <a:t>a) může být zadržen?</a:t>
            </a:r>
          </a:p>
          <a:p>
            <a:pPr lvl="1" marL="640080" indent="-274320" algn="just">
              <a:defRPr sz="2200"/>
            </a:pPr>
            <a:r>
              <a:t>b) lze jej trestně stíhat, i když k tomu PS nedá svůj souhlas? </a:t>
            </a:r>
          </a:p>
        </p:txBody>
      </p:sp>
      <p:pic>
        <p:nvPicPr>
          <p:cNvPr id="297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757384" y="912040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44" fill="hold"/>
                                        <p:tgtEl>
                                          <p:spTgt spid="2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9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itle 1"/>
          <p:cNvSpPr txBox="1"/>
          <p:nvPr>
            <p:ph type="title"/>
          </p:nvPr>
        </p:nvSpPr>
        <p:spPr>
          <a:xfrm>
            <a:off x="1260123" y="842981"/>
            <a:ext cx="6965244" cy="1202487"/>
          </a:xfrm>
          <a:prstGeom prst="rect">
            <a:avLst/>
          </a:prstGeom>
        </p:spPr>
        <p:txBody>
          <a:bodyPr/>
          <a:lstStyle/>
          <a:p>
            <a:pPr/>
            <a:r>
              <a:t>Příklady - řešení</a:t>
            </a:r>
          </a:p>
        </p:txBody>
      </p:sp>
      <p:sp>
        <p:nvSpPr>
          <p:cNvPr id="300" name="Content Placeholder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 algn="just"/>
            <a:r>
              <a:t>1) Prezident vetuje parlamentem přijatý zákon. Kolik poslanců musí hlasovat pro takový zákon, aby byl platně schválen a mohl nabýt účinnosti?</a:t>
            </a:r>
          </a:p>
          <a:p>
            <a:pPr algn="just"/>
            <a:r>
              <a:t>2) Poslanec přezezme úplatek za zmanipulování budoucí veřejné zakázky. </a:t>
            </a:r>
          </a:p>
          <a:p>
            <a:pPr lvl="1" marL="640080" indent="-274320" algn="just">
              <a:defRPr sz="2200"/>
            </a:pPr>
            <a:r>
              <a:t>a) může být zadržen?</a:t>
            </a:r>
          </a:p>
          <a:p>
            <a:pPr lvl="1" marL="640080" indent="-274320" algn="just">
              <a:defRPr sz="2200"/>
            </a:pPr>
            <a:r>
              <a:t>b) lze jej trestně stíhat, i když k tomu PS nedá svůj souhlas? </a:t>
            </a:r>
          </a:p>
        </p:txBody>
      </p:sp>
      <p:pic>
        <p:nvPicPr>
          <p:cNvPr id="301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104031" y="987398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120" fill="hold"/>
                                        <p:tgtEl>
                                          <p:spTgt spid="3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0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 defTabSz="704087">
              <a:defRPr sz="3387"/>
            </a:pPr>
          </a:p>
        </p:txBody>
      </p:sp>
      <p:sp>
        <p:nvSpPr>
          <p:cNvPr id="304" name="Zástupný symbol pro obsah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</a:p>
          <a:p>
            <a:pPr marL="0" indent="0">
              <a:buSzTx/>
              <a:buNone/>
            </a:pPr>
          </a:p>
          <a:p>
            <a:pPr marL="0" indent="0">
              <a:buSzTx/>
              <a:buNone/>
            </a:pPr>
          </a:p>
          <a:p>
            <a:pPr marL="0" indent="0" algn="ctr">
              <a:spcBef>
                <a:spcPts val="1000"/>
              </a:spcBef>
              <a:buSzTx/>
              <a:buNone/>
              <a:defRPr sz="4400"/>
            </a:pPr>
            <a:r>
              <a:t>Otázky???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Nadpis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Děkuji za pozornost</a:t>
            </a:r>
          </a:p>
        </p:txBody>
      </p:sp>
      <p:sp>
        <p:nvSpPr>
          <p:cNvPr id="307" name="Podnadpis 2"/>
          <p:cNvSpPr txBox="1"/>
          <p:nvPr>
            <p:ph type="subTitle" sz="quarter" idx="1"/>
          </p:nvPr>
        </p:nvSpPr>
        <p:spPr>
          <a:xfrm>
            <a:off x="1727199" y="3736621"/>
            <a:ext cx="5712181" cy="15240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/>
            <a:r>
              <a:t>Literatura</a:t>
            </a:r>
          </a:p>
        </p:txBody>
      </p:sp>
      <p:sp>
        <p:nvSpPr>
          <p:cNvPr id="310" name="Zástupný symbol pro obsah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00"/>
              </a:spcBef>
              <a:defRPr sz="1400"/>
            </a:pPr>
            <a:r>
              <a:t>TOMANCOVÁ, SCHELLE K., SCHELLEOVÁ, I., HYNŠT, A., </a:t>
            </a:r>
            <a:r>
              <a:rPr i="1"/>
              <a:t>Základy práva (nejen) pro školy</a:t>
            </a:r>
            <a:r>
              <a:t>. Jaroslava Tomancová a kolektiv. 1. vyd. Boskovice: ALBERT, 2007. 360 s. Právo. ISBN 80-73-26-110-3</a:t>
            </a:r>
          </a:p>
          <a:p>
            <a:pPr>
              <a:spcBef>
                <a:spcPts val="300"/>
              </a:spcBef>
              <a:defRPr sz="1400"/>
            </a:pPr>
            <a:r>
              <a:t>Zákon č. 1/1993 Sb. (Ústava ČR)</a:t>
            </a:r>
          </a:p>
          <a:p>
            <a:pPr>
              <a:spcBef>
                <a:spcPts val="300"/>
              </a:spcBef>
              <a:defRPr sz="1400"/>
            </a:pPr>
            <a:r>
              <a:t>Zákon č. 23/ 1991 Sb. (Listina základních práva svobod)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/>
            <a:r>
              <a:t>Ústavní právo</a:t>
            </a:r>
          </a:p>
        </p:txBody>
      </p:sp>
      <p:sp>
        <p:nvSpPr>
          <p:cNvPr id="149" name="Zástupný symbol pro obsah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/>
            <a:r>
              <a:t>Odvětví veřejného práva, jehož normy upravují nejdůležitější právní vztahy ve státě</a:t>
            </a:r>
          </a:p>
          <a:p>
            <a:pPr/>
            <a:r>
              <a:t>Prameny: </a:t>
            </a:r>
          </a:p>
          <a:p>
            <a:pPr lvl="1" marL="640080" indent="-274320">
              <a:defRPr sz="2200"/>
            </a:pPr>
            <a:r>
              <a:t>Ústava </a:t>
            </a:r>
          </a:p>
          <a:p>
            <a:pPr lvl="1" marL="640080" indent="-274320">
              <a:defRPr sz="2200"/>
            </a:pPr>
            <a:r>
              <a:t>LZPS </a:t>
            </a:r>
          </a:p>
          <a:p>
            <a:pPr lvl="1" marL="640080" indent="-274320">
              <a:defRPr sz="2200"/>
            </a:pPr>
            <a:r>
              <a:t>Ústavní zákony</a:t>
            </a:r>
          </a:p>
        </p:txBody>
      </p:sp>
      <p:pic>
        <p:nvPicPr>
          <p:cNvPr id="150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743700" y="12065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59" fill="hold"/>
                                        <p:tgtEl>
                                          <p:spTgt spid="1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/>
            <a:r>
              <a:t>Ústava ČR (1/1993)</a:t>
            </a:r>
          </a:p>
        </p:txBody>
      </p:sp>
      <p:sp>
        <p:nvSpPr>
          <p:cNvPr id="153" name="Zástupný symbol pro obsah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spcBef>
                <a:spcPts val="400"/>
              </a:spcBef>
              <a:defRPr sz="2000"/>
            </a:pPr>
            <a:r>
              <a:t>Základní pramen právního řádu s nejvyšší právní silou, kdy všechny zákony a právní předpisy s ní musí být v souladu</a:t>
            </a:r>
          </a:p>
          <a:p>
            <a:pPr>
              <a:lnSpc>
                <a:spcPct val="80000"/>
              </a:lnSpc>
              <a:spcBef>
                <a:spcPts val="400"/>
              </a:spcBef>
              <a:defRPr sz="2000"/>
            </a:pPr>
            <a:r>
              <a:t>Preambule, 8 hlav a 113 článků</a:t>
            </a:r>
          </a:p>
          <a:p>
            <a:pPr lvl="1" marL="640080" indent="-274320">
              <a:lnSpc>
                <a:spcPct val="80000"/>
              </a:lnSpc>
              <a:spcBef>
                <a:spcPts val="400"/>
              </a:spcBef>
              <a:defRPr sz="1800"/>
            </a:pPr>
            <a:r>
              <a:t>H1: Základní ustanovení</a:t>
            </a:r>
          </a:p>
          <a:p>
            <a:pPr lvl="1" marL="640080" indent="-274320">
              <a:lnSpc>
                <a:spcPct val="80000"/>
              </a:lnSpc>
              <a:spcBef>
                <a:spcPts val="400"/>
              </a:spcBef>
              <a:defRPr sz="1800"/>
            </a:pPr>
            <a:r>
              <a:t>H2: Moc zákonodárná</a:t>
            </a:r>
          </a:p>
          <a:p>
            <a:pPr lvl="1" marL="640080" indent="-274320">
              <a:lnSpc>
                <a:spcPct val="80000"/>
              </a:lnSpc>
              <a:spcBef>
                <a:spcPts val="400"/>
              </a:spcBef>
              <a:defRPr sz="1800"/>
            </a:pPr>
            <a:r>
              <a:t>H3: Moc výkonná</a:t>
            </a:r>
          </a:p>
          <a:p>
            <a:pPr lvl="1" marL="640080" indent="-274320">
              <a:lnSpc>
                <a:spcPct val="80000"/>
              </a:lnSpc>
              <a:spcBef>
                <a:spcPts val="400"/>
              </a:spcBef>
              <a:defRPr sz="1800"/>
            </a:pPr>
            <a:r>
              <a:t>H4: Moc soudní</a:t>
            </a:r>
          </a:p>
          <a:p>
            <a:pPr lvl="1" marL="640080" indent="-274320">
              <a:lnSpc>
                <a:spcPct val="80000"/>
              </a:lnSpc>
              <a:spcBef>
                <a:spcPts val="400"/>
              </a:spcBef>
              <a:defRPr sz="1800"/>
            </a:pPr>
            <a:r>
              <a:t>H5: NKÚ</a:t>
            </a:r>
          </a:p>
          <a:p>
            <a:pPr lvl="1" marL="640080" indent="-274320">
              <a:lnSpc>
                <a:spcPct val="80000"/>
              </a:lnSpc>
              <a:spcBef>
                <a:spcPts val="400"/>
              </a:spcBef>
              <a:defRPr sz="1800"/>
            </a:pPr>
            <a:r>
              <a:t>H6: ČNB</a:t>
            </a:r>
          </a:p>
          <a:p>
            <a:pPr lvl="1" marL="640080" indent="-274320">
              <a:lnSpc>
                <a:spcPct val="80000"/>
              </a:lnSpc>
              <a:spcBef>
                <a:spcPts val="400"/>
              </a:spcBef>
              <a:defRPr sz="1800"/>
            </a:pPr>
            <a:r>
              <a:t>H7: Územní samospráva</a:t>
            </a:r>
          </a:p>
          <a:p>
            <a:pPr lvl="1" marL="640080" indent="-274320">
              <a:lnSpc>
                <a:spcPct val="80000"/>
              </a:lnSpc>
              <a:spcBef>
                <a:spcPts val="400"/>
              </a:spcBef>
              <a:defRPr sz="1800"/>
            </a:pPr>
            <a:r>
              <a:t>H8: Přechodná a závěrečná ustanovení</a:t>
            </a:r>
          </a:p>
        </p:txBody>
      </p:sp>
      <p:pic>
        <p:nvPicPr>
          <p:cNvPr id="154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378700" y="11303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00" fill="hold"/>
                                        <p:tgtEl>
                                          <p:spTgt spid="1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>
            <a:lvl1pPr defTabSz="859536">
              <a:defRPr sz="3666"/>
            </a:lvl1pPr>
          </a:lstStyle>
          <a:p>
            <a:pPr/>
            <a:r>
              <a:t>Preambule a základní ustanovení</a:t>
            </a:r>
          </a:p>
        </p:txBody>
      </p:sp>
      <p:sp>
        <p:nvSpPr>
          <p:cNvPr id="157" name="Zástupný symbol pro obsah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sz="2200"/>
            </a:pPr>
            <a:r>
              <a:t>Preambule:</a:t>
            </a:r>
          </a:p>
          <a:p>
            <a:pPr lvl="1" marL="640080" indent="-274320">
              <a:lnSpc>
                <a:spcPct val="90000"/>
              </a:lnSpc>
              <a:spcBef>
                <a:spcPts val="300"/>
              </a:spcBef>
              <a:defRPr sz="1600"/>
            </a:pPr>
            <a:r>
              <a:t>Přihlašuje se k tradici dávné státnosti Koruny české a státnosti československé</a:t>
            </a:r>
            <a:endParaRPr sz="2000"/>
          </a:p>
          <a:p>
            <a:pPr lvl="1" marL="640080" indent="-274320">
              <a:lnSpc>
                <a:spcPct val="90000"/>
              </a:lnSpc>
              <a:spcBef>
                <a:spcPts val="300"/>
              </a:spcBef>
              <a:defRPr sz="1600"/>
            </a:pPr>
            <a:r>
              <a:t>Zdůrazňuje nedotknutelnost lidské důstojnosti a  svobody i rovnoprávnosti občanů</a:t>
            </a:r>
            <a:endParaRPr sz="2000"/>
          </a:p>
          <a:p>
            <a:pPr lvl="1" marL="640080" indent="-274320">
              <a:lnSpc>
                <a:spcPct val="90000"/>
              </a:lnSpc>
              <a:spcBef>
                <a:spcPts val="300"/>
              </a:spcBef>
              <a:defRPr sz="1600"/>
            </a:pPr>
            <a:r>
              <a:t>Principy právního státu</a:t>
            </a:r>
            <a:endParaRPr sz="2000"/>
          </a:p>
          <a:p>
            <a:pPr>
              <a:lnSpc>
                <a:spcPct val="90000"/>
              </a:lnSpc>
              <a:defRPr sz="2200"/>
            </a:pPr>
            <a:r>
              <a:t>Základní ustanovení:</a:t>
            </a:r>
          </a:p>
          <a:p>
            <a:pPr lvl="1" marL="640080" indent="-274320">
              <a:lnSpc>
                <a:spcPct val="90000"/>
              </a:lnSpc>
              <a:spcBef>
                <a:spcPts val="300"/>
              </a:spcBef>
              <a:defRPr sz="1600"/>
            </a:pPr>
            <a:r>
              <a:t>Svrchovaný, jednotný a demokratický právní stát</a:t>
            </a:r>
            <a:endParaRPr sz="2000"/>
          </a:p>
          <a:p>
            <a:pPr lvl="1" marL="640080" indent="-274320">
              <a:lnSpc>
                <a:spcPct val="90000"/>
              </a:lnSpc>
              <a:spcBef>
                <a:spcPts val="300"/>
              </a:spcBef>
              <a:defRPr sz="1600"/>
            </a:pPr>
            <a:r>
              <a:t>Úcta k právům člověka a občana</a:t>
            </a:r>
            <a:endParaRPr sz="2000"/>
          </a:p>
          <a:p>
            <a:pPr lvl="1" marL="640080" indent="-274320">
              <a:lnSpc>
                <a:spcPct val="90000"/>
              </a:lnSpc>
              <a:spcBef>
                <a:spcPts val="300"/>
              </a:spcBef>
              <a:defRPr sz="1600"/>
            </a:pPr>
            <a:r>
              <a:t>Zdrojem státní moci je lid, který ji vykonává prostřednictvím  orgánů moci zákonodárné, výkonné a soudní</a:t>
            </a:r>
          </a:p>
        </p:txBody>
      </p:sp>
      <p:pic>
        <p:nvPicPr>
          <p:cNvPr id="158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045200" y="17145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393" fill="hold"/>
                                        <p:tgtEl>
                                          <p:spTgt spid="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/>
            <a:r>
              <a:t>Systém dělby moci</a:t>
            </a:r>
          </a:p>
        </p:txBody>
      </p:sp>
      <p:sp>
        <p:nvSpPr>
          <p:cNvPr id="161" name="Zástupný symbol pro obsah 2"/>
          <p:cNvSpPr txBox="1"/>
          <p:nvPr>
            <p:ph type="body" sz="half" idx="1"/>
          </p:nvPr>
        </p:nvSpPr>
        <p:spPr>
          <a:xfrm>
            <a:off x="1187623" y="2119255"/>
            <a:ext cx="6471823" cy="383002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Přímá spojnice se šipkou 6"/>
          <p:cNvSpPr/>
          <p:nvPr/>
        </p:nvSpPr>
        <p:spPr>
          <a:xfrm flipH="1">
            <a:off x="2051719" y="2204864"/>
            <a:ext cx="1944217" cy="1080121"/>
          </a:xfrm>
          <a:prstGeom prst="line">
            <a:avLst/>
          </a:prstGeom>
          <a:ln>
            <a:solidFill>
              <a:schemeClr val="accent1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65" name="Zaoblený obdélník 7"/>
          <p:cNvGrpSpPr/>
          <p:nvPr/>
        </p:nvGrpSpPr>
        <p:grpSpPr>
          <a:xfrm>
            <a:off x="1115616" y="3356991"/>
            <a:ext cx="2376265" cy="504057"/>
            <a:chOff x="0" y="0"/>
            <a:chExt cx="2376264" cy="504056"/>
          </a:xfrm>
        </p:grpSpPr>
        <p:sp>
          <p:nvSpPr>
            <p:cNvPr id="163" name="Zaoblený obdélník"/>
            <p:cNvSpPr/>
            <p:nvPr/>
          </p:nvSpPr>
          <p:spPr>
            <a:xfrm>
              <a:off x="0" y="0"/>
              <a:ext cx="2376265" cy="50405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flat">
              <a:solidFill>
                <a:srgbClr val="B9751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64" name="zákonodárná"/>
            <p:cNvSpPr txBox="1"/>
            <p:nvPr/>
          </p:nvSpPr>
          <p:spPr>
            <a:xfrm>
              <a:off x="78263" y="69808"/>
              <a:ext cx="2219738" cy="364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zákonodárná</a:t>
              </a:r>
            </a:p>
          </p:txBody>
        </p:sp>
      </p:grpSp>
      <p:sp>
        <p:nvSpPr>
          <p:cNvPr id="166" name="Přímá spojnice se šipkou 9"/>
          <p:cNvSpPr/>
          <p:nvPr/>
        </p:nvSpPr>
        <p:spPr>
          <a:xfrm>
            <a:off x="3995935" y="2204864"/>
            <a:ext cx="1080121" cy="1008113"/>
          </a:xfrm>
          <a:prstGeom prst="line">
            <a:avLst/>
          </a:prstGeom>
          <a:ln>
            <a:solidFill>
              <a:schemeClr val="accent1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69" name="Zaoblený obdélník 10"/>
          <p:cNvGrpSpPr/>
          <p:nvPr/>
        </p:nvGrpSpPr>
        <p:grpSpPr>
          <a:xfrm>
            <a:off x="3851919" y="3356991"/>
            <a:ext cx="2088233" cy="504057"/>
            <a:chOff x="0" y="0"/>
            <a:chExt cx="2088232" cy="504056"/>
          </a:xfrm>
        </p:grpSpPr>
        <p:sp>
          <p:nvSpPr>
            <p:cNvPr id="167" name="Zaoblený obdélník"/>
            <p:cNvSpPr/>
            <p:nvPr/>
          </p:nvSpPr>
          <p:spPr>
            <a:xfrm>
              <a:off x="0" y="0"/>
              <a:ext cx="2088233" cy="50405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flat">
              <a:solidFill>
                <a:srgbClr val="B9751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68" name="výkonná"/>
            <p:cNvSpPr txBox="1"/>
            <p:nvPr/>
          </p:nvSpPr>
          <p:spPr>
            <a:xfrm>
              <a:off x="78263" y="69808"/>
              <a:ext cx="1931706" cy="364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výkonná</a:t>
              </a:r>
            </a:p>
          </p:txBody>
        </p:sp>
      </p:grpSp>
      <p:sp>
        <p:nvSpPr>
          <p:cNvPr id="170" name="Přímá spojnice se šipkou 12"/>
          <p:cNvSpPr/>
          <p:nvPr/>
        </p:nvSpPr>
        <p:spPr>
          <a:xfrm>
            <a:off x="3995935" y="2204864"/>
            <a:ext cx="3456386" cy="1008112"/>
          </a:xfrm>
          <a:prstGeom prst="line">
            <a:avLst/>
          </a:prstGeom>
          <a:ln>
            <a:solidFill>
              <a:schemeClr val="accent1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73" name="Zaoblený obdélník 13"/>
          <p:cNvGrpSpPr/>
          <p:nvPr/>
        </p:nvGrpSpPr>
        <p:grpSpPr>
          <a:xfrm>
            <a:off x="6473316" y="3356991"/>
            <a:ext cx="1800201" cy="504057"/>
            <a:chOff x="0" y="0"/>
            <a:chExt cx="1800200" cy="504056"/>
          </a:xfrm>
        </p:grpSpPr>
        <p:sp>
          <p:nvSpPr>
            <p:cNvPr id="171" name="Zaoblený obdélník"/>
            <p:cNvSpPr/>
            <p:nvPr/>
          </p:nvSpPr>
          <p:spPr>
            <a:xfrm>
              <a:off x="0" y="0"/>
              <a:ext cx="1800201" cy="50405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flat">
              <a:solidFill>
                <a:srgbClr val="B9751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72" name="soudní"/>
            <p:cNvSpPr txBox="1"/>
            <p:nvPr/>
          </p:nvSpPr>
          <p:spPr>
            <a:xfrm>
              <a:off x="78263" y="69808"/>
              <a:ext cx="1643674" cy="364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soudní</a:t>
              </a:r>
            </a:p>
          </p:txBody>
        </p:sp>
      </p:grpSp>
      <p:sp>
        <p:nvSpPr>
          <p:cNvPr id="174" name="Šipka dolů 16"/>
          <p:cNvSpPr/>
          <p:nvPr/>
        </p:nvSpPr>
        <p:spPr>
          <a:xfrm>
            <a:off x="2195735" y="3861048"/>
            <a:ext cx="216025" cy="7200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8360"/>
                </a:moveTo>
                <a:lnTo>
                  <a:pt x="5400" y="18360"/>
                </a:lnTo>
                <a:lnTo>
                  <a:pt x="5400" y="0"/>
                </a:lnTo>
                <a:lnTo>
                  <a:pt x="16200" y="0"/>
                </a:lnTo>
                <a:lnTo>
                  <a:pt x="16200" y="18360"/>
                </a:lnTo>
                <a:lnTo>
                  <a:pt x="21600" y="18360"/>
                </a:lnTo>
                <a:lnTo>
                  <a:pt x="10800" y="21600"/>
                </a:lnTo>
                <a:close/>
              </a:path>
            </a:pathLst>
          </a:custGeom>
          <a:solidFill>
            <a:schemeClr val="accent1"/>
          </a:solidFill>
          <a:ln w="15875">
            <a:solidFill>
              <a:srgbClr val="B9751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75" name="Šipka dolů 18"/>
          <p:cNvSpPr/>
          <p:nvPr/>
        </p:nvSpPr>
        <p:spPr>
          <a:xfrm>
            <a:off x="4752020" y="3874120"/>
            <a:ext cx="324037" cy="779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7108"/>
                </a:moveTo>
                <a:lnTo>
                  <a:pt x="5400" y="17108"/>
                </a:lnTo>
                <a:lnTo>
                  <a:pt x="5400" y="0"/>
                </a:lnTo>
                <a:lnTo>
                  <a:pt x="16200" y="0"/>
                </a:lnTo>
                <a:lnTo>
                  <a:pt x="16200" y="17108"/>
                </a:lnTo>
                <a:lnTo>
                  <a:pt x="21600" y="17108"/>
                </a:lnTo>
                <a:lnTo>
                  <a:pt x="10800" y="21600"/>
                </a:lnTo>
                <a:close/>
              </a:path>
            </a:pathLst>
          </a:custGeom>
          <a:solidFill>
            <a:schemeClr val="accent1"/>
          </a:solidFill>
          <a:ln w="15875">
            <a:solidFill>
              <a:srgbClr val="B9751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76" name="Šipka dolů 19"/>
          <p:cNvSpPr/>
          <p:nvPr/>
        </p:nvSpPr>
        <p:spPr>
          <a:xfrm>
            <a:off x="7452320" y="3861048"/>
            <a:ext cx="216025" cy="792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8655"/>
                </a:moveTo>
                <a:lnTo>
                  <a:pt x="5400" y="18655"/>
                </a:lnTo>
                <a:lnTo>
                  <a:pt x="5400" y="0"/>
                </a:lnTo>
                <a:lnTo>
                  <a:pt x="16200" y="0"/>
                </a:lnTo>
                <a:lnTo>
                  <a:pt x="16200" y="18655"/>
                </a:lnTo>
                <a:lnTo>
                  <a:pt x="21600" y="18655"/>
                </a:lnTo>
                <a:lnTo>
                  <a:pt x="10800" y="21600"/>
                </a:lnTo>
                <a:close/>
              </a:path>
            </a:pathLst>
          </a:custGeom>
          <a:solidFill>
            <a:schemeClr val="accent1"/>
          </a:solidFill>
          <a:ln w="15875">
            <a:solidFill>
              <a:srgbClr val="B9751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179" name="Ovál 20"/>
          <p:cNvGrpSpPr/>
          <p:nvPr/>
        </p:nvGrpSpPr>
        <p:grpSpPr>
          <a:xfrm>
            <a:off x="1585763" y="4351824"/>
            <a:ext cx="1998223" cy="744440"/>
            <a:chOff x="0" y="0"/>
            <a:chExt cx="1998222" cy="744439"/>
          </a:xfrm>
        </p:grpSpPr>
        <p:sp>
          <p:nvSpPr>
            <p:cNvPr id="177" name="Ovál"/>
            <p:cNvSpPr/>
            <p:nvPr/>
          </p:nvSpPr>
          <p:spPr>
            <a:xfrm>
              <a:off x="0" y="122441"/>
              <a:ext cx="1998223" cy="499557"/>
            </a:xfrm>
            <a:prstGeom prst="ellipse">
              <a:avLst/>
            </a:prstGeom>
            <a:solidFill>
              <a:schemeClr val="accent1"/>
            </a:solidFill>
            <a:ln w="15875" cap="flat">
              <a:solidFill>
                <a:srgbClr val="B9751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78" name="parlament"/>
            <p:cNvSpPr txBox="1"/>
            <p:nvPr/>
          </p:nvSpPr>
          <p:spPr>
            <a:xfrm>
              <a:off x="354674" y="-1"/>
              <a:ext cx="1288874" cy="744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parlament</a:t>
              </a:r>
            </a:p>
          </p:txBody>
        </p:sp>
      </p:grpSp>
      <p:sp>
        <p:nvSpPr>
          <p:cNvPr id="180" name="Přímá spojnice se šipkou 22"/>
          <p:cNvSpPr/>
          <p:nvPr/>
        </p:nvSpPr>
        <p:spPr>
          <a:xfrm flipH="1">
            <a:off x="1835695" y="5013176"/>
            <a:ext cx="468054" cy="504057"/>
          </a:xfrm>
          <a:prstGeom prst="line">
            <a:avLst/>
          </a:prstGeom>
          <a:ln>
            <a:solidFill>
              <a:schemeClr val="accent1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81" name="Přímá spojnice se šipkou 24"/>
          <p:cNvSpPr/>
          <p:nvPr/>
        </p:nvSpPr>
        <p:spPr>
          <a:xfrm>
            <a:off x="2303747" y="5013176"/>
            <a:ext cx="756085" cy="504057"/>
          </a:xfrm>
          <a:prstGeom prst="line">
            <a:avLst/>
          </a:prstGeom>
          <a:ln>
            <a:solidFill>
              <a:schemeClr val="accent1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84" name="Ovál 25"/>
          <p:cNvGrpSpPr/>
          <p:nvPr/>
        </p:nvGrpSpPr>
        <p:grpSpPr>
          <a:xfrm>
            <a:off x="3941929" y="4623564"/>
            <a:ext cx="1998223" cy="923240"/>
            <a:chOff x="0" y="0"/>
            <a:chExt cx="1998222" cy="923239"/>
          </a:xfrm>
        </p:grpSpPr>
        <p:sp>
          <p:nvSpPr>
            <p:cNvPr id="182" name="Ovál"/>
            <p:cNvSpPr/>
            <p:nvPr/>
          </p:nvSpPr>
          <p:spPr>
            <a:xfrm>
              <a:off x="0" y="29571"/>
              <a:ext cx="1998223" cy="864097"/>
            </a:xfrm>
            <a:prstGeom prst="ellipse">
              <a:avLst/>
            </a:prstGeom>
            <a:solidFill>
              <a:schemeClr val="accent1"/>
            </a:solidFill>
            <a:ln w="15875" cap="flat">
              <a:solidFill>
                <a:srgbClr val="B9751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3" name="Prezident…"/>
            <p:cNvSpPr txBox="1"/>
            <p:nvPr/>
          </p:nvSpPr>
          <p:spPr>
            <a:xfrm>
              <a:off x="346290" y="-1"/>
              <a:ext cx="1305642" cy="923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r>
                <a:t>Prezident</a:t>
              </a:r>
            </a:p>
            <a:p>
              <a:pPr algn="ctr">
                <a:defRPr>
                  <a:solidFill>
                    <a:srgbClr val="FFFFFF"/>
                  </a:solidFill>
                </a:defRPr>
              </a:pPr>
              <a:r>
                <a:t>Vláda</a:t>
              </a:r>
            </a:p>
            <a:p>
              <a:pPr algn="ctr">
                <a:defRPr>
                  <a:solidFill>
                    <a:srgbClr val="FFFFFF"/>
                  </a:solidFill>
                </a:defRPr>
              </a:pPr>
              <a:r>
                <a:t>SÚ</a:t>
              </a:r>
            </a:p>
          </p:txBody>
        </p:sp>
      </p:grpSp>
      <p:grpSp>
        <p:nvGrpSpPr>
          <p:cNvPr id="187" name="Obdélník 27"/>
          <p:cNvGrpSpPr/>
          <p:nvPr/>
        </p:nvGrpSpPr>
        <p:grpSpPr>
          <a:xfrm>
            <a:off x="1367644" y="5587040"/>
            <a:ext cx="792089" cy="364440"/>
            <a:chOff x="0" y="0"/>
            <a:chExt cx="792087" cy="364439"/>
          </a:xfrm>
        </p:grpSpPr>
        <p:sp>
          <p:nvSpPr>
            <p:cNvPr id="185" name="Obdélník"/>
            <p:cNvSpPr/>
            <p:nvPr/>
          </p:nvSpPr>
          <p:spPr>
            <a:xfrm>
              <a:off x="0" y="2199"/>
              <a:ext cx="792088" cy="360041"/>
            </a:xfrm>
            <a:prstGeom prst="rect">
              <a:avLst/>
            </a:prstGeom>
            <a:solidFill>
              <a:schemeClr val="accent1"/>
            </a:solidFill>
            <a:ln w="15875" cap="flat">
              <a:solidFill>
                <a:srgbClr val="B9751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6" name="PS"/>
            <p:cNvSpPr txBox="1"/>
            <p:nvPr/>
          </p:nvSpPr>
          <p:spPr>
            <a:xfrm>
              <a:off x="53657" y="0"/>
              <a:ext cx="684774" cy="364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PS</a:t>
              </a:r>
            </a:p>
          </p:txBody>
        </p:sp>
      </p:grpSp>
      <p:grpSp>
        <p:nvGrpSpPr>
          <p:cNvPr id="190" name="Obdélník 29"/>
          <p:cNvGrpSpPr/>
          <p:nvPr/>
        </p:nvGrpSpPr>
        <p:grpSpPr>
          <a:xfrm>
            <a:off x="2591779" y="5568059"/>
            <a:ext cx="936105" cy="364440"/>
            <a:chOff x="0" y="0"/>
            <a:chExt cx="936104" cy="364439"/>
          </a:xfrm>
        </p:grpSpPr>
        <p:sp>
          <p:nvSpPr>
            <p:cNvPr id="188" name="Obdélník"/>
            <p:cNvSpPr/>
            <p:nvPr/>
          </p:nvSpPr>
          <p:spPr>
            <a:xfrm>
              <a:off x="0" y="2199"/>
              <a:ext cx="936105" cy="360041"/>
            </a:xfrm>
            <a:prstGeom prst="rect">
              <a:avLst/>
            </a:prstGeom>
            <a:solidFill>
              <a:schemeClr val="accent1"/>
            </a:solidFill>
            <a:ln w="15875" cap="flat">
              <a:solidFill>
                <a:srgbClr val="B9751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9" name="Senát"/>
            <p:cNvSpPr txBox="1"/>
            <p:nvPr/>
          </p:nvSpPr>
          <p:spPr>
            <a:xfrm>
              <a:off x="53657" y="0"/>
              <a:ext cx="828790" cy="364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Senát</a:t>
              </a:r>
            </a:p>
          </p:txBody>
        </p:sp>
      </p:grpSp>
      <p:grpSp>
        <p:nvGrpSpPr>
          <p:cNvPr id="193" name="Ovál 30"/>
          <p:cNvGrpSpPr/>
          <p:nvPr/>
        </p:nvGrpSpPr>
        <p:grpSpPr>
          <a:xfrm>
            <a:off x="6228184" y="4560187"/>
            <a:ext cx="2138791" cy="1482041"/>
            <a:chOff x="0" y="0"/>
            <a:chExt cx="2138789" cy="1482039"/>
          </a:xfrm>
        </p:grpSpPr>
        <p:sp>
          <p:nvSpPr>
            <p:cNvPr id="191" name="Ovál"/>
            <p:cNvSpPr/>
            <p:nvPr/>
          </p:nvSpPr>
          <p:spPr>
            <a:xfrm>
              <a:off x="0" y="20940"/>
              <a:ext cx="2138790" cy="1440161"/>
            </a:xfrm>
            <a:prstGeom prst="ellipse">
              <a:avLst/>
            </a:prstGeom>
            <a:solidFill>
              <a:schemeClr val="accent1"/>
            </a:solidFill>
            <a:ln w="15875" cap="flat">
              <a:solidFill>
                <a:srgbClr val="B9751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2" name="ÚS + NS +  NSS…"/>
            <p:cNvSpPr txBox="1"/>
            <p:nvPr/>
          </p:nvSpPr>
          <p:spPr>
            <a:xfrm>
              <a:off x="366876" y="0"/>
              <a:ext cx="1405038" cy="14820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r>
                <a:t>ÚS + NS +  NSS</a:t>
              </a:r>
            </a:p>
            <a:p>
              <a:pPr algn="ctr">
                <a:defRPr>
                  <a:solidFill>
                    <a:srgbClr val="FFFFFF"/>
                  </a:solidFill>
                </a:defRPr>
              </a:pPr>
              <a:r>
                <a:t>a</a:t>
              </a:r>
            </a:p>
            <a:p>
              <a:pPr algn="ctr">
                <a:defRPr>
                  <a:solidFill>
                    <a:srgbClr val="FFFFFF"/>
                  </a:solidFill>
                </a:defRPr>
              </a:pPr>
              <a:r>
                <a:t>Obecné soudy</a:t>
              </a:r>
            </a:p>
          </p:txBody>
        </p:sp>
      </p:grpSp>
      <p:pic>
        <p:nvPicPr>
          <p:cNvPr id="194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404100" y="10033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38" fill="hold"/>
                                        <p:tgtEl>
                                          <p:spTgt spid="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9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/>
            <a:r>
              <a:t>Moc zákonodárná</a:t>
            </a:r>
          </a:p>
        </p:txBody>
      </p:sp>
      <p:sp>
        <p:nvSpPr>
          <p:cNvPr id="197" name="Zástupný symbol pro obsah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t>Náleží Parlamentu ČR</a:t>
            </a:r>
          </a:p>
          <a:p>
            <a:pPr>
              <a:lnSpc>
                <a:spcPct val="90000"/>
              </a:lnSpc>
            </a:pPr>
            <a:r>
              <a:t>PS:</a:t>
            </a:r>
          </a:p>
          <a:p>
            <a:pPr lvl="1" marL="640080" indent="-274320">
              <a:lnSpc>
                <a:spcPct val="90000"/>
              </a:lnSpc>
              <a:defRPr sz="2200"/>
            </a:pPr>
            <a:r>
              <a:t>200 poslanců, princip poměrného zastoupení</a:t>
            </a:r>
          </a:p>
          <a:p>
            <a:pPr lvl="1" marL="640080" indent="-274320">
              <a:lnSpc>
                <a:spcPct val="90000"/>
              </a:lnSpc>
              <a:defRPr sz="2200"/>
            </a:pPr>
            <a:r>
              <a:t>Poslanec (právo volit + 21 let + ČR)</a:t>
            </a:r>
          </a:p>
          <a:p>
            <a:pPr>
              <a:lnSpc>
                <a:spcPct val="90000"/>
              </a:lnSpc>
            </a:pPr>
            <a:r>
              <a:t>Senát:</a:t>
            </a:r>
          </a:p>
          <a:p>
            <a:pPr lvl="1" marL="640080" indent="-274320">
              <a:lnSpc>
                <a:spcPct val="90000"/>
              </a:lnSpc>
              <a:defRPr sz="2200"/>
            </a:pPr>
            <a:r>
              <a:t>81 senátorů, voleni většinově</a:t>
            </a:r>
          </a:p>
          <a:p>
            <a:pPr lvl="1" marL="640080" indent="-274320">
              <a:lnSpc>
                <a:spcPct val="90000"/>
              </a:lnSpc>
              <a:defRPr sz="2200"/>
            </a:pPr>
            <a:r>
              <a:t>6 let (každé 2 roky 1/3 výměna)</a:t>
            </a:r>
          </a:p>
          <a:p>
            <a:pPr lvl="1" marL="640080" indent="-274320">
              <a:lnSpc>
                <a:spcPct val="90000"/>
              </a:lnSpc>
              <a:defRPr sz="2200"/>
            </a:pPr>
            <a:r>
              <a:t>Senátor (právo volit + 40 let + ČR)</a:t>
            </a:r>
          </a:p>
        </p:txBody>
      </p:sp>
      <p:pic>
        <p:nvPicPr>
          <p:cNvPr id="198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213600" y="939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04" fill="hold"/>
                                        <p:tgtEl>
                                          <p:spTgt spid="1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9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/>
            <a:r>
              <a:t>Moc zákonodárná</a:t>
            </a:r>
          </a:p>
        </p:txBody>
      </p:sp>
      <p:sp>
        <p:nvSpPr>
          <p:cNvPr id="201" name="Zástupný symbol pro obsah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/>
            <a:r>
              <a:t>Princip poměrného zastoupení</a:t>
            </a:r>
          </a:p>
          <a:p>
            <a:pPr lvl="1" marL="640080" indent="-274320">
              <a:defRPr sz="2200"/>
            </a:pPr>
            <a:r>
              <a:t>Procentní poměr počtu získaných mandátů ve sboru pro volební stranu odpovídá procentnímu poměru počtu hlasů ve volbách</a:t>
            </a:r>
          </a:p>
          <a:p>
            <a:pPr lvl="1" marL="640080" indent="-274320">
              <a:defRPr sz="2200"/>
            </a:pPr>
            <a:r>
              <a:t>Klauzule 5 % ve volbách</a:t>
            </a:r>
          </a:p>
          <a:p>
            <a:pPr/>
            <a:r>
              <a:t>Většinový systém</a:t>
            </a:r>
          </a:p>
          <a:p>
            <a:pPr lvl="1" marL="640080" indent="-274320">
              <a:defRPr sz="2200"/>
            </a:pPr>
            <a:r>
              <a:t>1. kolo (nad 50 % všech)</a:t>
            </a:r>
          </a:p>
          <a:p>
            <a:pPr lvl="1" marL="640080" indent="-274320">
              <a:defRPr sz="2200"/>
            </a:pPr>
            <a:r>
              <a:t>2. kole (2 kandidáti, vítěz vyhrává)</a:t>
            </a:r>
          </a:p>
        </p:txBody>
      </p:sp>
      <p:pic>
        <p:nvPicPr>
          <p:cNvPr id="202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277100" y="9652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110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/>
            <a:r>
              <a:t>Zákonodárný proces</a:t>
            </a:r>
          </a:p>
        </p:txBody>
      </p:sp>
      <p:sp>
        <p:nvSpPr>
          <p:cNvPr id="205" name="Zástupný symbol pro obsah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grpSp>
        <p:nvGrpSpPr>
          <p:cNvPr id="208" name="Zaoblený obdélník 6"/>
          <p:cNvGrpSpPr/>
          <p:nvPr/>
        </p:nvGrpSpPr>
        <p:grpSpPr>
          <a:xfrm>
            <a:off x="2987824" y="1988840"/>
            <a:ext cx="2232249" cy="648073"/>
            <a:chOff x="0" y="0"/>
            <a:chExt cx="2232248" cy="648072"/>
          </a:xfrm>
        </p:grpSpPr>
        <p:sp>
          <p:nvSpPr>
            <p:cNvPr id="206" name="Zaoblený obdélník"/>
            <p:cNvSpPr/>
            <p:nvPr/>
          </p:nvSpPr>
          <p:spPr>
            <a:xfrm>
              <a:off x="0" y="0"/>
              <a:ext cx="2232249" cy="648073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flat">
              <a:solidFill>
                <a:srgbClr val="B9751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07" name="Návrh zákona"/>
            <p:cNvSpPr txBox="1"/>
            <p:nvPr/>
          </p:nvSpPr>
          <p:spPr>
            <a:xfrm>
              <a:off x="85293" y="141816"/>
              <a:ext cx="2061662" cy="364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Návrh zákona</a:t>
              </a:r>
            </a:p>
          </p:txBody>
        </p:sp>
      </p:grpSp>
      <p:sp>
        <p:nvSpPr>
          <p:cNvPr id="209" name="Přímá spojnice se šipkou 8"/>
          <p:cNvSpPr/>
          <p:nvPr/>
        </p:nvSpPr>
        <p:spPr>
          <a:xfrm flipV="1">
            <a:off x="5220071" y="1988840"/>
            <a:ext cx="1008113" cy="324037"/>
          </a:xfrm>
          <a:prstGeom prst="line">
            <a:avLst/>
          </a:prstGeom>
          <a:ln>
            <a:solidFill>
              <a:schemeClr val="accent1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10" name="Přímá spojnice se šipkou 10"/>
          <p:cNvSpPr/>
          <p:nvPr/>
        </p:nvSpPr>
        <p:spPr>
          <a:xfrm>
            <a:off x="5220072" y="2312876"/>
            <a:ext cx="1008113" cy="180021"/>
          </a:xfrm>
          <a:prstGeom prst="line">
            <a:avLst/>
          </a:prstGeom>
          <a:ln>
            <a:solidFill>
              <a:schemeClr val="accent1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11" name="Přímá spojnice se šipkou 12"/>
          <p:cNvSpPr/>
          <p:nvPr/>
        </p:nvSpPr>
        <p:spPr>
          <a:xfrm>
            <a:off x="5220072" y="2312876"/>
            <a:ext cx="648072" cy="828093"/>
          </a:xfrm>
          <a:prstGeom prst="line">
            <a:avLst/>
          </a:prstGeom>
          <a:ln>
            <a:solidFill>
              <a:schemeClr val="accent1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214" name="Obdélník 13"/>
          <p:cNvGrpSpPr/>
          <p:nvPr/>
        </p:nvGrpSpPr>
        <p:grpSpPr>
          <a:xfrm>
            <a:off x="6228184" y="1666919"/>
            <a:ext cx="1307002" cy="643841"/>
            <a:chOff x="0" y="0"/>
            <a:chExt cx="1307001" cy="643839"/>
          </a:xfrm>
        </p:grpSpPr>
        <p:sp>
          <p:nvSpPr>
            <p:cNvPr id="212" name="Obdélník"/>
            <p:cNvSpPr/>
            <p:nvPr/>
          </p:nvSpPr>
          <p:spPr>
            <a:xfrm>
              <a:off x="0" y="91899"/>
              <a:ext cx="1307002" cy="460042"/>
            </a:xfrm>
            <a:prstGeom prst="rect">
              <a:avLst/>
            </a:prstGeom>
            <a:solidFill>
              <a:schemeClr val="accent1"/>
            </a:solidFill>
            <a:ln w="15875" cap="flat">
              <a:solidFill>
                <a:srgbClr val="B9751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13" name="P nebo skup. P"/>
            <p:cNvSpPr txBox="1"/>
            <p:nvPr/>
          </p:nvSpPr>
          <p:spPr>
            <a:xfrm>
              <a:off x="53657" y="-1"/>
              <a:ext cx="1199687" cy="643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P nebo skup. P</a:t>
              </a:r>
            </a:p>
          </p:txBody>
        </p:sp>
      </p:grpSp>
      <p:grpSp>
        <p:nvGrpSpPr>
          <p:cNvPr id="217" name="Obdélník 14"/>
          <p:cNvGrpSpPr/>
          <p:nvPr/>
        </p:nvGrpSpPr>
        <p:grpSpPr>
          <a:xfrm>
            <a:off x="6228184" y="2382684"/>
            <a:ext cx="1224137" cy="364440"/>
            <a:chOff x="0" y="0"/>
            <a:chExt cx="1224136" cy="364439"/>
          </a:xfrm>
        </p:grpSpPr>
        <p:sp>
          <p:nvSpPr>
            <p:cNvPr id="215" name="Obdélník"/>
            <p:cNvSpPr/>
            <p:nvPr/>
          </p:nvSpPr>
          <p:spPr>
            <a:xfrm>
              <a:off x="0" y="20201"/>
              <a:ext cx="1224137" cy="324037"/>
            </a:xfrm>
            <a:prstGeom prst="rect">
              <a:avLst/>
            </a:prstGeom>
            <a:solidFill>
              <a:schemeClr val="accent1"/>
            </a:solidFill>
            <a:ln w="15875" cap="flat">
              <a:solidFill>
                <a:srgbClr val="B9751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16" name="Vláda"/>
            <p:cNvSpPr txBox="1"/>
            <p:nvPr/>
          </p:nvSpPr>
          <p:spPr>
            <a:xfrm>
              <a:off x="53657" y="0"/>
              <a:ext cx="1116822" cy="364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Vláda</a:t>
              </a:r>
            </a:p>
          </p:txBody>
        </p:sp>
      </p:grpSp>
      <p:grpSp>
        <p:nvGrpSpPr>
          <p:cNvPr id="220" name="Obdélník 15"/>
          <p:cNvGrpSpPr/>
          <p:nvPr/>
        </p:nvGrpSpPr>
        <p:grpSpPr>
          <a:xfrm>
            <a:off x="5898734" y="2859368"/>
            <a:ext cx="1636450" cy="923240"/>
            <a:chOff x="0" y="0"/>
            <a:chExt cx="1636448" cy="923239"/>
          </a:xfrm>
        </p:grpSpPr>
        <p:sp>
          <p:nvSpPr>
            <p:cNvPr id="218" name="Obdélník"/>
            <p:cNvSpPr/>
            <p:nvPr/>
          </p:nvSpPr>
          <p:spPr>
            <a:xfrm>
              <a:off x="0" y="65575"/>
              <a:ext cx="1636449" cy="792089"/>
            </a:xfrm>
            <a:prstGeom prst="rect">
              <a:avLst/>
            </a:prstGeom>
            <a:solidFill>
              <a:schemeClr val="accent1"/>
            </a:solidFill>
            <a:ln w="15875" cap="flat">
              <a:solidFill>
                <a:srgbClr val="B9751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19" name="Senát nebo zastupitelstvo kraje"/>
            <p:cNvSpPr txBox="1"/>
            <p:nvPr/>
          </p:nvSpPr>
          <p:spPr>
            <a:xfrm>
              <a:off x="53657" y="0"/>
              <a:ext cx="1529135" cy="9232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Senát nebo zastupitelstvo kraje</a:t>
              </a:r>
            </a:p>
          </p:txBody>
        </p:sp>
      </p:grpSp>
      <p:grpSp>
        <p:nvGrpSpPr>
          <p:cNvPr id="223" name="Zaoblený obdélník 16"/>
          <p:cNvGrpSpPr/>
          <p:nvPr/>
        </p:nvGrpSpPr>
        <p:grpSpPr>
          <a:xfrm>
            <a:off x="3059832" y="3429000"/>
            <a:ext cx="2232249" cy="576065"/>
            <a:chOff x="0" y="0"/>
            <a:chExt cx="2232248" cy="576064"/>
          </a:xfrm>
        </p:grpSpPr>
        <p:sp>
          <p:nvSpPr>
            <p:cNvPr id="221" name="Zaoblený obdélník"/>
            <p:cNvSpPr/>
            <p:nvPr/>
          </p:nvSpPr>
          <p:spPr>
            <a:xfrm>
              <a:off x="0" y="0"/>
              <a:ext cx="2232249" cy="57606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flat">
              <a:solidFill>
                <a:srgbClr val="B9751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22" name="PS"/>
            <p:cNvSpPr txBox="1"/>
            <p:nvPr/>
          </p:nvSpPr>
          <p:spPr>
            <a:xfrm>
              <a:off x="81778" y="105812"/>
              <a:ext cx="2068692" cy="364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PS</a:t>
              </a:r>
            </a:p>
          </p:txBody>
        </p:sp>
      </p:grpSp>
      <p:grpSp>
        <p:nvGrpSpPr>
          <p:cNvPr id="226" name="Zaoblený obdélník 17"/>
          <p:cNvGrpSpPr/>
          <p:nvPr/>
        </p:nvGrpSpPr>
        <p:grpSpPr>
          <a:xfrm>
            <a:off x="3059832" y="4434912"/>
            <a:ext cx="2304257" cy="364440"/>
            <a:chOff x="0" y="0"/>
            <a:chExt cx="2304256" cy="364439"/>
          </a:xfrm>
        </p:grpSpPr>
        <p:sp>
          <p:nvSpPr>
            <p:cNvPr id="224" name="Zaoblený obdélník"/>
            <p:cNvSpPr/>
            <p:nvPr/>
          </p:nvSpPr>
          <p:spPr>
            <a:xfrm>
              <a:off x="0" y="2199"/>
              <a:ext cx="2304257" cy="360041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flat">
              <a:solidFill>
                <a:srgbClr val="B9751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25" name="Senát"/>
            <p:cNvSpPr txBox="1"/>
            <p:nvPr/>
          </p:nvSpPr>
          <p:spPr>
            <a:xfrm>
              <a:off x="71233" y="0"/>
              <a:ext cx="2161790" cy="364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Senát</a:t>
              </a:r>
            </a:p>
          </p:txBody>
        </p:sp>
      </p:grpSp>
      <p:grpSp>
        <p:nvGrpSpPr>
          <p:cNvPr id="229" name="Zaoblený obdélník 18"/>
          <p:cNvGrpSpPr/>
          <p:nvPr/>
        </p:nvGrpSpPr>
        <p:grpSpPr>
          <a:xfrm>
            <a:off x="3059832" y="5229199"/>
            <a:ext cx="2376265" cy="432049"/>
            <a:chOff x="0" y="0"/>
            <a:chExt cx="2376264" cy="432047"/>
          </a:xfrm>
        </p:grpSpPr>
        <p:sp>
          <p:nvSpPr>
            <p:cNvPr id="227" name="Zaoblený obdélník"/>
            <p:cNvSpPr/>
            <p:nvPr/>
          </p:nvSpPr>
          <p:spPr>
            <a:xfrm>
              <a:off x="0" y="0"/>
              <a:ext cx="2376265" cy="43204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flat">
              <a:solidFill>
                <a:srgbClr val="B9751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28" name="Prezident"/>
            <p:cNvSpPr txBox="1"/>
            <p:nvPr/>
          </p:nvSpPr>
          <p:spPr>
            <a:xfrm>
              <a:off x="74748" y="33804"/>
              <a:ext cx="2226768" cy="364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Prezident</a:t>
              </a:r>
            </a:p>
          </p:txBody>
        </p:sp>
      </p:grpSp>
      <p:sp>
        <p:nvSpPr>
          <p:cNvPr id="230" name="Šipka dolů 19"/>
          <p:cNvSpPr/>
          <p:nvPr/>
        </p:nvSpPr>
        <p:spPr>
          <a:xfrm>
            <a:off x="4103947" y="2636911"/>
            <a:ext cx="144017" cy="792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9636"/>
                </a:moveTo>
                <a:lnTo>
                  <a:pt x="5400" y="19636"/>
                </a:lnTo>
                <a:lnTo>
                  <a:pt x="5400" y="0"/>
                </a:lnTo>
                <a:lnTo>
                  <a:pt x="16200" y="0"/>
                </a:lnTo>
                <a:lnTo>
                  <a:pt x="16200" y="19636"/>
                </a:lnTo>
                <a:lnTo>
                  <a:pt x="21600" y="19636"/>
                </a:lnTo>
                <a:lnTo>
                  <a:pt x="10800" y="21600"/>
                </a:lnTo>
                <a:close/>
              </a:path>
            </a:pathLst>
          </a:custGeom>
          <a:solidFill>
            <a:schemeClr val="accent1"/>
          </a:solidFill>
          <a:ln w="15875">
            <a:solidFill>
              <a:srgbClr val="B9751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31" name="Šipka dolů 20"/>
          <p:cNvSpPr/>
          <p:nvPr/>
        </p:nvSpPr>
        <p:spPr>
          <a:xfrm>
            <a:off x="4108879" y="4005064"/>
            <a:ext cx="144017" cy="4320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8000"/>
                </a:moveTo>
                <a:lnTo>
                  <a:pt x="5400" y="180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8000"/>
                </a:lnTo>
                <a:lnTo>
                  <a:pt x="21600" y="18000"/>
                </a:lnTo>
                <a:lnTo>
                  <a:pt x="10800" y="21600"/>
                </a:lnTo>
                <a:close/>
              </a:path>
            </a:pathLst>
          </a:custGeom>
          <a:solidFill>
            <a:schemeClr val="accent1"/>
          </a:solidFill>
          <a:ln w="15875">
            <a:solidFill>
              <a:srgbClr val="B9751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32" name="Šipka dolů 21"/>
          <p:cNvSpPr/>
          <p:nvPr/>
        </p:nvSpPr>
        <p:spPr>
          <a:xfrm>
            <a:off x="4108879" y="4797152"/>
            <a:ext cx="175090" cy="4320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7223"/>
                </a:moveTo>
                <a:lnTo>
                  <a:pt x="5400" y="17223"/>
                </a:lnTo>
                <a:lnTo>
                  <a:pt x="5400" y="0"/>
                </a:lnTo>
                <a:lnTo>
                  <a:pt x="16200" y="0"/>
                </a:lnTo>
                <a:lnTo>
                  <a:pt x="16200" y="17223"/>
                </a:lnTo>
                <a:lnTo>
                  <a:pt x="21600" y="17223"/>
                </a:lnTo>
                <a:lnTo>
                  <a:pt x="10800" y="21600"/>
                </a:lnTo>
                <a:close/>
              </a:path>
            </a:pathLst>
          </a:custGeom>
          <a:solidFill>
            <a:schemeClr val="accent1"/>
          </a:solidFill>
          <a:ln w="15875">
            <a:solidFill>
              <a:srgbClr val="B9751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33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803400" y="26543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761" fill="hold"/>
                                        <p:tgtEl>
                                          <p:spTgt spid="2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3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Špendlík">
  <a:themeElements>
    <a:clrScheme name="Špendlí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0000FF"/>
      </a:hlink>
      <a:folHlink>
        <a:srgbClr val="FF00FF"/>
      </a:folHlink>
    </a:clrScheme>
    <a:fontScheme name="Špendlík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Špendlí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38100" dir="4800000">
              <a:srgbClr val="000000">
                <a:alpha val="32000"/>
              </a:srgbClr>
            </a:outerShdw>
          </a:effectLst>
        </a:effectStyle>
        <a:effectStyle>
          <a:effectLst>
            <a:outerShdw sx="100000" sy="100000" kx="0" ky="0" algn="b" rotWithShape="0" blurRad="38100" dist="38100" dir="4800000">
              <a:srgbClr val="000000">
                <a:alpha val="32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flat">
          <a:solidFill>
            <a:srgbClr val="D18319"/>
          </a:solidFill>
          <a:prstDash val="solid"/>
          <a:round/>
        </a:ln>
        <a:effectLst>
          <a:outerShdw sx="100000" sy="100000" kx="0" ky="0" algn="b" rotWithShape="0" blurRad="38100" dist="38100" dir="4800000">
            <a:srgbClr val="000000">
              <a:alpha val="32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5875" cap="flat">
          <a:solidFill>
            <a:srgbClr val="D18319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Špendlík">
  <a:themeElements>
    <a:clrScheme name="Špendlí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0000FF"/>
      </a:hlink>
      <a:folHlink>
        <a:srgbClr val="FF00FF"/>
      </a:folHlink>
    </a:clrScheme>
    <a:fontScheme name="Špendlík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Špendlí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38100" dir="4800000">
              <a:srgbClr val="000000">
                <a:alpha val="32000"/>
              </a:srgbClr>
            </a:outerShdw>
          </a:effectLst>
        </a:effectStyle>
        <a:effectStyle>
          <a:effectLst>
            <a:outerShdw sx="100000" sy="100000" kx="0" ky="0" algn="b" rotWithShape="0" blurRad="38100" dist="38100" dir="4800000">
              <a:srgbClr val="000000">
                <a:alpha val="32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flat">
          <a:solidFill>
            <a:srgbClr val="D18319"/>
          </a:solidFill>
          <a:prstDash val="solid"/>
          <a:round/>
        </a:ln>
        <a:effectLst>
          <a:outerShdw sx="100000" sy="100000" kx="0" ky="0" algn="b" rotWithShape="0" blurRad="38100" dist="38100" dir="4800000">
            <a:srgbClr val="000000">
              <a:alpha val="32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5875" cap="flat">
          <a:solidFill>
            <a:srgbClr val="D18319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