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media1.m4a" ContentType="audio/unknown"/>
  <Override PartName="/ppt/media/media2.m4a" ContentType="audio/unknown"/>
  <Override PartName="/ppt/media/media3.m4a" ContentType="audio/unknown"/>
  <Override PartName="/ppt/media/media4.m4a" ContentType="audio/unknown"/>
  <Override PartName="/ppt/media/media5.m4a" ContentType="audio/unknown"/>
  <Override PartName="/ppt/media/media6.m4a" ContentType="audio/unknown"/>
  <Override PartName="/ppt/media/media7.m4a" ContentType="audio/unknown"/>
  <Override PartName="/ppt/media/media8.m4a" ContentType="audio/unknown"/>
  <Override PartName="/ppt/media/media9.m4a" ContentType="audio/unknown"/>
  <Override PartName="/ppt/media/media10.m4a" ContentType="audio/unknown"/>
  <Override PartName="/ppt/media/media11.m4a" ContentType="audio/unknown"/>
  <Override PartName="/ppt/media/media12.m4a" ContentType="audio/unknown"/>
  <Override PartName="/ppt/media/media13.m4a" ContentType="audio/unknown"/>
  <Override PartName="/ppt/media/media14.m4a" ContentType="audio/unknown"/>
  <Override PartName="/ppt/media/media15.m4a" ContentType="audi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EDFCB"/>
          </a:solidFill>
        </a:fill>
      </a:tcStyle>
    </a:wholeTbl>
    <a:band2H>
      <a:tcTxStyle b="def" i="def"/>
      <a:tcStyle>
        <a:tcBdr/>
        <a:fill>
          <a:solidFill>
            <a:srgbClr val="FFF0E7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D2D1"/>
          </a:solidFill>
        </a:fill>
      </a:tcStyle>
    </a:wholeTbl>
    <a:band2H>
      <a:tcTxStyle b="def" i="def"/>
      <a:tcStyle>
        <a:tcBdr/>
        <a:fill>
          <a:solidFill>
            <a:srgbClr val="EBEAE9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6ECCB"/>
          </a:solidFill>
        </a:fill>
      </a:tcStyle>
    </a:wholeTbl>
    <a:band2H>
      <a:tcTxStyle b="def" i="def"/>
      <a:tcStyle>
        <a:tcBdr/>
        <a:fill>
          <a:solidFill>
            <a:srgbClr val="F3F5E7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6" name="Shape 13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15"/>
          <p:cNvGrpSpPr/>
          <p:nvPr/>
        </p:nvGrpSpPr>
        <p:grpSpPr>
          <a:xfrm>
            <a:off x="-1" y="0"/>
            <a:ext cx="9144001" cy="6858000"/>
            <a:chOff x="0" y="0"/>
            <a:chExt cx="9144000" cy="6858000"/>
          </a:xfrm>
        </p:grpSpPr>
        <p:sp>
          <p:nvSpPr>
            <p:cNvPr id="19" name="Rectangle 7"/>
            <p:cNvSpPr/>
            <p:nvPr/>
          </p:nvSpPr>
          <p:spPr>
            <a:xfrm>
              <a:off x="-1" y="0"/>
              <a:ext cx="7162801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l="-19636" t="62278" r="119636" b="37721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0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22" name="Freeform 9"/>
          <p:cNvSpPr/>
          <p:nvPr/>
        </p:nvSpPr>
        <p:spPr>
          <a:xfrm rot="10800000">
            <a:off x="891821" y="5617774"/>
            <a:ext cx="7382935" cy="5372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460" y="0"/>
                </a:lnTo>
                <a:lnTo>
                  <a:pt x="10769" y="4154"/>
                </a:lnTo>
                <a:lnTo>
                  <a:pt x="2114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3" name="Rectangle 10"/>
          <p:cNvSpPr/>
          <p:nvPr/>
        </p:nvSpPr>
        <p:spPr>
          <a:xfrm>
            <a:off x="989951" y="1016989"/>
            <a:ext cx="7179735" cy="483164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2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4" name="Rectangle 11"/>
          <p:cNvSpPr/>
          <p:nvPr/>
        </p:nvSpPr>
        <p:spPr>
          <a:xfrm>
            <a:off x="990600" y="1009650"/>
            <a:ext cx="7179734" cy="4831644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2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5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435684">
            <a:off x="769521" y="702069"/>
            <a:ext cx="567831" cy="5678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4096196">
            <a:off x="7855432" y="749719"/>
            <a:ext cx="566929" cy="566929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Text názvu"/>
          <p:cNvSpPr txBox="1"/>
          <p:nvPr>
            <p:ph type="title"/>
          </p:nvPr>
        </p:nvSpPr>
        <p:spPr>
          <a:xfrm>
            <a:off x="1727200" y="1794935"/>
            <a:ext cx="5723470" cy="182809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pPr/>
            <a:r>
              <a:t>Text názvu</a:t>
            </a:r>
          </a:p>
        </p:txBody>
      </p:sp>
      <p:sp>
        <p:nvSpPr>
          <p:cNvPr id="28" name="Text úrovně 1…"/>
          <p:cNvSpPr txBox="1"/>
          <p:nvPr>
            <p:ph type="body" sz="quarter" idx="1"/>
          </p:nvPr>
        </p:nvSpPr>
        <p:spPr>
          <a:xfrm>
            <a:off x="1727200" y="3736621"/>
            <a:ext cx="5712179" cy="1524001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>
                <a:solidFill>
                  <a:srgbClr val="465E9C"/>
                </a:solidFill>
              </a:defRPr>
            </a:lvl1pPr>
            <a:lvl2pPr marL="0" indent="457200" algn="ctr">
              <a:buClrTx/>
              <a:buSzTx/>
              <a:buFontTx/>
              <a:buNone/>
              <a:defRPr>
                <a:solidFill>
                  <a:srgbClr val="465E9C"/>
                </a:solidFill>
              </a:defRPr>
            </a:lvl2pPr>
            <a:lvl3pPr marL="0" indent="914400" algn="ctr">
              <a:buClrTx/>
              <a:buSzTx/>
              <a:buFontTx/>
              <a:buNone/>
              <a:defRPr>
                <a:solidFill>
                  <a:srgbClr val="465E9C"/>
                </a:solidFill>
              </a:defRPr>
            </a:lvl3pPr>
            <a:lvl4pPr marL="0" indent="1371600" algn="ctr">
              <a:buClrTx/>
              <a:buSzTx/>
              <a:buFontTx/>
              <a:buNone/>
              <a:defRPr>
                <a:solidFill>
                  <a:srgbClr val="465E9C"/>
                </a:solidFill>
              </a:defRPr>
            </a:lvl4pPr>
            <a:lvl5pPr marL="0" indent="1828800" algn="ctr">
              <a:buClrTx/>
              <a:buSzTx/>
              <a:buFontTx/>
              <a:buNone/>
              <a:defRPr>
                <a:solidFill>
                  <a:srgbClr val="465E9C"/>
                </a:solidFill>
              </a:defRPr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29" name="Číslo snímku"/>
          <p:cNvSpPr txBox="1"/>
          <p:nvPr>
            <p:ph type="sldNum" sz="quarter" idx="2"/>
          </p:nvPr>
        </p:nvSpPr>
        <p:spPr>
          <a:xfrm>
            <a:off x="6358083" y="5356067"/>
            <a:ext cx="265717" cy="368175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15"/>
          <p:cNvGrpSpPr/>
          <p:nvPr/>
        </p:nvGrpSpPr>
        <p:grpSpPr>
          <a:xfrm>
            <a:off x="-1" y="0"/>
            <a:ext cx="9144001" cy="6858000"/>
            <a:chOff x="0" y="0"/>
            <a:chExt cx="9144000" cy="6858000"/>
          </a:xfrm>
        </p:grpSpPr>
        <p:sp>
          <p:nvSpPr>
            <p:cNvPr id="36" name="Rectangle 7"/>
            <p:cNvSpPr/>
            <p:nvPr/>
          </p:nvSpPr>
          <p:spPr>
            <a:xfrm>
              <a:off x="-1" y="0"/>
              <a:ext cx="7162801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l="-19636" t="62278" r="119636" b="37721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7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39" name="Freeform 9"/>
          <p:cNvSpPr/>
          <p:nvPr/>
        </p:nvSpPr>
        <p:spPr>
          <a:xfrm rot="10800000">
            <a:off x="628650" y="6069329"/>
            <a:ext cx="7920992" cy="5372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460" y="0"/>
                </a:lnTo>
                <a:lnTo>
                  <a:pt x="10769" y="4154"/>
                </a:lnTo>
                <a:lnTo>
                  <a:pt x="2114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0" name="Rectangle 10"/>
          <p:cNvSpPr/>
          <p:nvPr/>
        </p:nvSpPr>
        <p:spPr>
          <a:xfrm>
            <a:off x="731519" y="575309"/>
            <a:ext cx="7696201" cy="5715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2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1" name="Rectangle 11"/>
          <p:cNvSpPr/>
          <p:nvPr/>
        </p:nvSpPr>
        <p:spPr>
          <a:xfrm>
            <a:off x="731519" y="576072"/>
            <a:ext cx="7696201" cy="5715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2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2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435684">
            <a:off x="543740" y="273091"/>
            <a:ext cx="567832" cy="56783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4096196">
            <a:off x="8115079" y="298163"/>
            <a:ext cx="566929" cy="566928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Text názvu"/>
          <p:cNvSpPr txBox="1"/>
          <p:nvPr>
            <p:ph type="title"/>
          </p:nvPr>
        </p:nvSpPr>
        <p:spPr>
          <a:xfrm>
            <a:off x="1095022" y="817581"/>
            <a:ext cx="6965246" cy="1202487"/>
          </a:xfrm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45" name="Text úrovně 1…"/>
          <p:cNvSpPr txBox="1"/>
          <p:nvPr>
            <p:ph type="body" sz="half" idx="1"/>
          </p:nvPr>
        </p:nvSpPr>
        <p:spPr>
          <a:xfrm>
            <a:off x="1463039" y="2119257"/>
            <a:ext cx="6196407" cy="3603812"/>
          </a:xfrm>
          <a:prstGeom prst="rect">
            <a:avLst/>
          </a:prstGeom>
        </p:spPr>
        <p:txBody>
          <a:bodyPr/>
          <a:lstStyle/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46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názvu"/>
          <p:cNvSpPr txBox="1"/>
          <p:nvPr>
            <p:ph type="title"/>
          </p:nvPr>
        </p:nvSpPr>
        <p:spPr>
          <a:xfrm>
            <a:off x="1444979" y="2239429"/>
            <a:ext cx="6254044" cy="1362076"/>
          </a:xfrm>
          <a:prstGeom prst="rect">
            <a:avLst/>
          </a:prstGeom>
        </p:spPr>
        <p:txBody>
          <a:bodyPr anchor="b"/>
          <a:lstStyle>
            <a:lvl1pPr>
              <a:defRPr sz="4000"/>
            </a:lvl1pPr>
          </a:lstStyle>
          <a:p>
            <a:pPr/>
            <a:r>
              <a:t>Text názvu</a:t>
            </a:r>
          </a:p>
        </p:txBody>
      </p:sp>
      <p:sp>
        <p:nvSpPr>
          <p:cNvPr id="54" name="Text úrovně 1…"/>
          <p:cNvSpPr txBox="1"/>
          <p:nvPr>
            <p:ph type="body" sz="quarter" idx="1"/>
          </p:nvPr>
        </p:nvSpPr>
        <p:spPr>
          <a:xfrm>
            <a:off x="1456267" y="3725333"/>
            <a:ext cx="6231467" cy="130951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465E9C"/>
                </a:solidFill>
              </a:defRPr>
            </a:lvl1pPr>
            <a:lvl2pPr marL="0" indent="4572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465E9C"/>
                </a:solidFill>
              </a:defRPr>
            </a:lvl2pPr>
            <a:lvl3pPr marL="0" indent="9144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465E9C"/>
                </a:solidFill>
              </a:defRPr>
            </a:lvl3pPr>
            <a:lvl4pPr marL="0" indent="13716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465E9C"/>
                </a:solidFill>
              </a:defRPr>
            </a:lvl4pPr>
            <a:lvl5pPr marL="0" indent="18288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465E9C"/>
                </a:solidFill>
              </a:defRPr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55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 názvu"/>
          <p:cNvSpPr txBox="1"/>
          <p:nvPr>
            <p:ph type="title"/>
          </p:nvPr>
        </p:nvSpPr>
        <p:spPr>
          <a:xfrm>
            <a:off x="1095022" y="817581"/>
            <a:ext cx="6965246" cy="1202487"/>
          </a:xfrm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63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4" name="Text úrovně 1…"/>
          <p:cNvSpPr txBox="1"/>
          <p:nvPr>
            <p:ph type="body" sz="quarter" idx="1"/>
          </p:nvPr>
        </p:nvSpPr>
        <p:spPr>
          <a:xfrm>
            <a:off x="1298447" y="2121406"/>
            <a:ext cx="3200401" cy="3602737"/>
          </a:xfrm>
          <a:prstGeom prst="rect">
            <a:avLst/>
          </a:prstGeom>
        </p:spPr>
        <p:txBody>
          <a:bodyPr/>
          <a:lstStyle/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 názvu"/>
          <p:cNvSpPr txBox="1"/>
          <p:nvPr>
            <p:ph type="title"/>
          </p:nvPr>
        </p:nvSpPr>
        <p:spPr>
          <a:xfrm>
            <a:off x="1095022" y="817581"/>
            <a:ext cx="6965246" cy="1202487"/>
          </a:xfrm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72" name="Text úrovně 1…"/>
          <p:cNvSpPr txBox="1"/>
          <p:nvPr>
            <p:ph type="body" sz="quarter" idx="1"/>
          </p:nvPr>
        </p:nvSpPr>
        <p:spPr>
          <a:xfrm>
            <a:off x="1557868" y="2122311"/>
            <a:ext cx="2939522" cy="82020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400"/>
              </a:spcBef>
              <a:buClrTx/>
              <a:buSzTx/>
              <a:buFontTx/>
              <a:buNone/>
              <a:defRPr b="1" sz="2000">
                <a:solidFill>
                  <a:srgbClr val="465E9C"/>
                </a:solidFill>
              </a:defRPr>
            </a:lvl1pPr>
            <a:lvl2pPr marL="0" indent="457200" algn="ctr">
              <a:spcBef>
                <a:spcPts val="400"/>
              </a:spcBef>
              <a:buClrTx/>
              <a:buSzTx/>
              <a:buFontTx/>
              <a:buNone/>
              <a:defRPr b="1" sz="2000">
                <a:solidFill>
                  <a:srgbClr val="465E9C"/>
                </a:solidFill>
              </a:defRPr>
            </a:lvl2pPr>
            <a:lvl3pPr marL="0" indent="914400" algn="ctr">
              <a:spcBef>
                <a:spcPts val="400"/>
              </a:spcBef>
              <a:buClrTx/>
              <a:buSzTx/>
              <a:buFontTx/>
              <a:buNone/>
              <a:defRPr b="1" sz="2000">
                <a:solidFill>
                  <a:srgbClr val="465E9C"/>
                </a:solidFill>
              </a:defRPr>
            </a:lvl3pPr>
            <a:lvl4pPr marL="0" indent="1371600" algn="ctr">
              <a:spcBef>
                <a:spcPts val="400"/>
              </a:spcBef>
              <a:buClrTx/>
              <a:buSzTx/>
              <a:buFontTx/>
              <a:buNone/>
              <a:defRPr b="1" sz="2000">
                <a:solidFill>
                  <a:srgbClr val="465E9C"/>
                </a:solidFill>
              </a:defRPr>
            </a:lvl4pPr>
            <a:lvl5pPr marL="0" indent="1828800" algn="ctr">
              <a:spcBef>
                <a:spcPts val="400"/>
              </a:spcBef>
              <a:buClrTx/>
              <a:buSzTx/>
              <a:buFontTx/>
              <a:buNone/>
              <a:defRPr b="1" sz="2000">
                <a:solidFill>
                  <a:srgbClr val="465E9C"/>
                </a:solidFill>
              </a:defRPr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73" name="Text Placeholder 4"/>
          <p:cNvSpPr/>
          <p:nvPr>
            <p:ph type="body" sz="quarter" idx="21"/>
          </p:nvPr>
        </p:nvSpPr>
        <p:spPr>
          <a:xfrm>
            <a:off x="4910668" y="2122310"/>
            <a:ext cx="2944369" cy="822961"/>
          </a:xfrm>
          <a:prstGeom prst="rect">
            <a:avLst/>
          </a:prstGeom>
        </p:spPr>
        <p:txBody>
          <a:bodyPr anchor="b"/>
          <a:lstStyle/>
          <a:p>
            <a:pPr marL="0" indent="0" algn="ctr">
              <a:spcBef>
                <a:spcPts val="400"/>
              </a:spcBef>
              <a:buClrTx/>
              <a:buSzTx/>
              <a:buFontTx/>
              <a:buNone/>
              <a:defRPr b="1" sz="2000">
                <a:solidFill>
                  <a:srgbClr val="465E9C"/>
                </a:solidFill>
              </a:defRPr>
            </a:pPr>
          </a:p>
        </p:txBody>
      </p:sp>
      <p:sp>
        <p:nvSpPr>
          <p:cNvPr id="74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 názvu"/>
          <p:cNvSpPr txBox="1"/>
          <p:nvPr>
            <p:ph type="title"/>
          </p:nvPr>
        </p:nvSpPr>
        <p:spPr>
          <a:xfrm>
            <a:off x="1095022" y="817581"/>
            <a:ext cx="6965246" cy="1202487"/>
          </a:xfrm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82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roup 15"/>
          <p:cNvGrpSpPr/>
          <p:nvPr/>
        </p:nvGrpSpPr>
        <p:grpSpPr>
          <a:xfrm>
            <a:off x="-1" y="0"/>
            <a:ext cx="9144001" cy="6858000"/>
            <a:chOff x="0" y="0"/>
            <a:chExt cx="9144000" cy="6858000"/>
          </a:xfrm>
        </p:grpSpPr>
        <p:sp>
          <p:nvSpPr>
            <p:cNvPr id="96" name="Rectangle 8"/>
            <p:cNvSpPr/>
            <p:nvPr/>
          </p:nvSpPr>
          <p:spPr>
            <a:xfrm>
              <a:off x="-1" y="0"/>
              <a:ext cx="7162801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l="-19636" t="62278" r="119636" b="37721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97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99" name="Freeform 10"/>
          <p:cNvSpPr/>
          <p:nvPr/>
        </p:nvSpPr>
        <p:spPr>
          <a:xfrm rot="10800000">
            <a:off x="632177" y="6058037"/>
            <a:ext cx="7721601" cy="5372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460" y="0"/>
                </a:lnTo>
                <a:lnTo>
                  <a:pt x="10769" y="4154"/>
                </a:lnTo>
                <a:lnTo>
                  <a:pt x="2114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0" name="Rectangle 15"/>
          <p:cNvSpPr/>
          <p:nvPr/>
        </p:nvSpPr>
        <p:spPr>
          <a:xfrm rot="60000">
            <a:off x="4468872" y="605162"/>
            <a:ext cx="3788941" cy="572229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2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1" name="Rectangle 16"/>
          <p:cNvSpPr/>
          <p:nvPr/>
        </p:nvSpPr>
        <p:spPr>
          <a:xfrm rot="60000">
            <a:off x="4471415" y="603503"/>
            <a:ext cx="3788941" cy="572229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2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2" name="Rectangle 12"/>
          <p:cNvSpPr/>
          <p:nvPr/>
        </p:nvSpPr>
        <p:spPr>
          <a:xfrm rot="21540000">
            <a:off x="749203" y="576867"/>
            <a:ext cx="3788942" cy="572229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2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3" name="Rectangle 13"/>
          <p:cNvSpPr/>
          <p:nvPr/>
        </p:nvSpPr>
        <p:spPr>
          <a:xfrm rot="21540000">
            <a:off x="749808" y="576071"/>
            <a:ext cx="3788941" cy="572229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2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04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435684">
            <a:off x="2371106" y="293953"/>
            <a:ext cx="567832" cy="5678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4096196">
            <a:off x="6279646" y="333162"/>
            <a:ext cx="566929" cy="566929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Text názvu"/>
          <p:cNvSpPr txBox="1"/>
          <p:nvPr>
            <p:ph type="title"/>
          </p:nvPr>
        </p:nvSpPr>
        <p:spPr>
          <a:xfrm rot="21540000">
            <a:off x="1108976" y="2020042"/>
            <a:ext cx="3064828" cy="1503038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/>
            <a:r>
              <a:t>Text názvu</a:t>
            </a:r>
          </a:p>
        </p:txBody>
      </p:sp>
      <p:sp>
        <p:nvSpPr>
          <p:cNvPr id="107" name="Text úrovně 1…"/>
          <p:cNvSpPr txBox="1"/>
          <p:nvPr>
            <p:ph type="body" sz="half" idx="1"/>
          </p:nvPr>
        </p:nvSpPr>
        <p:spPr>
          <a:xfrm rot="60000">
            <a:off x="4854290" y="1150993"/>
            <a:ext cx="3020793" cy="4625490"/>
          </a:xfrm>
          <a:prstGeom prst="rect">
            <a:avLst/>
          </a:prstGeom>
        </p:spPr>
        <p:txBody>
          <a:bodyPr anchor="ctr"/>
          <a:lstStyle>
            <a:lvl1pPr>
              <a:defRPr sz="2200"/>
            </a:lvl1pPr>
            <a:lvl2pPr marL="667512" indent="-301752">
              <a:defRPr sz="2200"/>
            </a:lvl2pPr>
            <a:lvl3pPr marL="965200" indent="-279400">
              <a:defRPr sz="2200"/>
            </a:lvl3pPr>
            <a:lvl4pPr marL="1365885" indent="-314325">
              <a:defRPr sz="2200"/>
            </a:lvl4pPr>
            <a:lvl5pPr marL="1776548" indent="-359228">
              <a:defRPr sz="2200"/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108" name="Text Placeholder 3"/>
          <p:cNvSpPr/>
          <p:nvPr>
            <p:ph type="body" sz="quarter" idx="21"/>
          </p:nvPr>
        </p:nvSpPr>
        <p:spPr>
          <a:xfrm rot="21540000">
            <a:off x="1148124" y="3623748"/>
            <a:ext cx="3048893" cy="2100401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300"/>
              </a:spcBef>
              <a:buClrTx/>
              <a:buSzTx/>
              <a:buFontTx/>
              <a:buNone/>
              <a:defRPr sz="1600"/>
            </a:pPr>
          </a:p>
        </p:txBody>
      </p:sp>
      <p:sp>
        <p:nvSpPr>
          <p:cNvPr id="109" name="Číslo snímku"/>
          <p:cNvSpPr txBox="1"/>
          <p:nvPr>
            <p:ph type="sldNum" sz="quarter" idx="2"/>
          </p:nvPr>
        </p:nvSpPr>
        <p:spPr>
          <a:xfrm rot="60000">
            <a:off x="7845598" y="5897952"/>
            <a:ext cx="265717" cy="368174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roup 15"/>
          <p:cNvGrpSpPr/>
          <p:nvPr/>
        </p:nvGrpSpPr>
        <p:grpSpPr>
          <a:xfrm>
            <a:off x="-1" y="0"/>
            <a:ext cx="9144001" cy="6858000"/>
            <a:chOff x="0" y="0"/>
            <a:chExt cx="9144000" cy="6858000"/>
          </a:xfrm>
        </p:grpSpPr>
        <p:sp>
          <p:nvSpPr>
            <p:cNvPr id="116" name="Rectangle 8"/>
            <p:cNvSpPr/>
            <p:nvPr/>
          </p:nvSpPr>
          <p:spPr>
            <a:xfrm>
              <a:off x="-1" y="0"/>
              <a:ext cx="7162801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l="-19636" t="62278" r="119636" b="37721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17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119" name="Freeform 30"/>
          <p:cNvSpPr/>
          <p:nvPr/>
        </p:nvSpPr>
        <p:spPr>
          <a:xfrm rot="10800000">
            <a:off x="632177" y="6058037"/>
            <a:ext cx="7721601" cy="5372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460" y="0"/>
                </a:lnTo>
                <a:lnTo>
                  <a:pt x="10769" y="4154"/>
                </a:lnTo>
                <a:lnTo>
                  <a:pt x="2114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0" name="Rectangle 11"/>
          <p:cNvSpPr/>
          <p:nvPr/>
        </p:nvSpPr>
        <p:spPr>
          <a:xfrm rot="21540000">
            <a:off x="749203" y="576867"/>
            <a:ext cx="3788942" cy="572229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2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1" name="Rectangle 12"/>
          <p:cNvSpPr/>
          <p:nvPr/>
        </p:nvSpPr>
        <p:spPr>
          <a:xfrm rot="21540000">
            <a:off x="745058" y="575768"/>
            <a:ext cx="3788941" cy="572229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2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2" name="Rectangle 28"/>
          <p:cNvSpPr/>
          <p:nvPr/>
        </p:nvSpPr>
        <p:spPr>
          <a:xfrm rot="60000">
            <a:off x="4468872" y="605162"/>
            <a:ext cx="3788941" cy="572229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2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3" name="Rectangle 29"/>
          <p:cNvSpPr/>
          <p:nvPr/>
        </p:nvSpPr>
        <p:spPr>
          <a:xfrm rot="60000">
            <a:off x="4464768" y="603919"/>
            <a:ext cx="3788941" cy="572229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2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24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435684">
            <a:off x="2371106" y="293953"/>
            <a:ext cx="567832" cy="5678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4096196">
            <a:off x="6279646" y="333162"/>
            <a:ext cx="566929" cy="566929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Text názvu"/>
          <p:cNvSpPr txBox="1"/>
          <p:nvPr>
            <p:ph type="title"/>
          </p:nvPr>
        </p:nvSpPr>
        <p:spPr>
          <a:xfrm rot="21540000">
            <a:off x="1106424" y="2020823"/>
            <a:ext cx="3063240" cy="1499617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/>
            <a:r>
              <a:t>Text názvu</a:t>
            </a:r>
          </a:p>
        </p:txBody>
      </p:sp>
      <p:sp>
        <p:nvSpPr>
          <p:cNvPr id="127" name="Picture Placeholder 2"/>
          <p:cNvSpPr/>
          <p:nvPr>
            <p:ph type="pic" sz="half" idx="21"/>
          </p:nvPr>
        </p:nvSpPr>
        <p:spPr>
          <a:xfrm rot="60000">
            <a:off x="4898614" y="1207272"/>
            <a:ext cx="2913864" cy="4539413"/>
          </a:xfrm>
          <a:prstGeom prst="rect">
            <a:avLst/>
          </a:prstGeom>
          <a:ln w="101600" cap="rnd">
            <a:solidFill>
              <a:srgbClr val="FFFFFF"/>
            </a:solidFill>
            <a:round/>
          </a:ln>
          <a:effectLst>
            <a:outerShdw sx="100000" sy="100000" kx="0" ky="0" algn="b" rotWithShape="0" blurRad="88900" dist="0" dir="2700000">
              <a:srgbClr val="000000">
                <a:alpha val="40000"/>
              </a:srgbClr>
            </a:outerShdw>
          </a:effectLst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28" name="Text úrovně 1…"/>
          <p:cNvSpPr txBox="1"/>
          <p:nvPr>
            <p:ph type="body" sz="quarter" idx="1"/>
          </p:nvPr>
        </p:nvSpPr>
        <p:spPr>
          <a:xfrm rot="21540000">
            <a:off x="1152144" y="3621023"/>
            <a:ext cx="3044952" cy="210312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300"/>
              </a:spcBef>
              <a:buClrTx/>
              <a:buSzTx/>
              <a:buFontTx/>
              <a:buNone/>
              <a:defRPr sz="1600"/>
            </a:lvl1pPr>
            <a:lvl2pPr marL="0" indent="457200" algn="ctr">
              <a:spcBef>
                <a:spcPts val="300"/>
              </a:spcBef>
              <a:buClrTx/>
              <a:buSzTx/>
              <a:buFontTx/>
              <a:buNone/>
              <a:defRPr sz="1600"/>
            </a:lvl2pPr>
            <a:lvl3pPr marL="0" indent="914400" algn="ctr">
              <a:spcBef>
                <a:spcPts val="300"/>
              </a:spcBef>
              <a:buClrTx/>
              <a:buSzTx/>
              <a:buFontTx/>
              <a:buNone/>
              <a:defRPr sz="1600"/>
            </a:lvl3pPr>
            <a:lvl4pPr marL="0" indent="1371600" algn="ctr">
              <a:spcBef>
                <a:spcPts val="300"/>
              </a:spcBef>
              <a:buClrTx/>
              <a:buSzTx/>
              <a:buFontTx/>
              <a:buNone/>
              <a:defRPr sz="1600"/>
            </a:lvl4pPr>
            <a:lvl5pPr marL="0" indent="1828800" algn="ctr">
              <a:spcBef>
                <a:spcPts val="300"/>
              </a:spcBef>
              <a:buClrTx/>
              <a:buSzTx/>
              <a:buFontTx/>
              <a:buNone/>
              <a:defRPr sz="1600"/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129" name="Číslo snímku"/>
          <p:cNvSpPr txBox="1"/>
          <p:nvPr>
            <p:ph type="sldNum" sz="quarter" idx="2"/>
          </p:nvPr>
        </p:nvSpPr>
        <p:spPr>
          <a:xfrm rot="60000">
            <a:off x="7850374" y="5901017"/>
            <a:ext cx="265716" cy="368174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/>
          <p:cNvGrpSpPr/>
          <p:nvPr/>
        </p:nvGrpSpPr>
        <p:grpSpPr>
          <a:xfrm>
            <a:off x="-1" y="0"/>
            <a:ext cx="9144001" cy="6858000"/>
            <a:chOff x="0" y="0"/>
            <a:chExt cx="9144000" cy="6858000"/>
          </a:xfrm>
        </p:grpSpPr>
        <p:sp>
          <p:nvSpPr>
            <p:cNvPr id="2" name="Rectangle 7"/>
            <p:cNvSpPr/>
            <p:nvPr/>
          </p:nvSpPr>
          <p:spPr>
            <a:xfrm>
              <a:off x="-1" y="0"/>
              <a:ext cx="7162801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l="-19636" t="62278" r="119636" b="37721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5" name="Freeform 9"/>
          <p:cNvSpPr/>
          <p:nvPr/>
        </p:nvSpPr>
        <p:spPr>
          <a:xfrm rot="10800000">
            <a:off x="628650" y="6069329"/>
            <a:ext cx="7920992" cy="5372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460" y="0"/>
                </a:lnTo>
                <a:lnTo>
                  <a:pt x="10769" y="4154"/>
                </a:lnTo>
                <a:lnTo>
                  <a:pt x="2114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" name="Rectangle 10"/>
          <p:cNvSpPr/>
          <p:nvPr/>
        </p:nvSpPr>
        <p:spPr>
          <a:xfrm>
            <a:off x="731519" y="575309"/>
            <a:ext cx="7696201" cy="5715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2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" name="Rectangle 11"/>
          <p:cNvSpPr/>
          <p:nvPr/>
        </p:nvSpPr>
        <p:spPr>
          <a:xfrm>
            <a:off x="731519" y="576072"/>
            <a:ext cx="7696201" cy="57150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2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8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435684">
            <a:off x="543740" y="273091"/>
            <a:ext cx="567832" cy="56783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4096196">
            <a:off x="8115079" y="298163"/>
            <a:ext cx="566929" cy="566928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Číslo snímku"/>
          <p:cNvSpPr txBox="1"/>
          <p:nvPr>
            <p:ph type="sldNum" sz="quarter" idx="2"/>
          </p:nvPr>
        </p:nvSpPr>
        <p:spPr>
          <a:xfrm>
            <a:off x="7958509" y="5807627"/>
            <a:ext cx="265717" cy="36817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400">
                <a:solidFill>
                  <a:srgbClr val="465E9C"/>
                </a:solidFill>
                <a:latin typeface="Rage Italic"/>
                <a:ea typeface="Rage Italic"/>
                <a:cs typeface="Rage Italic"/>
                <a:sym typeface="Rage Italic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1" name="Text názvu"/>
          <p:cNvSpPr txBox="1"/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Text názvu</a:t>
            </a:r>
          </a:p>
        </p:txBody>
      </p:sp>
      <p:sp>
        <p:nvSpPr>
          <p:cNvPr id="12" name="Text úrovně 1…"/>
          <p:cNvSpPr txBox="1"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9pPr>
    </p:titleStyle>
    <p:bodyStyle>
      <a:lvl1pPr marL="274320" marR="0" indent="-27432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Pct val="85000"/>
        <a:buFont typeface="Brush Script MT Italic"/>
        <a:buChar char="O"/>
        <a:tabLst/>
        <a:defRPr b="0" baseline="0" cap="none" i="0" spc="0" strike="noStrike" sz="2400" u="none"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1pPr>
      <a:lvl2pPr marL="665018" marR="0" indent="-299258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Pct val="85000"/>
        <a:buFont typeface="Brush Script MT Italic"/>
        <a:buChar char="O"/>
        <a:tabLst/>
        <a:defRPr b="0" baseline="0" cap="none" i="0" spc="0" strike="noStrike" sz="2400" u="none"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2pPr>
      <a:lvl3pPr marL="960119" marR="0" indent="-274319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Pct val="85000"/>
        <a:buFont typeface="Brush Script MT Italic"/>
        <a:buChar char="O"/>
        <a:tabLst/>
        <a:defRPr b="0" baseline="0" cap="none" i="0" spc="0" strike="noStrike" sz="2400" u="none"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3pPr>
      <a:lvl4pPr marL="1356360" marR="0" indent="-3048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Pct val="85000"/>
        <a:buFont typeface="Brush Script MT Italic"/>
        <a:buChar char="O"/>
        <a:tabLst/>
        <a:defRPr b="0" baseline="0" cap="none" i="0" spc="0" strike="noStrike" sz="2400" u="none"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4pPr>
      <a:lvl5pPr marL="176022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Pct val="85000"/>
        <a:buFont typeface="Brush Script MT Italic"/>
        <a:buChar char="O"/>
        <a:tabLst/>
        <a:defRPr b="0" baseline="0" cap="none" i="0" spc="0" strike="noStrike" sz="2400" u="none"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5pPr>
      <a:lvl6pPr marL="2125979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Pct val="85000"/>
        <a:buFont typeface="Brush Script MT Italic"/>
        <a:buChar char="O"/>
        <a:tabLst/>
        <a:defRPr b="0" baseline="0" cap="none" i="0" spc="0" strike="noStrike" sz="2400" u="none"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6pPr>
      <a:lvl7pPr marL="2491739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Pct val="85000"/>
        <a:buFont typeface="Brush Script MT Italic"/>
        <a:buChar char="O"/>
        <a:tabLst/>
        <a:defRPr b="0" baseline="0" cap="none" i="0" spc="0" strike="noStrike" sz="2400" u="none"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7pPr>
      <a:lvl8pPr marL="285750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Pct val="85000"/>
        <a:buFont typeface="Brush Script MT Italic"/>
        <a:buChar char="O"/>
        <a:tabLst/>
        <a:defRPr b="0" baseline="0" cap="none" i="0" spc="0" strike="noStrike" sz="2400" u="none"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8pPr>
      <a:lvl9pPr marL="322326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Pct val="85000"/>
        <a:buFont typeface="Brush Script MT Italic"/>
        <a:buChar char="O"/>
        <a:tabLst/>
        <a:defRPr b="0" baseline="0" cap="none" i="0" spc="0" strike="noStrike" sz="2400" u="none"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Rage Italic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Rage Italic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Rage Italic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Rage Italic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Rage Italic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Rage Italic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Rage Italic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Rage Italic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Rage Italic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3" Type="http://schemas.microsoft.com/office/2007/relationships/media" Target="../media/media9.m4a"/><Relationship Id="rId4" Type="http://schemas.openxmlformats.org/officeDocument/2006/relationships/image" Target="../media/image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3" Type="http://schemas.microsoft.com/office/2007/relationships/media" Target="../media/media10.m4a"/><Relationship Id="rId4" Type="http://schemas.openxmlformats.org/officeDocument/2006/relationships/image" Target="../media/image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3" Type="http://schemas.microsoft.com/office/2007/relationships/media" Target="../media/media11.m4a"/><Relationship Id="rId4" Type="http://schemas.openxmlformats.org/officeDocument/2006/relationships/image" Target="../media/image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3" Type="http://schemas.microsoft.com/office/2007/relationships/media" Target="../media/media12.m4a"/><Relationship Id="rId4" Type="http://schemas.openxmlformats.org/officeDocument/2006/relationships/image" Target="../media/image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3" Type="http://schemas.microsoft.com/office/2007/relationships/media" Target="../media/media13.m4a"/><Relationship Id="rId4" Type="http://schemas.openxmlformats.org/officeDocument/2006/relationships/image" Target="../media/image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3" Type="http://schemas.microsoft.com/office/2007/relationships/media" Target="../media/media14.m4a"/><Relationship Id="rId4" Type="http://schemas.openxmlformats.org/officeDocument/2006/relationships/image" Target="../media/image3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3" Type="http://schemas.microsoft.com/office/2007/relationships/media" Target="../media/media15.m4a"/><Relationship Id="rId4" Type="http://schemas.openxmlformats.org/officeDocument/2006/relationships/image" Target="../media/image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3" Type="http://schemas.microsoft.com/office/2007/relationships/media" Target="../media/media1.m4a"/><Relationship Id="rId4" Type="http://schemas.openxmlformats.org/officeDocument/2006/relationships/image" Target="../media/image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3" Type="http://schemas.microsoft.com/office/2007/relationships/media" Target="../media/media2.m4a"/><Relationship Id="rId4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3" Type="http://schemas.microsoft.com/office/2007/relationships/media" Target="../media/media3.m4a"/><Relationship Id="rId4" Type="http://schemas.openxmlformats.org/officeDocument/2006/relationships/image" Target="../media/image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3" Type="http://schemas.microsoft.com/office/2007/relationships/media" Target="../media/media4.m4a"/><Relationship Id="rId4" Type="http://schemas.openxmlformats.org/officeDocument/2006/relationships/image" Target="../media/image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3" Type="http://schemas.microsoft.com/office/2007/relationships/media" Target="../media/media5.m4a"/><Relationship Id="rId4" Type="http://schemas.openxmlformats.org/officeDocument/2006/relationships/image" Target="../media/image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3" Type="http://schemas.microsoft.com/office/2007/relationships/media" Target="../media/media6.m4a"/><Relationship Id="rId4" Type="http://schemas.openxmlformats.org/officeDocument/2006/relationships/image" Target="../media/image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3" Type="http://schemas.microsoft.com/office/2007/relationships/media" Target="../media/media7.m4a"/><Relationship Id="rId4" Type="http://schemas.openxmlformats.org/officeDocument/2006/relationships/image" Target="../media/image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3" Type="http://schemas.microsoft.com/office/2007/relationships/media" Target="../media/media8.m4a"/><Relationship Id="rId4" Type="http://schemas.openxmlformats.org/officeDocument/2006/relationships/image" Target="../media/image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Nadpis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defTabSz="868680">
              <a:defRPr sz="3420"/>
            </a:lvl1pPr>
          </a:lstStyle>
          <a:p>
            <a:pPr/>
            <a:r>
              <a:t>Mezinárodní právo a právo EU a jejich vliv na české právo</a:t>
            </a:r>
          </a:p>
        </p:txBody>
      </p:sp>
      <p:sp>
        <p:nvSpPr>
          <p:cNvPr id="139" name="Podnadpis 2"/>
          <p:cNvSpPr txBox="1"/>
          <p:nvPr>
            <p:ph type="subTitle" sz="quarter" idx="1"/>
          </p:nvPr>
        </p:nvSpPr>
        <p:spPr>
          <a:xfrm>
            <a:off x="1727199" y="3736621"/>
            <a:ext cx="5712181" cy="1524001"/>
          </a:xfrm>
          <a:prstGeom prst="rect">
            <a:avLst/>
          </a:prstGeom>
        </p:spPr>
        <p:txBody>
          <a:bodyPr/>
          <a:lstStyle/>
          <a:p>
            <a:pPr algn="r">
              <a:defRPr sz="2000"/>
            </a:pPr>
          </a:p>
          <a:p>
            <a:pPr algn="r">
              <a:defRPr sz="2000"/>
            </a:pPr>
          </a:p>
          <a:p>
            <a:pPr algn="r">
              <a:spcBef>
                <a:spcPts val="400"/>
              </a:spcBef>
              <a:defRPr sz="2000"/>
            </a:pPr>
            <a:r>
              <a:t>Ing. Mgr. Tomáš Klusák</a:t>
            </a:r>
          </a:p>
        </p:txBody>
      </p:sp>
      <p:grpSp>
        <p:nvGrpSpPr>
          <p:cNvPr id="142" name="Obrázek 5"/>
          <p:cNvGrpSpPr/>
          <p:nvPr/>
        </p:nvGrpSpPr>
        <p:grpSpPr>
          <a:xfrm>
            <a:off x="2179950" y="4005064"/>
            <a:ext cx="1597954" cy="720081"/>
            <a:chOff x="0" y="0"/>
            <a:chExt cx="1597953" cy="720080"/>
          </a:xfrm>
        </p:grpSpPr>
        <p:sp>
          <p:nvSpPr>
            <p:cNvPr id="140" name="Tvar"/>
            <p:cNvSpPr/>
            <p:nvPr/>
          </p:nvSpPr>
          <p:spPr>
            <a:xfrm>
              <a:off x="0" y="0"/>
              <a:ext cx="1597954" cy="720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856"/>
                  </a:moveTo>
                  <a:lnTo>
                    <a:pt x="0" y="1856"/>
                  </a:lnTo>
                  <a:cubicBezTo>
                    <a:pt x="0" y="831"/>
                    <a:pt x="375" y="0"/>
                    <a:pt x="837" y="0"/>
                  </a:cubicBezTo>
                  <a:lnTo>
                    <a:pt x="20763" y="0"/>
                  </a:lnTo>
                  <a:lnTo>
                    <a:pt x="20763" y="0"/>
                  </a:lnTo>
                  <a:cubicBezTo>
                    <a:pt x="21225" y="0"/>
                    <a:pt x="21600" y="831"/>
                    <a:pt x="21600" y="1856"/>
                  </a:cubicBezTo>
                  <a:lnTo>
                    <a:pt x="21600" y="19744"/>
                  </a:lnTo>
                  <a:lnTo>
                    <a:pt x="21600" y="19744"/>
                  </a:lnTo>
                  <a:cubicBezTo>
                    <a:pt x="21600" y="20769"/>
                    <a:pt x="21225" y="21600"/>
                    <a:pt x="20763" y="21600"/>
                  </a:cubicBezTo>
                  <a:lnTo>
                    <a:pt x="837" y="21600"/>
                  </a:lnTo>
                  <a:lnTo>
                    <a:pt x="837" y="21600"/>
                  </a:lnTo>
                  <a:cubicBezTo>
                    <a:pt x="375" y="21600"/>
                    <a:pt x="0" y="20769"/>
                    <a:pt x="0" y="19744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41" name="image5.jpeg" descr="image5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8" b="20"/>
            <a:stretch>
              <a:fillRect/>
            </a:stretch>
          </p:blipFill>
          <p:spPr>
            <a:xfrm>
              <a:off x="0" y="0"/>
              <a:ext cx="1597819" cy="719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37" y="0"/>
                  </a:moveTo>
                  <a:cubicBezTo>
                    <a:pt x="375" y="0"/>
                    <a:pt x="0" y="832"/>
                    <a:pt x="0" y="1858"/>
                  </a:cubicBezTo>
                  <a:lnTo>
                    <a:pt x="0" y="19742"/>
                  </a:lnTo>
                  <a:cubicBezTo>
                    <a:pt x="0" y="20768"/>
                    <a:pt x="375" y="21600"/>
                    <a:pt x="837" y="21600"/>
                  </a:cubicBezTo>
                  <a:lnTo>
                    <a:pt x="20763" y="21600"/>
                  </a:lnTo>
                  <a:cubicBezTo>
                    <a:pt x="21225" y="21600"/>
                    <a:pt x="21600" y="20768"/>
                    <a:pt x="21600" y="19742"/>
                  </a:cubicBezTo>
                  <a:lnTo>
                    <a:pt x="21600" y="1858"/>
                  </a:lnTo>
                  <a:cubicBezTo>
                    <a:pt x="21600" y="832"/>
                    <a:pt x="21225" y="0"/>
                    <a:pt x="20763" y="0"/>
                  </a:cubicBezTo>
                  <a:lnTo>
                    <a:pt x="837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>
              <a:reflection blurRad="0" stA="38000" stPos="0" endA="0" endPos="40000" dist="0" dir="5400000" fadeDir="5400000" sx="100000" sy="-100000" kx="0" ky="0" algn="bl" rotWithShape="0"/>
            </a:effectLst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Nadpis 1"/>
          <p:cNvSpPr txBox="1"/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/>
          <a:p>
            <a:pPr/>
            <a:r>
              <a:t>EU</a:t>
            </a:r>
          </a:p>
        </p:txBody>
      </p:sp>
      <p:sp>
        <p:nvSpPr>
          <p:cNvPr id="205" name="Zástupný symbol pro obsah 2"/>
          <p:cNvSpPr txBox="1"/>
          <p:nvPr>
            <p:ph type="body" sz="half" idx="1"/>
          </p:nvPr>
        </p:nvSpPr>
        <p:spPr>
          <a:xfrm>
            <a:off x="1463039" y="2119257"/>
            <a:ext cx="6196406" cy="3603812"/>
          </a:xfrm>
          <a:prstGeom prst="rect">
            <a:avLst/>
          </a:prstGeom>
        </p:spPr>
        <p:txBody>
          <a:bodyPr/>
          <a:lstStyle/>
          <a:p>
            <a:pPr/>
            <a:r>
              <a:t>Historie:</a:t>
            </a:r>
          </a:p>
          <a:p>
            <a:pPr lvl="1" marL="640080" indent="-274320">
              <a:defRPr sz="2200"/>
            </a:pPr>
            <a:r>
              <a:t>ESUO (Paříž/1951)</a:t>
            </a:r>
          </a:p>
          <a:p>
            <a:pPr lvl="2" marL="914400" indent="-228600">
              <a:spcBef>
                <a:spcPts val="400"/>
              </a:spcBef>
              <a:defRPr sz="2000"/>
            </a:pPr>
            <a:r>
              <a:t>Belgie, Nizozemí, Lucembursko, Německo, Itálie, Francie</a:t>
            </a:r>
          </a:p>
          <a:p>
            <a:pPr lvl="1" marL="640080" indent="-274320">
              <a:defRPr sz="2200"/>
            </a:pPr>
            <a:r>
              <a:t>EHS a Euroatom (Řím, 1957)</a:t>
            </a:r>
          </a:p>
          <a:p>
            <a:pPr lvl="1" marL="640080" indent="-274320">
              <a:defRPr sz="2200"/>
            </a:pPr>
            <a:r>
              <a:t>Smlouvy o Evropských společenství (1967)</a:t>
            </a:r>
          </a:p>
          <a:p>
            <a:pPr lvl="2" marL="914400" indent="-228600">
              <a:spcBef>
                <a:spcPts val="400"/>
              </a:spcBef>
              <a:defRPr sz="2000"/>
            </a:pPr>
            <a:r>
              <a:t>celní unie (1968)</a:t>
            </a:r>
          </a:p>
          <a:p>
            <a:pPr lvl="1" marL="640080" indent="-274320">
              <a:defRPr sz="2200"/>
            </a:pPr>
            <a:r>
              <a:t>Maastrichtská smlouva (1992)</a:t>
            </a:r>
            <a:r>
              <a:t>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</a:t>
            </a:r>
            <a:r>
              <a:t> ES</a:t>
            </a:r>
          </a:p>
        </p:txBody>
      </p:sp>
      <p:sp>
        <p:nvSpPr>
          <p:cNvPr id="206" name="Zástupný symbol pro číslo snímku 4"/>
          <p:cNvSpPr txBox="1"/>
          <p:nvPr>
            <p:ph type="sldNum" sz="quarter" idx="2"/>
          </p:nvPr>
        </p:nvSpPr>
        <p:spPr>
          <a:xfrm>
            <a:off x="7958509" y="5807627"/>
            <a:ext cx="265717" cy="368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07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197600" y="10541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216" fill="hold"/>
                                        <p:tgtEl>
                                          <p:spTgt spid="2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0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Nadpis 1"/>
          <p:cNvSpPr txBox="1"/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/>
          <a:p>
            <a:pPr/>
            <a:r>
              <a:t>Maastrichtská smlouva</a:t>
            </a:r>
          </a:p>
        </p:txBody>
      </p:sp>
      <p:sp>
        <p:nvSpPr>
          <p:cNvPr id="210" name="Zástupný symbol pro obsah 2"/>
          <p:cNvSpPr txBox="1"/>
          <p:nvPr>
            <p:ph type="body" idx="1"/>
          </p:nvPr>
        </p:nvSpPr>
        <p:spPr>
          <a:xfrm>
            <a:off x="1463039" y="2119255"/>
            <a:ext cx="6323672" cy="4095827"/>
          </a:xfrm>
          <a:prstGeom prst="rect">
            <a:avLst/>
          </a:prstGeom>
        </p:spPr>
        <p:txBody>
          <a:bodyPr/>
          <a:lstStyle/>
          <a:p>
            <a:pPr marL="202996" indent="-202996" defTabSz="676655">
              <a:spcBef>
                <a:spcPts val="300"/>
              </a:spcBef>
              <a:defRPr sz="1332"/>
            </a:pPr>
            <a:r>
              <a:t>1. pilíř – </a:t>
            </a:r>
            <a:r>
              <a:rPr i="1"/>
              <a:t>Evropské společenství</a:t>
            </a:r>
            <a:r>
              <a:t>: spadají sem všechny aktivity realizované již před Maastrichtem; mimo jiné politiky zemědělská, obchodní, regionální, sociální aktivity spadající pod další dva pilíře byly zavedeny až Maastrichtskou smlouvou:</a:t>
            </a:r>
          </a:p>
          <a:p>
            <a:pPr marL="202996" indent="-202996" defTabSz="676655">
              <a:spcBef>
                <a:spcPts val="300"/>
              </a:spcBef>
              <a:defRPr sz="1332"/>
            </a:pPr>
            <a:r>
              <a:t>2. pilíř – </a:t>
            </a:r>
            <a:r>
              <a:rPr i="1"/>
              <a:t>Společná zahraniční a bezpečnostní politika</a:t>
            </a:r>
          </a:p>
          <a:p>
            <a:pPr marL="202996" indent="-202996" defTabSz="676655">
              <a:spcBef>
                <a:spcPts val="300"/>
              </a:spcBef>
              <a:defRPr sz="1332"/>
            </a:pPr>
            <a:r>
              <a:t>3. pilíř – </a:t>
            </a:r>
            <a:r>
              <a:rPr i="1"/>
              <a:t>Justice a vnitřní bezpečnost</a:t>
            </a:r>
          </a:p>
          <a:p>
            <a:pPr marL="202996" indent="-202996" defTabSz="676655">
              <a:spcBef>
                <a:spcPts val="400"/>
              </a:spcBef>
              <a:defRPr sz="1776"/>
            </a:pPr>
            <a:r>
              <a:t>Maastrichtsk</a:t>
            </a:r>
            <a:r>
              <a:t>á kritéria (pro vstup do měnové unie)</a:t>
            </a:r>
          </a:p>
          <a:p>
            <a:pPr lvl="1" marL="473659" indent="-202996" defTabSz="676655">
              <a:spcBef>
                <a:spcPts val="300"/>
              </a:spcBef>
              <a:defRPr sz="1628"/>
            </a:pPr>
            <a:r>
              <a:t>cenová stabilita, stabilita kurzu</a:t>
            </a:r>
          </a:p>
          <a:p>
            <a:pPr lvl="1" marL="473659" indent="-202996" defTabSz="676655">
              <a:spcBef>
                <a:spcPts val="300"/>
              </a:spcBef>
              <a:defRPr sz="1628"/>
            </a:pPr>
            <a:r>
              <a:t>konvergence úrokových sazeb</a:t>
            </a:r>
          </a:p>
          <a:p>
            <a:pPr lvl="1" marL="473659" indent="-202996" defTabSz="676655">
              <a:spcBef>
                <a:spcPts val="300"/>
              </a:spcBef>
              <a:defRPr sz="1628"/>
            </a:pPr>
            <a:r>
              <a:t>veřejné finance</a:t>
            </a:r>
          </a:p>
          <a:p>
            <a:pPr marL="202996" indent="-202996" defTabSz="676655">
              <a:spcBef>
                <a:spcPts val="400"/>
              </a:spcBef>
              <a:defRPr sz="1776"/>
            </a:pPr>
            <a:r>
              <a:t>Kodaňská kritéria (Pro vstup do EU)</a:t>
            </a:r>
          </a:p>
          <a:p>
            <a:pPr lvl="1" marL="473659" indent="-202996" defTabSz="676655">
              <a:spcBef>
                <a:spcPts val="300"/>
              </a:spcBef>
              <a:defRPr sz="1628"/>
            </a:pPr>
            <a:r>
              <a:t>politická (demokracie, právní stát, dodržování LP a práv menšin)</a:t>
            </a:r>
          </a:p>
          <a:p>
            <a:pPr lvl="1" marL="473659" indent="-202996" defTabSz="676655">
              <a:spcBef>
                <a:spcPts val="300"/>
              </a:spcBef>
              <a:defRPr sz="1628"/>
            </a:pPr>
            <a:r>
              <a:t>ekonomická (fungující tržní hospodářství)</a:t>
            </a:r>
          </a:p>
          <a:p>
            <a:pPr lvl="1" marL="473659" indent="-202996" defTabSz="676655">
              <a:spcBef>
                <a:spcPts val="300"/>
              </a:spcBef>
              <a:defRPr sz="1628"/>
            </a:pPr>
            <a:r>
              <a:t>schopnost dostát závazkům v EU</a:t>
            </a:r>
          </a:p>
        </p:txBody>
      </p:sp>
      <p:sp>
        <p:nvSpPr>
          <p:cNvPr id="211" name="Zástupný symbol pro číslo snímku 4"/>
          <p:cNvSpPr txBox="1"/>
          <p:nvPr>
            <p:ph type="sldNum" sz="quarter" idx="2"/>
          </p:nvPr>
        </p:nvSpPr>
        <p:spPr>
          <a:xfrm>
            <a:off x="8043631" y="5807627"/>
            <a:ext cx="180595" cy="368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12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620000" y="11684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983" fill="hold"/>
                                        <p:tgtEl>
                                          <p:spTgt spid="2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Nadpis 1"/>
          <p:cNvSpPr txBox="1"/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/>
          <a:p>
            <a:pPr/>
            <a:r>
              <a:t>Lisabonská smlouva</a:t>
            </a:r>
          </a:p>
        </p:txBody>
      </p:sp>
      <p:sp>
        <p:nvSpPr>
          <p:cNvPr id="215" name="Zástupný symbol pro obsah 2"/>
          <p:cNvSpPr txBox="1"/>
          <p:nvPr>
            <p:ph type="body" sz="half" idx="1"/>
          </p:nvPr>
        </p:nvSpPr>
        <p:spPr>
          <a:xfrm>
            <a:off x="1463039" y="2119257"/>
            <a:ext cx="6196406" cy="3603812"/>
          </a:xfrm>
          <a:prstGeom prst="rect">
            <a:avLst/>
          </a:prstGeom>
        </p:spPr>
        <p:txBody>
          <a:bodyPr/>
          <a:lstStyle/>
          <a:p>
            <a:pPr/>
            <a:r>
              <a:t>2007                      platnost 2009</a:t>
            </a:r>
          </a:p>
          <a:p>
            <a:pPr/>
            <a:r>
              <a:t>kosmetickou úpravu neschválené Ústavy EU</a:t>
            </a:r>
          </a:p>
          <a:p>
            <a:pPr/>
            <a:r>
              <a:t>Smlouva o založení EU a Smlouva o fungování EU</a:t>
            </a:r>
          </a:p>
          <a:p>
            <a:pPr/>
            <a:r>
              <a:t>Vznik EU jako subjektu práva, zanikají názvy ES</a:t>
            </a:r>
          </a:p>
        </p:txBody>
      </p:sp>
      <p:sp>
        <p:nvSpPr>
          <p:cNvPr id="216" name="Zástupný symbol pro číslo snímku 4"/>
          <p:cNvSpPr txBox="1"/>
          <p:nvPr>
            <p:ph type="sldNum" sz="quarter" idx="2"/>
          </p:nvPr>
        </p:nvSpPr>
        <p:spPr>
          <a:xfrm>
            <a:off x="7965843" y="5807627"/>
            <a:ext cx="258383" cy="368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17" name="Šipka doprava 5"/>
          <p:cNvSpPr/>
          <p:nvPr/>
        </p:nvSpPr>
        <p:spPr>
          <a:xfrm>
            <a:off x="2627783" y="2276872"/>
            <a:ext cx="1584177" cy="14401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5875">
            <a:solidFill>
              <a:srgbClr val="B9751A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18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493000" y="11684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53" fill="hold"/>
                                        <p:tgtEl>
                                          <p:spTgt spid="2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1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Nadpis 1"/>
          <p:cNvSpPr txBox="1"/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/>
          <a:p>
            <a:pPr/>
            <a:r>
              <a:t>Právo EU</a:t>
            </a:r>
          </a:p>
        </p:txBody>
      </p:sp>
      <p:sp>
        <p:nvSpPr>
          <p:cNvPr id="221" name="Zástupný symbol pro obsah 2"/>
          <p:cNvSpPr txBox="1"/>
          <p:nvPr>
            <p:ph type="body" sz="half" idx="1"/>
          </p:nvPr>
        </p:nvSpPr>
        <p:spPr>
          <a:xfrm>
            <a:off x="1463039" y="2119257"/>
            <a:ext cx="6196406" cy="3603812"/>
          </a:xfrm>
          <a:prstGeom prst="rect">
            <a:avLst/>
          </a:prstGeom>
        </p:spPr>
        <p:txBody>
          <a:bodyPr/>
          <a:lstStyle/>
          <a:p>
            <a:pPr/>
            <a:r>
              <a:t>Primární </a:t>
            </a:r>
          </a:p>
          <a:p>
            <a:pPr lvl="1" marL="640080" indent="-274320">
              <a:defRPr sz="2200"/>
            </a:pPr>
            <a:r>
              <a:t>Vytvářejí státy EU</a:t>
            </a:r>
          </a:p>
          <a:p>
            <a:pPr lvl="1" marL="640080" indent="-274320">
              <a:defRPr sz="2200"/>
            </a:pPr>
            <a:r>
              <a:t>Zřizovací smlouvy (povahou MS)</a:t>
            </a:r>
          </a:p>
          <a:p>
            <a:pPr/>
            <a:r>
              <a:t>Sekundární</a:t>
            </a:r>
          </a:p>
          <a:p>
            <a:pPr lvl="1" marL="640080" indent="-274320">
              <a:defRPr sz="2200"/>
            </a:pPr>
            <a:r>
              <a:t>Vytvářejí orgány EU na základě oprávnění plynoucí ze zřizovacích smluv</a:t>
            </a:r>
          </a:p>
          <a:p>
            <a:pPr lvl="1" marL="640080" indent="-274320">
              <a:defRPr sz="2200"/>
            </a:pPr>
            <a:r>
              <a:t>Nařízení, směrnice, rozhodnutí, doporučení a stanoviska</a:t>
            </a:r>
          </a:p>
        </p:txBody>
      </p:sp>
      <p:sp>
        <p:nvSpPr>
          <p:cNvPr id="222" name="Zástupný symbol pro číslo snímku 4"/>
          <p:cNvSpPr txBox="1"/>
          <p:nvPr>
            <p:ph type="sldNum" sz="quarter" idx="2"/>
          </p:nvPr>
        </p:nvSpPr>
        <p:spPr>
          <a:xfrm>
            <a:off x="7955175" y="5807627"/>
            <a:ext cx="269051" cy="368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23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273800" y="11811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278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2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Nadpis 1"/>
          <p:cNvSpPr txBox="1"/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/>
          <a:p>
            <a:pPr/>
            <a:r>
              <a:t>Nařízení</a:t>
            </a:r>
          </a:p>
        </p:txBody>
      </p:sp>
      <p:sp>
        <p:nvSpPr>
          <p:cNvPr id="226" name="Zástupný symbol pro obsah 2"/>
          <p:cNvSpPr txBox="1"/>
          <p:nvPr>
            <p:ph type="body" sz="half" idx="1"/>
          </p:nvPr>
        </p:nvSpPr>
        <p:spPr>
          <a:xfrm>
            <a:off x="1463039" y="2119257"/>
            <a:ext cx="6196406" cy="3603812"/>
          </a:xfrm>
          <a:prstGeom prst="rect">
            <a:avLst/>
          </a:prstGeom>
        </p:spPr>
        <p:txBody>
          <a:bodyPr/>
          <a:lstStyle/>
          <a:p>
            <a:pPr/>
            <a:r>
              <a:t>obecně závazný právní akty jak úrovni unijní, tak na úrovni ČS (může přímo zavazovat jak členské státy, tak i jejich vnitrostátní subjekty práva tj. jednotlivce)</a:t>
            </a:r>
          </a:p>
          <a:p>
            <a:pPr/>
            <a:r>
              <a:t>bezprostředně použitelné</a:t>
            </a:r>
          </a:p>
          <a:p>
            <a:pPr/>
            <a:r>
              <a:t>Hlavní oblasti</a:t>
            </a:r>
          </a:p>
          <a:p>
            <a:pPr lvl="1" marL="640080" indent="-274320">
              <a:defRPr sz="2200"/>
            </a:pPr>
            <a:r>
              <a:t>Hospodářská soutěž, sociální zabezpečení</a:t>
            </a:r>
          </a:p>
        </p:txBody>
      </p:sp>
      <p:sp>
        <p:nvSpPr>
          <p:cNvPr id="227" name="Zástupný symbol pro číslo snímku 4"/>
          <p:cNvSpPr txBox="1"/>
          <p:nvPr>
            <p:ph type="sldNum" sz="quarter" idx="2"/>
          </p:nvPr>
        </p:nvSpPr>
        <p:spPr>
          <a:xfrm>
            <a:off x="7942729" y="5807627"/>
            <a:ext cx="281497" cy="368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28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819900" y="10033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58" fill="hold"/>
                                        <p:tgtEl>
                                          <p:spTgt spid="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2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Nadpis 1"/>
          <p:cNvSpPr txBox="1"/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/>
          <a:p>
            <a:pPr/>
            <a:r>
              <a:t>Směrnice</a:t>
            </a:r>
          </a:p>
        </p:txBody>
      </p:sp>
      <p:sp>
        <p:nvSpPr>
          <p:cNvPr id="231" name="Zástupný symbol pro obsah 2"/>
          <p:cNvSpPr txBox="1"/>
          <p:nvPr>
            <p:ph type="body" sz="half" idx="1"/>
          </p:nvPr>
        </p:nvSpPr>
        <p:spPr>
          <a:xfrm>
            <a:off x="1463039" y="2119257"/>
            <a:ext cx="6196406" cy="3603812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90000"/>
              </a:lnSpc>
              <a:defRPr sz="2200"/>
            </a:pPr>
            <a:r>
              <a:t>není obecně závazná ve vztahu k jednotlivcům, závazná jen vůči ČS</a:t>
            </a:r>
          </a:p>
          <a:p>
            <a:pPr algn="just">
              <a:lnSpc>
                <a:spcPct val="90000"/>
              </a:lnSpc>
              <a:defRPr sz="2200"/>
            </a:pPr>
            <a:r>
              <a:t>je závazná co do výsledku, jehož má být dosaženo, formy a prostředky jsou na ČS</a:t>
            </a:r>
          </a:p>
          <a:p>
            <a:pPr algn="just">
              <a:lnSpc>
                <a:spcPct val="90000"/>
              </a:lnSpc>
              <a:defRPr sz="2200"/>
            </a:pPr>
            <a:r>
              <a:t>ČS jsou povinni ji v určené lhůtě implementovat do vnitrostátního práva</a:t>
            </a:r>
          </a:p>
          <a:p>
            <a:pPr algn="just">
              <a:lnSpc>
                <a:spcPct val="90000"/>
              </a:lnSpc>
              <a:defRPr sz="2200"/>
            </a:pPr>
            <a:r>
              <a:t>směrnice vedou ke sbližování = harmonizaci vnitrostátních předpisů ČS</a:t>
            </a:r>
          </a:p>
          <a:p>
            <a:pPr algn="just">
              <a:lnSpc>
                <a:spcPct val="90000"/>
              </a:lnSpc>
              <a:defRPr sz="2200"/>
            </a:pPr>
            <a:r>
              <a:t>Hlavní oblasti:</a:t>
            </a:r>
          </a:p>
          <a:p>
            <a:pPr lvl="1" marL="640080" indent="-274320" algn="just">
              <a:lnSpc>
                <a:spcPct val="90000"/>
              </a:lnSpc>
              <a:spcBef>
                <a:spcPts val="400"/>
              </a:spcBef>
              <a:defRPr sz="2000"/>
            </a:pPr>
            <a:r>
              <a:t>Ochrana spotřebitele, daně</a:t>
            </a:r>
          </a:p>
        </p:txBody>
      </p:sp>
      <p:sp>
        <p:nvSpPr>
          <p:cNvPr id="232" name="Zástupný symbol pro číslo snímku 4"/>
          <p:cNvSpPr txBox="1"/>
          <p:nvPr>
            <p:ph type="sldNum" sz="quarter" idx="2"/>
          </p:nvPr>
        </p:nvSpPr>
        <p:spPr>
          <a:xfrm>
            <a:off x="7962065" y="5807627"/>
            <a:ext cx="262161" cy="368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33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426200" y="9906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496" fill="hold"/>
                                        <p:tgtEl>
                                          <p:spTgt spid="2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3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Nadpis 1"/>
          <p:cNvSpPr txBox="1"/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/>
          <a:p>
            <a:pPr/>
            <a:r>
              <a:t>Orgány EU</a:t>
            </a:r>
          </a:p>
        </p:txBody>
      </p:sp>
      <p:sp>
        <p:nvSpPr>
          <p:cNvPr id="236" name="Zástupný symbol pro obsah 2"/>
          <p:cNvSpPr txBox="1"/>
          <p:nvPr>
            <p:ph type="body" sz="half" idx="1"/>
          </p:nvPr>
        </p:nvSpPr>
        <p:spPr>
          <a:xfrm>
            <a:off x="1463039" y="2119257"/>
            <a:ext cx="6196406" cy="3603812"/>
          </a:xfrm>
          <a:prstGeom prst="rect">
            <a:avLst/>
          </a:prstGeom>
        </p:spPr>
        <p:txBody>
          <a:bodyPr/>
          <a:lstStyle/>
          <a:p>
            <a:pPr marL="266090" indent="-266090" defTabSz="886968">
              <a:lnSpc>
                <a:spcPct val="80000"/>
              </a:lnSpc>
              <a:spcBef>
                <a:spcPts val="400"/>
              </a:spcBef>
              <a:defRPr b="1" sz="1940"/>
            </a:pPr>
            <a:r>
              <a:t>Komise </a:t>
            </a:r>
            <a:r>
              <a:rPr b="0"/>
              <a:t>reprezentuje zájmy Unie, je to výkonný a kontrolní orgán</a:t>
            </a:r>
          </a:p>
          <a:p>
            <a:pPr marL="266090" indent="-266090" defTabSz="886968">
              <a:lnSpc>
                <a:spcPct val="80000"/>
              </a:lnSpc>
              <a:spcBef>
                <a:spcPts val="400"/>
              </a:spcBef>
              <a:defRPr b="1" sz="1940"/>
            </a:pPr>
            <a:r>
              <a:t>Rada EU </a:t>
            </a:r>
            <a:r>
              <a:rPr b="0"/>
              <a:t>naopak prosazuje zájmy členských států, rozhodovací pravomoc</a:t>
            </a:r>
          </a:p>
          <a:p>
            <a:pPr marL="266090" indent="-266090" defTabSz="886968">
              <a:lnSpc>
                <a:spcPct val="80000"/>
              </a:lnSpc>
              <a:spcBef>
                <a:spcPts val="400"/>
              </a:spcBef>
              <a:defRPr b="1" sz="1940"/>
            </a:pPr>
            <a:r>
              <a:t>Evropská rada </a:t>
            </a:r>
            <a:r>
              <a:rPr b="0"/>
              <a:t>přijímá jednomyslně zásadní koncepční politická rozhodnutí</a:t>
            </a:r>
          </a:p>
          <a:p>
            <a:pPr marL="266090" indent="-266090" defTabSz="886968">
              <a:lnSpc>
                <a:spcPct val="80000"/>
              </a:lnSpc>
              <a:spcBef>
                <a:spcPts val="400"/>
              </a:spcBef>
              <a:defRPr b="1" sz="1940"/>
            </a:pPr>
            <a:r>
              <a:t>Evropský parlament</a:t>
            </a:r>
            <a:r>
              <a:rPr b="0"/>
              <a:t>, což je volený orgán (zajištění demokratického prvku), spolu s Radou disponuje rozhodovací pravomoci</a:t>
            </a:r>
          </a:p>
          <a:p>
            <a:pPr marL="266090" indent="-266090" defTabSz="886968">
              <a:lnSpc>
                <a:spcPct val="80000"/>
              </a:lnSpc>
              <a:spcBef>
                <a:spcPts val="400"/>
              </a:spcBef>
              <a:defRPr b="1" sz="1940"/>
            </a:pPr>
            <a:r>
              <a:t>Soudní dvůr EU</a:t>
            </a:r>
            <a:r>
              <a:rPr b="0"/>
              <a:t>, jednotný výklad práva a spory mezi EU a členskými zeměmi</a:t>
            </a:r>
          </a:p>
          <a:p>
            <a:pPr marL="266090" indent="-266090" defTabSz="886968">
              <a:lnSpc>
                <a:spcPct val="80000"/>
              </a:lnSpc>
              <a:spcBef>
                <a:spcPts val="400"/>
              </a:spcBef>
              <a:defRPr sz="1940"/>
            </a:pPr>
            <a:r>
              <a:t>Evropský účetní dvůr; Evropská centrální banka; další pomocné orgány</a:t>
            </a:r>
          </a:p>
        </p:txBody>
      </p:sp>
      <p:sp>
        <p:nvSpPr>
          <p:cNvPr id="237" name="Zástupný symbol pro číslo snímku 4"/>
          <p:cNvSpPr txBox="1"/>
          <p:nvPr>
            <p:ph type="sldNum" sz="quarter" idx="2"/>
          </p:nvPr>
        </p:nvSpPr>
        <p:spPr>
          <a:xfrm>
            <a:off x="7962732" y="5807627"/>
            <a:ext cx="261494" cy="368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38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540500" y="11049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940" fill="hold"/>
                                        <p:tgtEl>
                                          <p:spTgt spid="2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3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Nadpis 1"/>
          <p:cNvSpPr txBox="1"/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/>
          <a:p>
            <a:pPr defTabSz="704087">
              <a:defRPr sz="3387"/>
            </a:pPr>
          </a:p>
        </p:txBody>
      </p:sp>
      <p:sp>
        <p:nvSpPr>
          <p:cNvPr id="241" name="Zástupný symbol pro obsah 2"/>
          <p:cNvSpPr txBox="1"/>
          <p:nvPr>
            <p:ph type="body" sz="half" idx="1"/>
          </p:nvPr>
        </p:nvSpPr>
        <p:spPr>
          <a:xfrm>
            <a:off x="1463039" y="2119257"/>
            <a:ext cx="6196406" cy="3603812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</a:p>
          <a:p>
            <a:pPr marL="0" indent="0">
              <a:buSzTx/>
              <a:buNone/>
            </a:pPr>
          </a:p>
          <a:p>
            <a:pPr marL="0" indent="0">
              <a:buSzTx/>
              <a:buNone/>
            </a:pPr>
          </a:p>
          <a:p>
            <a:pPr marL="0" indent="0" algn="ctr">
              <a:spcBef>
                <a:spcPts val="1000"/>
              </a:spcBef>
              <a:buSzTx/>
              <a:buNone/>
              <a:defRPr sz="4400"/>
            </a:pPr>
            <a:r>
              <a:t>Otázky???</a:t>
            </a:r>
          </a:p>
        </p:txBody>
      </p:sp>
      <p:sp>
        <p:nvSpPr>
          <p:cNvPr id="242" name="Zástupný symbol pro číslo snímku 4"/>
          <p:cNvSpPr txBox="1"/>
          <p:nvPr>
            <p:ph type="sldNum" sz="quarter" idx="2"/>
          </p:nvPr>
        </p:nvSpPr>
        <p:spPr>
          <a:xfrm>
            <a:off x="7978511" y="5807627"/>
            <a:ext cx="245715" cy="368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Nadpis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Děkuji za pozornost</a:t>
            </a:r>
          </a:p>
        </p:txBody>
      </p:sp>
      <p:sp>
        <p:nvSpPr>
          <p:cNvPr id="245" name="Podnadpis 2"/>
          <p:cNvSpPr txBox="1"/>
          <p:nvPr>
            <p:ph type="subTitle" sz="quarter" idx="1"/>
          </p:nvPr>
        </p:nvSpPr>
        <p:spPr>
          <a:xfrm>
            <a:off x="1727199" y="3736621"/>
            <a:ext cx="5712181" cy="15240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Nadpis 1"/>
          <p:cNvSpPr txBox="1"/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/>
          <a:p>
            <a:pPr/>
            <a:r>
              <a:t>Literatura</a:t>
            </a:r>
          </a:p>
        </p:txBody>
      </p:sp>
      <p:sp>
        <p:nvSpPr>
          <p:cNvPr id="248" name="Zástupný symbol pro obsah 2"/>
          <p:cNvSpPr txBox="1"/>
          <p:nvPr>
            <p:ph type="body" sz="half" idx="1"/>
          </p:nvPr>
        </p:nvSpPr>
        <p:spPr>
          <a:xfrm>
            <a:off x="1463039" y="2119257"/>
            <a:ext cx="6196406" cy="3603812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00"/>
              </a:spcBef>
              <a:defRPr sz="1400"/>
            </a:pPr>
            <a:r>
              <a:t>MALENOVSKÝ, J. </a:t>
            </a:r>
            <a:r>
              <a:rPr i="1"/>
              <a:t>Mezinárodní právo veřejné., </a:t>
            </a:r>
            <a:r>
              <a:t>Nakladatelství: Doplněk. 2009 552 s. ISBN 978-80-7239-218-6</a:t>
            </a:r>
          </a:p>
          <a:p>
            <a:pPr>
              <a:spcBef>
                <a:spcPts val="300"/>
              </a:spcBef>
              <a:defRPr sz="1400"/>
            </a:pPr>
            <a:r>
              <a:t>Týč, V. Základy práva EU pro ekonomy 2010. </a:t>
            </a:r>
          </a:p>
        </p:txBody>
      </p:sp>
      <p:sp>
        <p:nvSpPr>
          <p:cNvPr id="249" name="Zástupný symbol pro číslo snímku 4"/>
          <p:cNvSpPr txBox="1"/>
          <p:nvPr>
            <p:ph type="sldNum" sz="quarter" idx="2"/>
          </p:nvPr>
        </p:nvSpPr>
        <p:spPr>
          <a:xfrm>
            <a:off x="7977622" y="5807627"/>
            <a:ext cx="246604" cy="368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Nadpis 1"/>
          <p:cNvSpPr txBox="1"/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/>
          <a:p>
            <a:pPr/>
            <a:r>
              <a:t>Obsah přednášky</a:t>
            </a:r>
          </a:p>
        </p:txBody>
      </p:sp>
      <p:sp>
        <p:nvSpPr>
          <p:cNvPr id="145" name="Zástupný symbol pro obsah 2"/>
          <p:cNvSpPr txBox="1"/>
          <p:nvPr>
            <p:ph type="body" sz="half" idx="1"/>
          </p:nvPr>
        </p:nvSpPr>
        <p:spPr>
          <a:xfrm>
            <a:off x="1403647" y="2348880"/>
            <a:ext cx="5845266" cy="3253960"/>
          </a:xfrm>
          <a:prstGeom prst="rect">
            <a:avLst/>
          </a:prstGeom>
        </p:spPr>
        <p:txBody>
          <a:bodyPr/>
          <a:lstStyle/>
          <a:p>
            <a:pPr/>
            <a:r>
              <a:t>Mezinárodní právo a jeho prameny</a:t>
            </a:r>
          </a:p>
          <a:p>
            <a:pPr/>
            <a:r>
              <a:t>Právo EU a jeho prameny</a:t>
            </a:r>
          </a:p>
          <a:p>
            <a:pPr/>
            <a:r>
              <a:t>Dopad Mezinárodního práva a práva EU na české právo</a:t>
            </a:r>
          </a:p>
        </p:txBody>
      </p:sp>
      <p:sp>
        <p:nvSpPr>
          <p:cNvPr id="146" name="Zástupný symbol pro číslo snímku 4"/>
          <p:cNvSpPr txBox="1"/>
          <p:nvPr>
            <p:ph type="sldNum" sz="quarter" idx="2"/>
          </p:nvPr>
        </p:nvSpPr>
        <p:spPr>
          <a:xfrm>
            <a:off x="8004070" y="5807627"/>
            <a:ext cx="220156" cy="368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7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035800" y="11176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66" fill="hold"/>
                                        <p:tgtEl>
                                          <p:spTgt spid="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4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Nadpis 1"/>
          <p:cNvSpPr txBox="1"/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/>
          <a:p>
            <a:pPr/>
            <a:r>
              <a:t>Mezinárodní právo</a:t>
            </a:r>
          </a:p>
        </p:txBody>
      </p:sp>
      <p:sp>
        <p:nvSpPr>
          <p:cNvPr id="150" name="Zástupný symbol pro obsah 2"/>
          <p:cNvSpPr txBox="1"/>
          <p:nvPr>
            <p:ph type="body" sz="half" idx="1"/>
          </p:nvPr>
        </p:nvSpPr>
        <p:spPr>
          <a:xfrm>
            <a:off x="1463039" y="2119257"/>
            <a:ext cx="6196406" cy="3603812"/>
          </a:xfrm>
          <a:prstGeom prst="rect">
            <a:avLst/>
          </a:prstGeom>
        </p:spPr>
        <p:txBody>
          <a:bodyPr/>
          <a:lstStyle/>
          <a:p>
            <a:pPr algn="just"/>
            <a:r>
              <a:t>soubor právních norem, které regulují vztahy mezi státy </a:t>
            </a:r>
          </a:p>
          <a:p>
            <a:pPr algn="just"/>
            <a:r>
              <a:t>jejich vztahy k mezinárodním organizacím a dalším subjektům mezinárodního práva</a:t>
            </a:r>
          </a:p>
          <a:p>
            <a:pPr algn="just"/>
            <a:r>
              <a:t>vzájemné vztahy mezinárodních organizací a některé vztahy jednotlivců ke státu.</a:t>
            </a:r>
          </a:p>
        </p:txBody>
      </p:sp>
      <p:sp>
        <p:nvSpPr>
          <p:cNvPr id="151" name="Zástupný symbol pro číslo snímku 3"/>
          <p:cNvSpPr txBox="1"/>
          <p:nvPr>
            <p:ph type="sldNum" sz="quarter" idx="2"/>
          </p:nvPr>
        </p:nvSpPr>
        <p:spPr>
          <a:xfrm>
            <a:off x="7993402" y="5807627"/>
            <a:ext cx="230824" cy="368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52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315200" y="10414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473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Nadpis 1"/>
          <p:cNvSpPr txBox="1"/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/>
          <a:p>
            <a:pPr/>
            <a:r>
              <a:t>Prameny MP</a:t>
            </a:r>
          </a:p>
        </p:txBody>
      </p:sp>
      <p:sp>
        <p:nvSpPr>
          <p:cNvPr id="155" name="Zástupný symbol pro obsah 2"/>
          <p:cNvSpPr txBox="1"/>
          <p:nvPr>
            <p:ph type="body" sz="half" idx="1"/>
          </p:nvPr>
        </p:nvSpPr>
        <p:spPr>
          <a:xfrm>
            <a:off x="1463039" y="2119257"/>
            <a:ext cx="6196406" cy="3603812"/>
          </a:xfrm>
          <a:prstGeom prst="rect">
            <a:avLst/>
          </a:prstGeom>
        </p:spPr>
        <p:txBody>
          <a:bodyPr/>
          <a:lstStyle/>
          <a:p>
            <a:pPr/>
            <a:r>
              <a:t>Základní</a:t>
            </a:r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  <a:r>
              <a:t>Pomocné</a:t>
            </a:r>
          </a:p>
        </p:txBody>
      </p:sp>
      <p:sp>
        <p:nvSpPr>
          <p:cNvPr id="156" name="Zástupný symbol pro číslo snímku 4"/>
          <p:cNvSpPr txBox="1"/>
          <p:nvPr>
            <p:ph type="sldNum" sz="quarter" idx="2"/>
          </p:nvPr>
        </p:nvSpPr>
        <p:spPr>
          <a:xfrm>
            <a:off x="7980956" y="5807627"/>
            <a:ext cx="243270" cy="368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7" name="Přímá spojnice se šipkou 6"/>
          <p:cNvSpPr/>
          <p:nvPr/>
        </p:nvSpPr>
        <p:spPr>
          <a:xfrm>
            <a:off x="3203848" y="2348880"/>
            <a:ext cx="1944217" cy="1"/>
          </a:xfrm>
          <a:prstGeom prst="line">
            <a:avLst/>
          </a:prstGeom>
          <a:ln>
            <a:solidFill>
              <a:schemeClr val="accent1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60" name="Zaoblený obdélník 7"/>
          <p:cNvGrpSpPr/>
          <p:nvPr/>
        </p:nvGrpSpPr>
        <p:grpSpPr>
          <a:xfrm>
            <a:off x="5364088" y="2096852"/>
            <a:ext cx="2160241" cy="504057"/>
            <a:chOff x="0" y="0"/>
            <a:chExt cx="2160240" cy="504056"/>
          </a:xfrm>
        </p:grpSpPr>
        <p:sp>
          <p:nvSpPr>
            <p:cNvPr id="158" name="Zaoblený obdélník"/>
            <p:cNvSpPr/>
            <p:nvPr/>
          </p:nvSpPr>
          <p:spPr>
            <a:xfrm>
              <a:off x="0" y="0"/>
              <a:ext cx="2160241" cy="50405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flat">
              <a:solidFill>
                <a:srgbClr val="B9751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59" name="Právní obyčej"/>
            <p:cNvSpPr txBox="1"/>
            <p:nvPr/>
          </p:nvSpPr>
          <p:spPr>
            <a:xfrm>
              <a:off x="78263" y="69808"/>
              <a:ext cx="2003714" cy="364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Právní obyčej</a:t>
              </a:r>
            </a:p>
          </p:txBody>
        </p:sp>
      </p:grpSp>
      <p:sp>
        <p:nvSpPr>
          <p:cNvPr id="161" name="Přímá spojnice se šipkou 9"/>
          <p:cNvSpPr/>
          <p:nvPr/>
        </p:nvSpPr>
        <p:spPr>
          <a:xfrm>
            <a:off x="3203848" y="2348880"/>
            <a:ext cx="1872208" cy="864097"/>
          </a:xfrm>
          <a:prstGeom prst="line">
            <a:avLst/>
          </a:prstGeom>
          <a:ln>
            <a:solidFill>
              <a:schemeClr val="accent1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64" name="Zaoblený obdélník 10"/>
          <p:cNvGrpSpPr/>
          <p:nvPr/>
        </p:nvGrpSpPr>
        <p:grpSpPr>
          <a:xfrm>
            <a:off x="5386537" y="2963064"/>
            <a:ext cx="2160241" cy="643840"/>
            <a:chOff x="0" y="0"/>
            <a:chExt cx="2160240" cy="643839"/>
          </a:xfrm>
        </p:grpSpPr>
        <p:sp>
          <p:nvSpPr>
            <p:cNvPr id="162" name="Zaoblený obdélník"/>
            <p:cNvSpPr/>
            <p:nvPr/>
          </p:nvSpPr>
          <p:spPr>
            <a:xfrm>
              <a:off x="0" y="33887"/>
              <a:ext cx="2160241" cy="57606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flat">
              <a:solidFill>
                <a:srgbClr val="B9751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63" name="Mezinárodní smlouva"/>
            <p:cNvSpPr txBox="1"/>
            <p:nvPr/>
          </p:nvSpPr>
          <p:spPr>
            <a:xfrm>
              <a:off x="81778" y="0"/>
              <a:ext cx="1996684" cy="6438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Mezinárodní smlouva</a:t>
              </a:r>
            </a:p>
          </p:txBody>
        </p:sp>
      </p:grpSp>
      <p:sp>
        <p:nvSpPr>
          <p:cNvPr id="165" name="Přímá spojnice se šipkou 12"/>
          <p:cNvSpPr/>
          <p:nvPr/>
        </p:nvSpPr>
        <p:spPr>
          <a:xfrm flipV="1">
            <a:off x="3203848" y="4293096"/>
            <a:ext cx="1440161" cy="288033"/>
          </a:xfrm>
          <a:prstGeom prst="line">
            <a:avLst/>
          </a:prstGeom>
          <a:ln>
            <a:solidFill>
              <a:schemeClr val="accent1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66" name="Přímá spojnice se šipkou 14"/>
          <p:cNvSpPr/>
          <p:nvPr/>
        </p:nvSpPr>
        <p:spPr>
          <a:xfrm>
            <a:off x="3203847" y="4581128"/>
            <a:ext cx="1440162" cy="504057"/>
          </a:xfrm>
          <a:prstGeom prst="line">
            <a:avLst/>
          </a:prstGeom>
          <a:ln>
            <a:solidFill>
              <a:schemeClr val="accent1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67" name="Přímá spojnice se šipkou 16"/>
          <p:cNvSpPr/>
          <p:nvPr/>
        </p:nvSpPr>
        <p:spPr>
          <a:xfrm>
            <a:off x="3203848" y="4581128"/>
            <a:ext cx="1357396" cy="1141942"/>
          </a:xfrm>
          <a:prstGeom prst="line">
            <a:avLst/>
          </a:prstGeom>
          <a:ln>
            <a:solidFill>
              <a:schemeClr val="accent1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70" name="Zaoblený obdélník 17"/>
          <p:cNvGrpSpPr/>
          <p:nvPr/>
        </p:nvGrpSpPr>
        <p:grpSpPr>
          <a:xfrm>
            <a:off x="4738465" y="4110876"/>
            <a:ext cx="2808313" cy="364440"/>
            <a:chOff x="0" y="0"/>
            <a:chExt cx="2808311" cy="364439"/>
          </a:xfrm>
        </p:grpSpPr>
        <p:sp>
          <p:nvSpPr>
            <p:cNvPr id="168" name="Zaoblený obdélník"/>
            <p:cNvSpPr/>
            <p:nvPr/>
          </p:nvSpPr>
          <p:spPr>
            <a:xfrm>
              <a:off x="0" y="2199"/>
              <a:ext cx="2808312" cy="360041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flat">
              <a:solidFill>
                <a:srgbClr val="B9751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69" name="Obecné zásady právní"/>
            <p:cNvSpPr txBox="1"/>
            <p:nvPr/>
          </p:nvSpPr>
          <p:spPr>
            <a:xfrm>
              <a:off x="71233" y="0"/>
              <a:ext cx="2665846" cy="364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Obecné zásady právní</a:t>
              </a:r>
            </a:p>
          </p:txBody>
        </p:sp>
      </p:grpSp>
      <p:grpSp>
        <p:nvGrpSpPr>
          <p:cNvPr id="173" name="Zaoblený obdélník 18"/>
          <p:cNvGrpSpPr/>
          <p:nvPr/>
        </p:nvGrpSpPr>
        <p:grpSpPr>
          <a:xfrm>
            <a:off x="4738465" y="4902964"/>
            <a:ext cx="2569839" cy="364440"/>
            <a:chOff x="0" y="0"/>
            <a:chExt cx="2569837" cy="364439"/>
          </a:xfrm>
        </p:grpSpPr>
        <p:sp>
          <p:nvSpPr>
            <p:cNvPr id="171" name="Zaoblený obdélník"/>
            <p:cNvSpPr/>
            <p:nvPr/>
          </p:nvSpPr>
          <p:spPr>
            <a:xfrm>
              <a:off x="0" y="38203"/>
              <a:ext cx="2569838" cy="288033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flat">
              <a:solidFill>
                <a:srgbClr val="B9751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72" name="Soudní rozhodnutí"/>
            <p:cNvSpPr txBox="1"/>
            <p:nvPr/>
          </p:nvSpPr>
          <p:spPr>
            <a:xfrm>
              <a:off x="67718" y="0"/>
              <a:ext cx="2434402" cy="364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Soudní rozhodnutí</a:t>
              </a:r>
            </a:p>
          </p:txBody>
        </p:sp>
      </p:grpSp>
      <p:grpSp>
        <p:nvGrpSpPr>
          <p:cNvPr id="176" name="Zaoblený obdélník 19"/>
          <p:cNvGrpSpPr/>
          <p:nvPr/>
        </p:nvGrpSpPr>
        <p:grpSpPr>
          <a:xfrm>
            <a:off x="4738465" y="5319441"/>
            <a:ext cx="3217911" cy="643840"/>
            <a:chOff x="0" y="0"/>
            <a:chExt cx="3217909" cy="643839"/>
          </a:xfrm>
        </p:grpSpPr>
        <p:sp>
          <p:nvSpPr>
            <p:cNvPr id="174" name="Zaoblený obdélník"/>
            <p:cNvSpPr/>
            <p:nvPr/>
          </p:nvSpPr>
          <p:spPr>
            <a:xfrm>
              <a:off x="0" y="53774"/>
              <a:ext cx="3217910" cy="536292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flat">
              <a:solidFill>
                <a:srgbClr val="B9751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75" name="nauka (doktrína) mezinárodního práva"/>
            <p:cNvSpPr txBox="1"/>
            <p:nvPr/>
          </p:nvSpPr>
          <p:spPr>
            <a:xfrm>
              <a:off x="79837" y="0"/>
              <a:ext cx="3058236" cy="6438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nauka (doktrína) mezinárodního práva</a:t>
              </a:r>
            </a:p>
          </p:txBody>
        </p:sp>
      </p:grpSp>
      <p:pic>
        <p:nvPicPr>
          <p:cNvPr id="177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845300" y="9271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936" fill="hold"/>
                                        <p:tgtEl>
                                          <p:spTgt spid="1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Nadpis 1"/>
          <p:cNvSpPr txBox="1"/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/>
          <a:p>
            <a:pPr/>
            <a:r>
              <a:t>Prameny MP</a:t>
            </a:r>
          </a:p>
        </p:txBody>
      </p:sp>
      <p:sp>
        <p:nvSpPr>
          <p:cNvPr id="180" name="Zástupný symbol pro obsah 2"/>
          <p:cNvSpPr txBox="1"/>
          <p:nvPr>
            <p:ph type="body" sz="half" idx="1"/>
          </p:nvPr>
        </p:nvSpPr>
        <p:spPr>
          <a:xfrm>
            <a:off x="1463039" y="2119257"/>
            <a:ext cx="6196406" cy="3603812"/>
          </a:xfrm>
          <a:prstGeom prst="rect">
            <a:avLst/>
          </a:prstGeom>
        </p:spPr>
        <p:txBody>
          <a:bodyPr/>
          <a:lstStyle/>
          <a:p>
            <a:pPr/>
            <a:r>
              <a:t>Právní obyčej</a:t>
            </a:r>
          </a:p>
          <a:p>
            <a:pPr lvl="1" marL="640080" indent="-274320">
              <a:spcBef>
                <a:spcPts val="400"/>
              </a:spcBef>
              <a:defRPr sz="1800"/>
            </a:pPr>
            <a:r>
              <a:t>Vzniká spontánně, je nepsaný</a:t>
            </a:r>
            <a:endParaRPr sz="2200"/>
          </a:p>
          <a:p>
            <a:pPr lvl="1" marL="640080" indent="-274320">
              <a:spcBef>
                <a:spcPts val="400"/>
              </a:spcBef>
              <a:defRPr sz="1800"/>
            </a:pPr>
            <a:r>
              <a:t>usus longaevus - zvyk dlouhodobě zažitý a užívaný</a:t>
            </a:r>
            <a:endParaRPr sz="2200"/>
          </a:p>
          <a:p>
            <a:pPr lvl="1" marL="640080" indent="-274320">
              <a:spcBef>
                <a:spcPts val="400"/>
              </a:spcBef>
              <a:defRPr sz="1800"/>
            </a:pPr>
            <a:r>
              <a:t>opinio necessitatis - zvyk obecně uznávaný, uznán a sankcionován státem</a:t>
            </a:r>
            <a:endParaRPr sz="2200"/>
          </a:p>
          <a:p>
            <a:pPr/>
            <a:r>
              <a:t>Příklad:</a:t>
            </a:r>
          </a:p>
          <a:p>
            <a:pPr lvl="1" marL="640080" indent="-274320">
              <a:spcBef>
                <a:spcPts val="400"/>
              </a:spcBef>
              <a:defRPr sz="1800"/>
            </a:pPr>
            <a:r>
              <a:t>V mezinárodním právu lze za právní obyčej považovat to, že během olympijských her dochází k zastavení bojů ve vojenských konfliktech.</a:t>
            </a:r>
          </a:p>
        </p:txBody>
      </p:sp>
      <p:sp>
        <p:nvSpPr>
          <p:cNvPr id="181" name="Zástupný symbol pro číslo snímku 4"/>
          <p:cNvSpPr txBox="1"/>
          <p:nvPr>
            <p:ph type="sldNum" sz="quarter" idx="2"/>
          </p:nvPr>
        </p:nvSpPr>
        <p:spPr>
          <a:xfrm>
            <a:off x="8000292" y="5807627"/>
            <a:ext cx="223934" cy="368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82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540500" y="13716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28" fill="hold"/>
                                        <p:tgtEl>
                                          <p:spTgt spid="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8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Nadpis 1"/>
          <p:cNvSpPr txBox="1"/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/>
          <a:p>
            <a:pPr/>
            <a:r>
              <a:t>Prameny MP</a:t>
            </a:r>
          </a:p>
        </p:txBody>
      </p:sp>
      <p:sp>
        <p:nvSpPr>
          <p:cNvPr id="185" name="Zástupný symbol pro obsah 2"/>
          <p:cNvSpPr txBox="1"/>
          <p:nvPr>
            <p:ph type="body" sz="half" idx="1"/>
          </p:nvPr>
        </p:nvSpPr>
        <p:spPr>
          <a:xfrm>
            <a:off x="1463039" y="2119257"/>
            <a:ext cx="6196406" cy="3603812"/>
          </a:xfrm>
          <a:prstGeom prst="rect">
            <a:avLst/>
          </a:prstGeom>
        </p:spPr>
        <p:txBody>
          <a:bodyPr/>
          <a:lstStyle/>
          <a:p>
            <a:pPr/>
            <a:r>
              <a:t>Mezinárodní smlouva</a:t>
            </a:r>
          </a:p>
          <a:p>
            <a:pPr lvl="1" marL="640080" indent="-274320" algn="just">
              <a:spcBef>
                <a:spcPts val="400"/>
              </a:spcBef>
              <a:defRPr sz="1800"/>
            </a:pPr>
            <a:r>
              <a:t>Vznikají na základě konsensu (smluvně), ne imperativně.</a:t>
            </a:r>
          </a:p>
          <a:p>
            <a:pPr lvl="1" marL="640080" indent="-274320" algn="just">
              <a:spcBef>
                <a:spcPts val="400"/>
              </a:spcBef>
              <a:defRPr sz="1800"/>
            </a:pPr>
            <a:r>
              <a:t>Jedná se o nejdůležitější pramen mezinárodního práva.</a:t>
            </a:r>
            <a:endParaRPr sz="2200"/>
          </a:p>
          <a:p>
            <a:pPr lvl="1" marL="640080" indent="-274320" algn="just">
              <a:spcBef>
                <a:spcPts val="400"/>
              </a:spcBef>
              <a:defRPr sz="1800"/>
            </a:pPr>
            <a:r>
              <a:t>V praxi se kromě označení smlouva vyskytují i názvy jako úmluva, konvence, protokol, pakt, statut,charta nebo dohoda.</a:t>
            </a:r>
          </a:p>
          <a:p>
            <a:pPr lvl="1" marL="640080" indent="-274320" algn="just">
              <a:spcBef>
                <a:spcPts val="400"/>
              </a:spcBef>
              <a:defRPr sz="1800"/>
            </a:pPr>
            <a:r>
              <a:t>Příkladem takovéto smlouvy je např. Charta OSN – není právním předpisem (zákonem), ale smlouvou, kterou uzavřely zakládající členské státy OSN.</a:t>
            </a:r>
          </a:p>
        </p:txBody>
      </p:sp>
      <p:sp>
        <p:nvSpPr>
          <p:cNvPr id="186" name="Zástupný symbol pro číslo snímku 4"/>
          <p:cNvSpPr txBox="1"/>
          <p:nvPr>
            <p:ph type="sldNum" sz="quarter" idx="2"/>
          </p:nvPr>
        </p:nvSpPr>
        <p:spPr>
          <a:xfrm>
            <a:off x="8000959" y="5807627"/>
            <a:ext cx="223267" cy="368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87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705600" y="12573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363" fill="hold"/>
                                        <p:tgtEl>
                                          <p:spTgt spid="1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8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Nadpis 1"/>
          <p:cNvSpPr txBox="1"/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/>
          <a:p>
            <a:pPr/>
            <a:r>
              <a:t>Mezinárodní smlouva</a:t>
            </a:r>
          </a:p>
        </p:txBody>
      </p:sp>
      <p:sp>
        <p:nvSpPr>
          <p:cNvPr id="190" name="Zástupný symbol pro obsah 2"/>
          <p:cNvSpPr txBox="1"/>
          <p:nvPr>
            <p:ph type="body" sz="half" idx="1"/>
          </p:nvPr>
        </p:nvSpPr>
        <p:spPr>
          <a:xfrm>
            <a:off x="1463039" y="2119257"/>
            <a:ext cx="6196406" cy="360381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sz="2200"/>
            </a:pPr>
            <a:r>
              <a:t>Pokud stát ke smlouvě přistoupí, ratifikuje ji a vyhlásí, stává </a:t>
            </a:r>
            <a:r>
              <a:t>se smlouva i pramenem vnitrostátního práva.</a:t>
            </a:r>
          </a:p>
          <a:p>
            <a:pPr marL="0" indent="0">
              <a:lnSpc>
                <a:spcPct val="90000"/>
              </a:lnSpc>
              <a:buSzTx/>
              <a:buNone/>
              <a:defRPr sz="2200"/>
            </a:pPr>
          </a:p>
          <a:p>
            <a:pPr>
              <a:lnSpc>
                <a:spcPct val="90000"/>
              </a:lnSpc>
              <a:defRPr sz="2200"/>
            </a:pPr>
            <a:r>
              <a:t>Čl. 10 Ústavy ČR:</a:t>
            </a:r>
          </a:p>
          <a:p>
            <a:pPr>
              <a:lnSpc>
                <a:spcPct val="90000"/>
              </a:lnSpc>
              <a:defRPr i="1" sz="2200"/>
            </a:pPr>
            <a:r>
              <a:t>„Vyhlášené mezinárodní smlouvy, k jejichž ratifikaci dal Parlament souhlas a jimiž je Česká republika vázána, jsou součástí právního řádu; stanoví-li mezinárodní smlouva něco jiného než zákon, použije se mezinárodní smlouva.“</a:t>
            </a:r>
          </a:p>
        </p:txBody>
      </p:sp>
      <p:sp>
        <p:nvSpPr>
          <p:cNvPr id="191" name="Zástupný symbol pro číslo snímku 4"/>
          <p:cNvSpPr txBox="1"/>
          <p:nvPr>
            <p:ph type="sldNum" sz="quarter" idx="2"/>
          </p:nvPr>
        </p:nvSpPr>
        <p:spPr>
          <a:xfrm>
            <a:off x="8016738" y="5807627"/>
            <a:ext cx="207488" cy="368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92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454900" y="9779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913" fill="hold"/>
                                        <p:tgtEl>
                                          <p:spTgt spid="1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9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Nadpis 1"/>
          <p:cNvSpPr txBox="1"/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/>
          <a:p>
            <a:pPr/>
            <a:r>
              <a:t>Mezinárodní smlouvy</a:t>
            </a:r>
          </a:p>
        </p:txBody>
      </p:sp>
      <p:sp>
        <p:nvSpPr>
          <p:cNvPr id="195" name="Zástupný symbol pro obsah 2"/>
          <p:cNvSpPr txBox="1"/>
          <p:nvPr>
            <p:ph type="body" sz="half" idx="1"/>
          </p:nvPr>
        </p:nvSpPr>
        <p:spPr>
          <a:xfrm>
            <a:off x="1463039" y="2119257"/>
            <a:ext cx="6196406" cy="3603812"/>
          </a:xfrm>
          <a:prstGeom prst="rect">
            <a:avLst/>
          </a:prstGeom>
        </p:spPr>
        <p:txBody>
          <a:bodyPr/>
          <a:lstStyle/>
          <a:p>
            <a:pPr marL="271576" indent="-271576" defTabSz="905255">
              <a:lnSpc>
                <a:spcPct val="90000"/>
              </a:lnSpc>
              <a:defRPr sz="2178"/>
            </a:pPr>
            <a:r>
              <a:t>Z mezinárodní smlouvy mohou vyplývat oprávnění a povinnosti nejen státům, ale v některých případech i přímo občanům daného státu.</a:t>
            </a:r>
          </a:p>
          <a:p>
            <a:pPr marL="271576" indent="-271576" defTabSz="905255">
              <a:lnSpc>
                <a:spcPct val="90000"/>
              </a:lnSpc>
              <a:defRPr b="1" sz="2178"/>
            </a:pPr>
            <a:r>
              <a:t>Příklad:</a:t>
            </a:r>
          </a:p>
          <a:p>
            <a:pPr marL="271576" indent="-271576" defTabSz="905255">
              <a:lnSpc>
                <a:spcPct val="90000"/>
              </a:lnSpc>
              <a:defRPr sz="2178"/>
            </a:pPr>
            <a:r>
              <a:t>Typickým příkladem je Úmluva o ochraně lidských práv.</a:t>
            </a:r>
          </a:p>
          <a:p>
            <a:pPr marL="271576" indent="-271576" defTabSz="905255">
              <a:lnSpc>
                <a:spcPct val="90000"/>
              </a:lnSpc>
              <a:defRPr sz="2178"/>
            </a:pPr>
            <a:r>
              <a:t>„</a:t>
            </a:r>
            <a:r>
              <a:rPr i="1"/>
              <a:t>každý má právo na to, aby jeho záležitost byla spravedlivě, veřejně a v přiměřené lhůtě projednána nezávislým a nestranným soudem.</a:t>
            </a:r>
            <a:r>
              <a:t>“</a:t>
            </a:r>
          </a:p>
        </p:txBody>
      </p:sp>
      <p:sp>
        <p:nvSpPr>
          <p:cNvPr id="196" name="Zástupný symbol pro číslo snímku 4"/>
          <p:cNvSpPr txBox="1"/>
          <p:nvPr>
            <p:ph type="sldNum" sz="quarter" idx="2"/>
          </p:nvPr>
        </p:nvSpPr>
        <p:spPr>
          <a:xfrm>
            <a:off x="8001848" y="5807627"/>
            <a:ext cx="222378" cy="368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97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404100" y="12065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379" fill="hold"/>
                                        <p:tgtEl>
                                          <p:spTgt spid="1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9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Nadpis 1"/>
          <p:cNvSpPr txBox="1"/>
          <p:nvPr>
            <p:ph type="title"/>
          </p:nvPr>
        </p:nvSpPr>
        <p:spPr>
          <a:xfrm>
            <a:off x="1095023" y="817581"/>
            <a:ext cx="6965244" cy="1202487"/>
          </a:xfrm>
          <a:prstGeom prst="rect">
            <a:avLst/>
          </a:prstGeom>
        </p:spPr>
        <p:txBody>
          <a:bodyPr/>
          <a:lstStyle/>
          <a:p>
            <a:pPr/>
            <a:r>
              <a:t>Subjekty MP</a:t>
            </a:r>
          </a:p>
        </p:txBody>
      </p:sp>
      <p:sp>
        <p:nvSpPr>
          <p:cNvPr id="200" name="Zástupný symbol pro obsah 2"/>
          <p:cNvSpPr txBox="1"/>
          <p:nvPr>
            <p:ph type="body" sz="half" idx="1"/>
          </p:nvPr>
        </p:nvSpPr>
        <p:spPr>
          <a:xfrm>
            <a:off x="1463039" y="2119257"/>
            <a:ext cx="6196406" cy="3603812"/>
          </a:xfrm>
          <a:prstGeom prst="rect">
            <a:avLst/>
          </a:prstGeom>
        </p:spPr>
        <p:txBody>
          <a:bodyPr/>
          <a:lstStyle/>
          <a:p>
            <a:pPr/>
            <a:r>
              <a:t>svrchované státy</a:t>
            </a:r>
          </a:p>
          <a:p>
            <a:pPr lvl="1" marL="640080" indent="-274320">
              <a:spcBef>
                <a:spcPts val="400"/>
              </a:spcBef>
              <a:defRPr sz="1800"/>
            </a:pPr>
            <a:r>
              <a:t>(politická entita mající stálé obyvatelstvo, vymezené území, funkční veřejnou moc a způsobilost vstupovat do vztahů s jinými státy)</a:t>
            </a:r>
            <a:endParaRPr sz="2200"/>
          </a:p>
          <a:p>
            <a:pPr/>
            <a:r>
              <a:t>mezinárodní organizace </a:t>
            </a:r>
          </a:p>
          <a:p>
            <a:pPr/>
            <a:r>
              <a:t>zvláštní politické jednotky</a:t>
            </a:r>
          </a:p>
          <a:p>
            <a:pPr lvl="1" marL="640080" indent="-274320">
              <a:spcBef>
                <a:spcPts val="400"/>
              </a:spcBef>
              <a:defRPr sz="1800"/>
            </a:pPr>
            <a:r>
              <a:t>Povstalci, Svátá stolice</a:t>
            </a:r>
          </a:p>
          <a:p>
            <a:pPr/>
            <a:r>
              <a:t>jednotlivci (fyzické osoby) </a:t>
            </a:r>
          </a:p>
        </p:txBody>
      </p:sp>
      <p:sp>
        <p:nvSpPr>
          <p:cNvPr id="201" name="Zástupný symbol pro číslo snímku 4"/>
          <p:cNvSpPr txBox="1"/>
          <p:nvPr>
            <p:ph type="sldNum" sz="quarter" idx="2"/>
          </p:nvPr>
        </p:nvSpPr>
        <p:spPr>
          <a:xfrm>
            <a:off x="8015849" y="5807627"/>
            <a:ext cx="208377" cy="368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02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870700" y="9779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06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0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Špendlík">
  <a:themeElements>
    <a:clrScheme name="Špendlík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0000FF"/>
      </a:hlink>
      <a:folHlink>
        <a:srgbClr val="FF00FF"/>
      </a:folHlink>
    </a:clrScheme>
    <a:fontScheme name="Špendlík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Špendlí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38100" dir="4800000">
              <a:srgbClr val="000000">
                <a:alpha val="32000"/>
              </a:srgbClr>
            </a:outerShdw>
          </a:effectLst>
        </a:effectStyle>
        <a:effectStyle>
          <a:effectLst>
            <a:outerShdw sx="100000" sy="100000" kx="0" ky="0" algn="b" rotWithShape="0" blurRad="38100" dist="38100" dir="4800000">
              <a:srgbClr val="000000">
                <a:alpha val="32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5875" cap="flat">
          <a:solidFill>
            <a:srgbClr val="D18319"/>
          </a:solidFill>
          <a:prstDash val="solid"/>
          <a:round/>
        </a:ln>
        <a:effectLst>
          <a:outerShdw sx="100000" sy="100000" kx="0" ky="0" algn="b" rotWithShape="0" blurRad="38100" dist="38100" dir="4800000">
            <a:srgbClr val="000000">
              <a:alpha val="32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5875" cap="flat">
          <a:solidFill>
            <a:srgbClr val="D18319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Špendlík">
  <a:themeElements>
    <a:clrScheme name="Špendlík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0000FF"/>
      </a:hlink>
      <a:folHlink>
        <a:srgbClr val="FF00FF"/>
      </a:folHlink>
    </a:clrScheme>
    <a:fontScheme name="Špendlík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Špendlí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38100" dir="4800000">
              <a:srgbClr val="000000">
                <a:alpha val="32000"/>
              </a:srgbClr>
            </a:outerShdw>
          </a:effectLst>
        </a:effectStyle>
        <a:effectStyle>
          <a:effectLst>
            <a:outerShdw sx="100000" sy="100000" kx="0" ky="0" algn="b" rotWithShape="0" blurRad="38100" dist="38100" dir="4800000">
              <a:srgbClr val="000000">
                <a:alpha val="32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5875" cap="flat">
          <a:solidFill>
            <a:srgbClr val="D18319"/>
          </a:solidFill>
          <a:prstDash val="solid"/>
          <a:round/>
        </a:ln>
        <a:effectLst>
          <a:outerShdw sx="100000" sy="100000" kx="0" ky="0" algn="b" rotWithShape="0" blurRad="38100" dist="38100" dir="4800000">
            <a:srgbClr val="000000">
              <a:alpha val="32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5875" cap="flat">
          <a:solidFill>
            <a:srgbClr val="D18319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