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4"/>
  </p:sldMasterIdLst>
  <p:sldIdLst>
    <p:sldId id="256" r:id="rId5"/>
    <p:sldId id="261" r:id="rId6"/>
    <p:sldId id="257" r:id="rId7"/>
    <p:sldId id="258" r:id="rId8"/>
    <p:sldId id="259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8D8D"/>
    <a:srgbClr val="159E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5794"/>
  </p:normalViewPr>
  <p:slideViewPr>
    <p:cSldViewPr snapToGrid="0" snapToObjects="1">
      <p:cViewPr varScale="1">
        <p:scale>
          <a:sx n="86" d="100"/>
          <a:sy n="86" d="100"/>
        </p:scale>
        <p:origin x="533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1-01-11T13:38:04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24575,'0'0'0</inkml:trace>
</inkml:ink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293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2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2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29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8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73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5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04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2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1/21/2021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01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68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57A762-5433-854C-8C43-AC808641D1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/>
              <a:t>Sobre</a:t>
            </a:r>
            <a:r>
              <a:rPr lang="sk-SK" dirty="0"/>
              <a:t> o </a:t>
            </a:r>
            <a:r>
              <a:rPr lang="sk-SK" dirty="0" err="1"/>
              <a:t>papel</a:t>
            </a:r>
            <a:r>
              <a:rPr lang="sk-SK" dirty="0"/>
              <a:t> </a:t>
            </a:r>
            <a:r>
              <a:rPr lang="sk-SK" dirty="0" err="1"/>
              <a:t>temático</a:t>
            </a:r>
            <a:r>
              <a:rPr lang="sk-SK" dirty="0"/>
              <a:t> da </a:t>
            </a:r>
            <a:r>
              <a:rPr lang="sk-SK" dirty="0" err="1"/>
              <a:t>preposição</a:t>
            </a:r>
            <a:r>
              <a:rPr lang="sk-SK" dirty="0"/>
              <a:t> „</a:t>
            </a:r>
            <a:r>
              <a:rPr lang="sk-SK" dirty="0" err="1"/>
              <a:t>com</a:t>
            </a:r>
            <a:r>
              <a:rPr lang="sk-SK" dirty="0"/>
              <a:t>“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C66DF7C-83E4-1E48-B234-586BFDA2A3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620614"/>
            <a:ext cx="7891272" cy="1069848"/>
          </a:xfrm>
        </p:spPr>
        <p:txBody>
          <a:bodyPr>
            <a:normAutofit fontScale="92500" lnSpcReduction="20000"/>
          </a:bodyPr>
          <a:lstStyle/>
          <a:p>
            <a:r>
              <a:rPr lang="sk-SK" dirty="0" err="1"/>
              <a:t>Rerisson</a:t>
            </a:r>
            <a:r>
              <a:rPr lang="sk-SK" dirty="0"/>
              <a:t> </a:t>
            </a:r>
            <a:r>
              <a:rPr lang="sk-SK" dirty="0" err="1"/>
              <a:t>Cavalcante</a:t>
            </a:r>
            <a:endParaRPr lang="sk-SK" dirty="0"/>
          </a:p>
          <a:p>
            <a:r>
              <a:rPr lang="sk-SK" dirty="0" err="1"/>
              <a:t>Débora</a:t>
            </a:r>
            <a:r>
              <a:rPr lang="sk-SK" dirty="0"/>
              <a:t> Trindade </a:t>
            </a:r>
            <a:r>
              <a:rPr lang="sk-SK" dirty="0" err="1"/>
              <a:t>Gomes</a:t>
            </a:r>
            <a:endParaRPr lang="sk-SK" dirty="0"/>
          </a:p>
          <a:p>
            <a:r>
              <a:rPr lang="sk-SK" dirty="0" err="1"/>
              <a:t>Cristina</a:t>
            </a:r>
            <a:r>
              <a:rPr lang="sk-SK" dirty="0"/>
              <a:t> </a:t>
            </a:r>
            <a:r>
              <a:rPr lang="sk-SK" dirty="0" err="1"/>
              <a:t>Figueiredo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30959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3D25154-9EF7-4C33-9AAC-7B3BE089FE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CBC8D1D-84D5-894F-9EC4-7E6FC3AC8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51560" y="643468"/>
            <a:ext cx="9966960" cy="3592432"/>
          </a:xfrm>
        </p:spPr>
        <p:txBody>
          <a:bodyPr>
            <a:normAutofit/>
          </a:bodyPr>
          <a:lstStyle/>
          <a:p>
            <a:r>
              <a:rPr lang="sk-SK" dirty="0"/>
              <a:t>„o </a:t>
            </a:r>
            <a:r>
              <a:rPr lang="sk-SK" dirty="0" err="1"/>
              <a:t>meio</a:t>
            </a:r>
            <a:r>
              <a:rPr lang="sk-SK" dirty="0"/>
              <a:t> </a:t>
            </a:r>
            <a:r>
              <a:rPr lang="sk-SK" dirty="0" err="1"/>
              <a:t>pela</a:t>
            </a:r>
            <a:r>
              <a:rPr lang="sk-SK" dirty="0"/>
              <a:t> </a:t>
            </a:r>
            <a:r>
              <a:rPr lang="sk-SK" dirty="0" err="1"/>
              <a:t>qual</a:t>
            </a:r>
            <a:r>
              <a:rPr lang="sk-SK" dirty="0"/>
              <a:t> um </a:t>
            </a:r>
            <a:r>
              <a:rPr lang="sk-SK" dirty="0" err="1"/>
              <a:t>evento</a:t>
            </a:r>
            <a:r>
              <a:rPr lang="sk-SK" dirty="0"/>
              <a:t> é </a:t>
            </a:r>
            <a:r>
              <a:rPr lang="sk-SK" dirty="0" err="1"/>
              <a:t>realizado</a:t>
            </a:r>
            <a:r>
              <a:rPr lang="sk-SK" dirty="0"/>
              <a:t>“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04E8C0-C927-4C06-A96A-BF3323BA76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572000"/>
            <a:ext cx="12192000" cy="229583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27D9C6C0-CB9B-7A4A-A4F5-9722E05B8B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9848" y="4913336"/>
            <a:ext cx="7891272" cy="1069848"/>
          </a:xfrm>
        </p:spPr>
        <p:txBody>
          <a:bodyPr>
            <a:normAutofit/>
          </a:bodyPr>
          <a:lstStyle/>
          <a:p>
            <a:endParaRPr lang="sk-SK" dirty="0">
              <a:solidFill>
                <a:srgbClr val="000000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DCECFD5-4C30-4892-9FF0-540E17955A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5590" y="5111496"/>
            <a:ext cx="1080904" cy="1080902"/>
            <a:chOff x="10245590" y="5111496"/>
            <a:chExt cx="1080904" cy="1080902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95C67F70-EAFE-425C-8422-591620A96D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5590" y="5111496"/>
              <a:ext cx="1080904" cy="1080902"/>
            </a:xfrm>
            <a:prstGeom prst="ellipse">
              <a:avLst/>
            </a:prstGeom>
            <a:blipFill dpi="0" rotWithShape="1">
              <a:blip r:embed="rId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D47FA16B-C217-4D91-84EA-5B0846BDDA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53681" y="5219586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896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5EE771AF-4514-4E42-821B-F38A63BBDE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571" y="1064870"/>
            <a:ext cx="6216801" cy="5544274"/>
          </a:xfrm>
        </p:spPr>
        <p:txBody>
          <a:bodyPr>
            <a:normAutofit/>
          </a:bodyPr>
          <a:lstStyle/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Agente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(1)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viajou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b.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assaltou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banco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Pedro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Instrumento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(2)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porta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-de-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cabra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Pedro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arma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Causador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(3) a. A porta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vento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manteiga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derreteu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calor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Estativo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preferência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(4)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concorda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Pedro.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gente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(=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apoia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gente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Objeto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deslocado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(5) a. As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mesmas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foram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levadas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cadeiras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outra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sala.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jogou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carteira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/no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lixo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documentos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8" name="Zástupný objekt pre obsah 7">
            <a:extLst>
              <a:ext uri="{FF2B5EF4-FFF2-40B4-BE49-F238E27FC236}">
                <a16:creationId xmlns:a16="http://schemas.microsoft.com/office/drawing/2014/main" id="{ACB4830E-F586-C24D-9262-A06332D60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2927" y="248856"/>
            <a:ext cx="6111432" cy="6452886"/>
          </a:xfrm>
        </p:spPr>
        <p:txBody>
          <a:bodyPr>
            <a:noAutofit/>
          </a:bodyPr>
          <a:lstStyle/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Paciente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(6)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b. Pedro vai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casar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filha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aquele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ricaço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Beneficário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(7)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dividiu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presentes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generosamente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amigos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b. O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jovem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repartiu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sues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pobres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Posse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(8)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encontrou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Pedro (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ontem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joias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b. O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bandito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foi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preso (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ontem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dez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passaportes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mental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(9)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deixou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Pedro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medo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vergonha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b.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desgosto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 err="1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Companhia</a:t>
            </a:r>
            <a:endParaRPr lang="sk-SK" sz="1600" dirty="0">
              <a:solidFill>
                <a:srgbClr val="118D8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(10) a.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Maria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sk-SK" sz="1600" dirty="0">
                <a:solidFill>
                  <a:srgbClr val="118D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(11) a.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trinta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anos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casa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b. A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chuva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cessou</a:t>
            </a:r>
            <a:r>
              <a:rPr lang="sk-SK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chegada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sk-SK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noite</a:t>
            </a:r>
            <a:r>
              <a:rPr lang="sk-SK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9E7BC1-9261-8049-A109-57FB86C4A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8856"/>
            <a:ext cx="5029200" cy="672836"/>
          </a:xfrm>
        </p:spPr>
        <p:txBody>
          <a:bodyPr>
            <a:normAutofit/>
          </a:bodyPr>
          <a:lstStyle/>
          <a:p>
            <a:r>
              <a:rPr lang="sk-SK" sz="2800" dirty="0"/>
              <a:t>A </a:t>
            </a:r>
            <a:r>
              <a:rPr lang="sk-SK" sz="2800" dirty="0" err="1"/>
              <a:t>preposição</a:t>
            </a:r>
            <a:r>
              <a:rPr lang="sk-SK" sz="2800" dirty="0"/>
              <a:t> „</a:t>
            </a:r>
            <a:r>
              <a:rPr lang="sk-SK" sz="2800" dirty="0" err="1"/>
              <a:t>com</a:t>
            </a:r>
            <a:r>
              <a:rPr lang="sk-SK" sz="2800" dirty="0"/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1625378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EE632170-D1C1-B149-B52F-3683CA691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0092" y="91093"/>
            <a:ext cx="10058400" cy="1609344"/>
          </a:xfrm>
        </p:spPr>
        <p:txBody>
          <a:bodyPr>
            <a:normAutofit/>
          </a:bodyPr>
          <a:lstStyle/>
          <a:p>
            <a:r>
              <a:rPr lang="sk-SK" sz="2800" dirty="0"/>
              <a:t>A </a:t>
            </a:r>
            <a:r>
              <a:rPr lang="sk-SK" sz="2800" dirty="0" err="1"/>
              <a:t>preposição</a:t>
            </a:r>
            <a:r>
              <a:rPr lang="sk-SK" sz="2800" dirty="0"/>
              <a:t> „</a:t>
            </a:r>
            <a:r>
              <a:rPr lang="sk-SK" sz="2800" dirty="0" err="1"/>
              <a:t>com</a:t>
            </a:r>
            <a:r>
              <a:rPr lang="sk-SK" sz="2800" dirty="0"/>
              <a:t>“ </a:t>
            </a:r>
            <a:r>
              <a:rPr lang="sk-SK" sz="2800" dirty="0" err="1"/>
              <a:t>e</a:t>
            </a:r>
            <a:r>
              <a:rPr lang="sk-SK" sz="2800" dirty="0"/>
              <a:t> o </a:t>
            </a:r>
            <a:r>
              <a:rPr lang="sk-SK" sz="2800" dirty="0" err="1"/>
              <a:t>Critério</a:t>
            </a:r>
            <a:r>
              <a:rPr lang="sk-SK" sz="2800" dirty="0"/>
              <a:t> </a:t>
            </a:r>
            <a:r>
              <a:rPr lang="sk-SK" sz="2800" dirty="0" err="1"/>
              <a:t>Temático</a:t>
            </a:r>
            <a:endParaRPr lang="sk-SK" sz="2800" dirty="0"/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463B6C38-1FF7-BD48-81B6-17681EBFFB88}"/>
              </a:ext>
            </a:extLst>
          </p:cNvPr>
          <p:cNvSpPr txBox="1"/>
          <p:nvPr/>
        </p:nvSpPr>
        <p:spPr>
          <a:xfrm>
            <a:off x="997351" y="1700437"/>
            <a:ext cx="1019729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sk-SK" dirty="0"/>
              <a:t>1.  a)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abriu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a porta]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instrumento</a:t>
            </a:r>
            <a:r>
              <a:rPr lang="sk-SK" dirty="0"/>
              <a:t> </a:t>
            </a:r>
            <a:r>
              <a:rPr lang="sk-SK" b="1" dirty="0"/>
              <a:t>um </a:t>
            </a:r>
            <a:r>
              <a:rPr lang="sk-SK" b="1" dirty="0" err="1"/>
              <a:t>pé</a:t>
            </a:r>
            <a:r>
              <a:rPr lang="sk-SK" b="1" dirty="0"/>
              <a:t>-de-</a:t>
            </a:r>
            <a:r>
              <a:rPr lang="sk-SK" b="1" dirty="0" err="1"/>
              <a:t>cabra</a:t>
            </a:r>
            <a:r>
              <a:rPr lang="sk-SK" dirty="0"/>
              <a:t>]</a:t>
            </a:r>
          </a:p>
          <a:p>
            <a:endParaRPr lang="sk-SK" dirty="0"/>
          </a:p>
          <a:p>
            <a:r>
              <a:rPr lang="sk-SK" dirty="0"/>
              <a:t>          b) [</a:t>
            </a:r>
            <a:r>
              <a:rPr lang="sk-SK" baseline="-25000" dirty="0" err="1"/>
              <a:t>paciente</a:t>
            </a:r>
            <a:r>
              <a:rPr lang="sk-SK" baseline="-25000" dirty="0"/>
              <a:t> </a:t>
            </a:r>
            <a:r>
              <a:rPr lang="sk-SK" dirty="0"/>
              <a:t>A porta] </a:t>
            </a:r>
            <a:r>
              <a:rPr lang="sk-SK" dirty="0" err="1"/>
              <a:t>abriu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causador</a:t>
            </a:r>
            <a:r>
              <a:rPr lang="sk-SK" dirty="0"/>
              <a:t> </a:t>
            </a:r>
            <a:r>
              <a:rPr lang="sk-SK" b="1" dirty="0"/>
              <a:t>o </a:t>
            </a:r>
            <a:r>
              <a:rPr lang="sk-SK" b="1" dirty="0" err="1"/>
              <a:t>vento</a:t>
            </a:r>
            <a:r>
              <a:rPr lang="sk-SK" dirty="0"/>
              <a:t>]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r>
              <a:rPr lang="sk-SK" dirty="0"/>
              <a:t>2.  a)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tomou</a:t>
            </a:r>
            <a:r>
              <a:rPr lang="sk-SK" dirty="0"/>
              <a:t> </a:t>
            </a:r>
            <a:r>
              <a:rPr lang="sk-SK" dirty="0" err="1"/>
              <a:t>café</a:t>
            </a:r>
            <a:r>
              <a:rPr lang="sk-SK" dirty="0"/>
              <a:t> de </a:t>
            </a:r>
            <a:r>
              <a:rPr lang="sk-SK" dirty="0" err="1"/>
              <a:t>manhã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b="1" dirty="0"/>
              <a:t>a </a:t>
            </a:r>
            <a:r>
              <a:rPr lang="sk-SK" b="1" dirty="0" err="1"/>
              <a:t>esposa</a:t>
            </a:r>
            <a:r>
              <a:rPr lang="sk-SK" dirty="0"/>
              <a:t>].</a:t>
            </a:r>
          </a:p>
          <a:p>
            <a:endParaRPr lang="sk-SK" dirty="0"/>
          </a:p>
          <a:p>
            <a:r>
              <a:rPr lang="sk-SK" dirty="0"/>
              <a:t>          b)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roubou</a:t>
            </a:r>
            <a:r>
              <a:rPr lang="sk-SK" dirty="0"/>
              <a:t> um </a:t>
            </a:r>
            <a:r>
              <a:rPr lang="sk-SK" dirty="0" err="1"/>
              <a:t>banco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b="1" dirty="0" err="1"/>
              <a:t>seus</a:t>
            </a:r>
            <a:r>
              <a:rPr lang="sk-SK" b="1" dirty="0"/>
              <a:t> </a:t>
            </a:r>
            <a:r>
              <a:rPr lang="sk-SK" b="1" dirty="0" err="1"/>
              <a:t>comparsas</a:t>
            </a:r>
            <a:r>
              <a:rPr lang="sk-SK" dirty="0"/>
              <a:t>].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r>
              <a:rPr lang="sk-SK" dirty="0"/>
              <a:t>3. a)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conversou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b="1" dirty="0" err="1"/>
              <a:t>seus</a:t>
            </a:r>
            <a:r>
              <a:rPr lang="sk-SK" b="1" dirty="0"/>
              <a:t> </a:t>
            </a:r>
            <a:r>
              <a:rPr lang="sk-SK" b="1" dirty="0" err="1"/>
              <a:t>comparsas</a:t>
            </a:r>
            <a:r>
              <a:rPr lang="sk-SK" dirty="0"/>
              <a:t>].</a:t>
            </a:r>
          </a:p>
          <a:p>
            <a:endParaRPr lang="sk-SK" dirty="0"/>
          </a:p>
          <a:p>
            <a:r>
              <a:rPr lang="sk-SK" dirty="0"/>
              <a:t>         b) [</a:t>
            </a:r>
            <a:r>
              <a:rPr lang="sk-SK" baseline="-25000" dirty="0" err="1"/>
              <a:t>paciente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casou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</a:t>
            </a:r>
            <a:r>
              <a:rPr lang="sk-SK" b="1" dirty="0" err="1"/>
              <a:t>Maria</a:t>
            </a:r>
            <a:r>
              <a:rPr lang="sk-SK" dirty="0"/>
              <a:t>].</a:t>
            </a:r>
          </a:p>
          <a:p>
            <a:endParaRPr lang="sk-SK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Písanie rukou 11">
                <a:extLst>
                  <a:ext uri="{FF2B5EF4-FFF2-40B4-BE49-F238E27FC236}">
                    <a16:creationId xmlns:a16="http://schemas.microsoft.com/office/drawing/2014/main" id="{3ABE115A-0341-974E-80C1-1B3E88618439}"/>
                  </a:ext>
                </a:extLst>
              </p14:cNvPr>
              <p14:cNvContentPartPr/>
              <p14:nvPr/>
            </p14:nvContentPartPr>
            <p14:xfrm>
              <a:off x="9180022" y="-1009688"/>
              <a:ext cx="360" cy="360"/>
            </p14:xfrm>
          </p:contentPart>
        </mc:Choice>
        <mc:Fallback xmlns="">
          <p:pic>
            <p:nvPicPr>
              <p:cNvPr id="12" name="Písanie rukou 11">
                <a:extLst>
                  <a:ext uri="{FF2B5EF4-FFF2-40B4-BE49-F238E27FC236}">
                    <a16:creationId xmlns:a16="http://schemas.microsoft.com/office/drawing/2014/main" id="{3ABE115A-0341-974E-80C1-1B3E8861843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171022" y="-1018688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49621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lokTextu 2">
            <a:extLst>
              <a:ext uri="{FF2B5EF4-FFF2-40B4-BE49-F238E27FC236}">
                <a16:creationId xmlns:a16="http://schemas.microsoft.com/office/drawing/2014/main" id="{32CE6201-5B03-B24D-A1F5-5501C3DBA42F}"/>
              </a:ext>
            </a:extLst>
          </p:cNvPr>
          <p:cNvSpPr txBox="1"/>
          <p:nvPr/>
        </p:nvSpPr>
        <p:spPr>
          <a:xfrm>
            <a:off x="798654" y="347242"/>
            <a:ext cx="9248172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sk-SK" dirty="0"/>
          </a:p>
          <a:p>
            <a:r>
              <a:rPr lang="sk-SK" dirty="0"/>
              <a:t>Em </a:t>
            </a:r>
            <a:r>
              <a:rPr lang="sk-SK" dirty="0" err="1"/>
              <a:t>este</a:t>
            </a:r>
            <a:r>
              <a:rPr lang="sk-SK" dirty="0"/>
              <a:t> </a:t>
            </a:r>
            <a:r>
              <a:rPr lang="sk-SK" dirty="0" err="1"/>
              <a:t>exemplo</a:t>
            </a:r>
            <a:r>
              <a:rPr lang="sk-SK" dirty="0"/>
              <a:t>, o DP „a </a:t>
            </a:r>
            <a:r>
              <a:rPr lang="sk-SK" dirty="0" err="1"/>
              <a:t>amante</a:t>
            </a:r>
            <a:r>
              <a:rPr lang="sk-SK" dirty="0"/>
              <a:t>“ </a:t>
            </a:r>
            <a:r>
              <a:rPr lang="sk-SK" dirty="0" err="1"/>
              <a:t>pode</a:t>
            </a:r>
            <a:r>
              <a:rPr lang="sk-SK" dirty="0"/>
              <a:t> ser </a:t>
            </a:r>
            <a:r>
              <a:rPr lang="sk-SK" dirty="0" err="1"/>
              <a:t>interpretado</a:t>
            </a:r>
            <a:r>
              <a:rPr lang="sk-SK" dirty="0"/>
              <a:t> </a:t>
            </a:r>
            <a:r>
              <a:rPr lang="sk-SK" dirty="0" err="1"/>
              <a:t>como</a:t>
            </a:r>
            <a:r>
              <a:rPr lang="sk-SK" dirty="0"/>
              <a:t> um </a:t>
            </a:r>
            <a:r>
              <a:rPr lang="sk-SK" dirty="0" err="1"/>
              <a:t>tipo</a:t>
            </a:r>
            <a:r>
              <a:rPr lang="sk-SK" dirty="0"/>
              <a:t> de </a:t>
            </a:r>
            <a:r>
              <a:rPr lang="sk-SK" dirty="0" err="1"/>
              <a:t>coagente</a:t>
            </a:r>
            <a:r>
              <a:rPr lang="sk-SK" dirty="0"/>
              <a:t> (</a:t>
            </a:r>
            <a:r>
              <a:rPr lang="sk-SK" dirty="0" err="1"/>
              <a:t>junto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„</a:t>
            </a:r>
            <a:r>
              <a:rPr lang="sk-SK" dirty="0" err="1"/>
              <a:t>João</a:t>
            </a:r>
            <a:r>
              <a:rPr lang="sk-SK" dirty="0"/>
              <a:t>“), </a:t>
            </a:r>
            <a:r>
              <a:rPr lang="sk-SK" dirty="0" err="1"/>
              <a:t>como</a:t>
            </a:r>
            <a:r>
              <a:rPr lang="sk-SK" dirty="0"/>
              <a:t> </a:t>
            </a:r>
            <a:r>
              <a:rPr lang="sk-SK" dirty="0" err="1"/>
              <a:t>em</a:t>
            </a:r>
            <a:r>
              <a:rPr lang="sk-SK" dirty="0"/>
              <a:t> 4b </a:t>
            </a:r>
            <a:r>
              <a:rPr lang="sk-SK" dirty="0" err="1"/>
              <a:t>ou</a:t>
            </a:r>
            <a:r>
              <a:rPr lang="sk-SK" dirty="0"/>
              <a:t> </a:t>
            </a:r>
            <a:r>
              <a:rPr lang="sk-SK" dirty="0" err="1"/>
              <a:t>como</a:t>
            </a:r>
            <a:r>
              <a:rPr lang="sk-SK" dirty="0"/>
              <a:t> um </a:t>
            </a:r>
            <a:r>
              <a:rPr lang="sk-SK" dirty="0" err="1"/>
              <a:t>copaciente</a:t>
            </a:r>
            <a:r>
              <a:rPr lang="sk-SK" dirty="0"/>
              <a:t> (</a:t>
            </a:r>
            <a:r>
              <a:rPr lang="sk-SK" dirty="0" err="1"/>
              <a:t>junto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„o </a:t>
            </a:r>
            <a:r>
              <a:rPr lang="sk-SK" dirty="0" err="1"/>
              <a:t>vizinho</a:t>
            </a:r>
            <a:r>
              <a:rPr lang="sk-SK" dirty="0"/>
              <a:t>“), </a:t>
            </a:r>
            <a:r>
              <a:rPr lang="sk-SK" dirty="0" err="1"/>
              <a:t>conforme</a:t>
            </a:r>
            <a:r>
              <a:rPr lang="sk-SK" dirty="0"/>
              <a:t> 4c.</a:t>
            </a:r>
          </a:p>
          <a:p>
            <a:pPr marL="285750" indent="-285750">
              <a:buFont typeface="Wingdings" pitchFamily="2" charset="2"/>
              <a:buChar char="§"/>
            </a:pPr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r>
              <a:rPr lang="sk-SK" dirty="0"/>
              <a:t>4. a)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matou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o </a:t>
            </a:r>
            <a:r>
              <a:rPr lang="sk-SK" dirty="0" err="1"/>
              <a:t>vizinho</a:t>
            </a:r>
            <a:r>
              <a:rPr lang="sk-SK" dirty="0"/>
              <a:t>] </a:t>
            </a:r>
            <a:r>
              <a:rPr lang="sk-SK" dirty="0" err="1"/>
              <a:t>ontem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agente</a:t>
            </a:r>
            <a:r>
              <a:rPr lang="sk-SK" baseline="-25000" dirty="0"/>
              <a:t>/</a:t>
            </a:r>
            <a:r>
              <a:rPr lang="sk-SK" baseline="-25000" dirty="0" err="1"/>
              <a:t>paciente</a:t>
            </a:r>
            <a:r>
              <a:rPr lang="sk-SK" dirty="0"/>
              <a:t> </a:t>
            </a:r>
            <a:r>
              <a:rPr lang="sk-SK" b="1" dirty="0"/>
              <a:t>a </a:t>
            </a:r>
            <a:r>
              <a:rPr lang="sk-SK" b="1" dirty="0" err="1"/>
              <a:t>amante</a:t>
            </a:r>
            <a:r>
              <a:rPr lang="sk-SK" dirty="0"/>
              <a:t>].</a:t>
            </a:r>
          </a:p>
          <a:p>
            <a:pPr marL="285750" indent="-285750">
              <a:buFont typeface="Wingdings" pitchFamily="2" charset="2"/>
              <a:buChar char="§"/>
            </a:pPr>
            <a:endParaRPr lang="sk-SK" dirty="0"/>
          </a:p>
          <a:p>
            <a:r>
              <a:rPr lang="sk-SK" dirty="0"/>
              <a:t>         b)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</a:t>
            </a:r>
            <a:r>
              <a:rPr lang="sk-SK" b="1" dirty="0"/>
              <a:t>a </a:t>
            </a:r>
            <a:r>
              <a:rPr lang="sk-SK" b="1" dirty="0" err="1"/>
              <a:t>amante</a:t>
            </a:r>
            <a:r>
              <a:rPr lang="sk-SK" dirty="0"/>
              <a:t>] </a:t>
            </a:r>
            <a:r>
              <a:rPr lang="sk-SK" dirty="0" err="1"/>
              <a:t>mataram</a:t>
            </a:r>
            <a:r>
              <a:rPr lang="sk-SK" dirty="0"/>
              <a:t> o [</a:t>
            </a:r>
            <a:r>
              <a:rPr lang="sk-SK" baseline="-25000" dirty="0" err="1"/>
              <a:t>paciente</a:t>
            </a:r>
            <a:r>
              <a:rPr lang="sk-SK" dirty="0"/>
              <a:t> </a:t>
            </a:r>
            <a:r>
              <a:rPr lang="sk-SK" dirty="0" err="1"/>
              <a:t>vizinho</a:t>
            </a:r>
            <a:r>
              <a:rPr lang="sk-SK" dirty="0"/>
              <a:t>].</a:t>
            </a:r>
          </a:p>
          <a:p>
            <a:endParaRPr lang="sk-SK" dirty="0"/>
          </a:p>
          <a:p>
            <a:r>
              <a:rPr lang="sk-SK" dirty="0"/>
              <a:t>         c)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matou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a </a:t>
            </a:r>
            <a:r>
              <a:rPr lang="sk-SK" dirty="0" err="1"/>
              <a:t>vizinho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</a:t>
            </a:r>
            <a:r>
              <a:rPr lang="sk-SK" b="1" dirty="0"/>
              <a:t>a </a:t>
            </a:r>
            <a:r>
              <a:rPr lang="sk-SK" b="1" dirty="0" err="1"/>
              <a:t>amante</a:t>
            </a:r>
            <a:r>
              <a:rPr lang="sk-SK" dirty="0"/>
              <a:t>].</a:t>
            </a:r>
          </a:p>
          <a:p>
            <a:endParaRPr lang="sk-SK" dirty="0"/>
          </a:p>
          <a:p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r>
              <a:rPr lang="sk-SK" dirty="0"/>
              <a:t>5. a) 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] </a:t>
            </a:r>
            <a:r>
              <a:rPr lang="sk-SK" dirty="0" err="1"/>
              <a:t>encontrou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a </a:t>
            </a:r>
            <a:r>
              <a:rPr lang="sk-SK" dirty="0" err="1"/>
              <a:t>filha</a:t>
            </a:r>
            <a:r>
              <a:rPr lang="sk-SK" dirty="0"/>
              <a:t>] </a:t>
            </a:r>
            <a:r>
              <a:rPr lang="sk-SK" dirty="0" err="1"/>
              <a:t>ontem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</a:t>
            </a:r>
            <a:r>
              <a:rPr lang="sk-SK" b="1" dirty="0"/>
              <a:t>o </a:t>
            </a:r>
            <a:r>
              <a:rPr lang="sk-SK" b="1" dirty="0" err="1"/>
              <a:t>vizinho</a:t>
            </a:r>
            <a:r>
              <a:rPr lang="sk-SK" dirty="0"/>
              <a:t>].</a:t>
            </a:r>
          </a:p>
          <a:p>
            <a:endParaRPr lang="sk-SK" dirty="0"/>
          </a:p>
          <a:p>
            <a:r>
              <a:rPr lang="sk-SK" dirty="0"/>
              <a:t>         b) =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encontrou</a:t>
            </a:r>
            <a:r>
              <a:rPr lang="sk-SK" dirty="0"/>
              <a:t> [</a:t>
            </a:r>
            <a:r>
              <a:rPr lang="sk-SK" baseline="-25000" dirty="0" err="1"/>
              <a:t>paciente</a:t>
            </a:r>
            <a:r>
              <a:rPr lang="sk-SK" dirty="0"/>
              <a:t> a </a:t>
            </a:r>
            <a:r>
              <a:rPr lang="sk-SK" dirty="0" err="1"/>
              <a:t>filha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o </a:t>
            </a:r>
            <a:r>
              <a:rPr lang="sk-SK" dirty="0" err="1"/>
              <a:t>vizinho</a:t>
            </a:r>
            <a:r>
              <a:rPr lang="sk-SK" dirty="0"/>
              <a:t> (</a:t>
            </a:r>
            <a:r>
              <a:rPr lang="sk-SK" dirty="0" err="1"/>
              <a:t>juntos</a:t>
            </a:r>
            <a:r>
              <a:rPr lang="sk-SK" dirty="0"/>
              <a:t>)].</a:t>
            </a:r>
          </a:p>
          <a:p>
            <a:endParaRPr lang="sk-SK" dirty="0"/>
          </a:p>
          <a:p>
            <a:r>
              <a:rPr lang="sk-SK" dirty="0"/>
              <a:t>         c) </a:t>
            </a:r>
            <a:r>
              <a:rPr lang="pt-PT" dirty="0">
                <a:sym typeface="Symbol" pitchFamily="2" charset="2"/>
              </a:rPr>
              <a:t></a:t>
            </a:r>
            <a:r>
              <a:rPr lang="sk-SK" dirty="0">
                <a:sym typeface="Symbol" pitchFamily="2" charset="2"/>
              </a:rPr>
              <a:t> </a:t>
            </a:r>
            <a:r>
              <a:rPr lang="sk-SK" dirty="0"/>
              <a:t>[</a:t>
            </a:r>
            <a:r>
              <a:rPr lang="sk-SK" baseline="-25000" dirty="0" err="1"/>
              <a:t>agente</a:t>
            </a:r>
            <a:r>
              <a:rPr lang="sk-SK" dirty="0"/>
              <a:t>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o </a:t>
            </a:r>
            <a:r>
              <a:rPr lang="sk-SK" dirty="0" err="1"/>
              <a:t>vizinho</a:t>
            </a:r>
            <a:r>
              <a:rPr lang="sk-SK" dirty="0"/>
              <a:t> (</a:t>
            </a:r>
            <a:r>
              <a:rPr lang="sk-SK" dirty="0" err="1"/>
              <a:t>juntos</a:t>
            </a:r>
            <a:r>
              <a:rPr lang="sk-SK" dirty="0"/>
              <a:t>) </a:t>
            </a:r>
            <a:r>
              <a:rPr lang="sk-SK" dirty="0" err="1"/>
              <a:t>encontraram</a:t>
            </a:r>
            <a:r>
              <a:rPr lang="sk-SK" dirty="0"/>
              <a:t> a </a:t>
            </a:r>
            <a:r>
              <a:rPr lang="sk-SK" dirty="0" err="1"/>
              <a:t>filha</a:t>
            </a:r>
            <a:r>
              <a:rPr lang="sk-SK" dirty="0"/>
              <a:t> (de </a:t>
            </a:r>
            <a:r>
              <a:rPr lang="sk-SK" dirty="0" err="1"/>
              <a:t>João</a:t>
            </a:r>
            <a:r>
              <a:rPr lang="sk-SK" dirty="0"/>
              <a:t>)].</a:t>
            </a:r>
          </a:p>
          <a:p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endParaRPr lang="sk-SK" dirty="0"/>
          </a:p>
          <a:p>
            <a:pPr marL="285750" indent="-285750">
              <a:buFont typeface="Wingdings" pitchFamily="2" charset="2"/>
              <a:buChar char="§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91581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405620-A915-8D4E-AFA1-AAE38C4D8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114" y="206840"/>
            <a:ext cx="10058400" cy="1077950"/>
          </a:xfrm>
        </p:spPr>
        <p:txBody>
          <a:bodyPr>
            <a:normAutofit/>
          </a:bodyPr>
          <a:lstStyle/>
          <a:p>
            <a:r>
              <a:rPr lang="sk-SK" sz="2800" dirty="0" err="1"/>
              <a:t>Verbos</a:t>
            </a:r>
            <a:r>
              <a:rPr lang="sk-SK" sz="2800" dirty="0"/>
              <a:t> </a:t>
            </a:r>
            <a:r>
              <a:rPr lang="sk-SK" sz="2800" dirty="0" err="1"/>
              <a:t>recíprocos</a:t>
            </a:r>
            <a:r>
              <a:rPr lang="sk-SK" sz="2800" dirty="0"/>
              <a:t> </a:t>
            </a:r>
            <a:r>
              <a:rPr lang="sk-SK" sz="2800" dirty="0" err="1"/>
              <a:t>e</a:t>
            </a:r>
            <a:r>
              <a:rPr lang="sk-SK" sz="2800" dirty="0"/>
              <a:t> o </a:t>
            </a:r>
            <a:r>
              <a:rPr lang="sk-SK" sz="2800" dirty="0" err="1"/>
              <a:t>papel</a:t>
            </a:r>
            <a:r>
              <a:rPr lang="sk-SK" sz="2800" dirty="0"/>
              <a:t> </a:t>
            </a:r>
            <a:r>
              <a:rPr lang="sk-SK" sz="2800" dirty="0" err="1"/>
              <a:t>temático</a:t>
            </a:r>
            <a:endParaRPr lang="sk-SK" sz="2800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710B41-93D2-4845-97CE-4B37916CB8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859" y="1713053"/>
            <a:ext cx="5757365" cy="2511706"/>
          </a:xfrm>
        </p:spPr>
        <p:txBody>
          <a:bodyPr/>
          <a:lstStyle/>
          <a:p>
            <a:r>
              <a:rPr lang="sk-SK" dirty="0"/>
              <a:t>6. a)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casou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</a:t>
            </a:r>
            <a:r>
              <a:rPr lang="sk-SK" dirty="0" err="1"/>
              <a:t>Maria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       b)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conversou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</a:t>
            </a:r>
            <a:r>
              <a:rPr lang="sk-SK" dirty="0" err="1"/>
              <a:t>seus</a:t>
            </a:r>
            <a:r>
              <a:rPr lang="sk-SK" dirty="0"/>
              <a:t> </a:t>
            </a:r>
            <a:r>
              <a:rPr lang="sk-SK" dirty="0" err="1"/>
              <a:t>comparsas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r>
              <a:rPr lang="sk-SK" dirty="0"/>
              <a:t>7. a) O </a:t>
            </a:r>
            <a:r>
              <a:rPr lang="sk-SK" dirty="0" err="1"/>
              <a:t>carro</a:t>
            </a:r>
            <a:r>
              <a:rPr lang="sk-SK" dirty="0"/>
              <a:t> </a:t>
            </a:r>
            <a:r>
              <a:rPr lang="sk-SK" dirty="0" err="1"/>
              <a:t>colidiu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o </a:t>
            </a:r>
            <a:r>
              <a:rPr lang="sk-SK" dirty="0" err="1"/>
              <a:t>caminhão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       b) O </a:t>
            </a:r>
            <a:r>
              <a:rPr lang="sk-SK" dirty="0" err="1"/>
              <a:t>carro</a:t>
            </a:r>
            <a:r>
              <a:rPr lang="sk-SK" dirty="0"/>
              <a:t> </a:t>
            </a:r>
            <a:r>
              <a:rPr lang="sk-SK" dirty="0" err="1"/>
              <a:t>colidiu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o poste.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CDC930F-C730-6C4A-8ABA-63C1C75EA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98485" y="1713053"/>
            <a:ext cx="4754880" cy="2245489"/>
          </a:xfrm>
        </p:spPr>
        <p:txBody>
          <a:bodyPr/>
          <a:lstStyle/>
          <a:p>
            <a:pPr marL="0" indent="0">
              <a:buNone/>
            </a:pPr>
            <a:r>
              <a:rPr lang="sk-SK" dirty="0"/>
              <a:t>6. c)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</a:t>
            </a:r>
            <a:r>
              <a:rPr lang="sk-SK" dirty="0" err="1"/>
              <a:t>Maria</a:t>
            </a:r>
            <a:r>
              <a:rPr lang="sk-SK" dirty="0"/>
              <a:t> </a:t>
            </a:r>
            <a:r>
              <a:rPr lang="sk-SK" dirty="0" err="1"/>
              <a:t>casaram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    d) </a:t>
            </a:r>
            <a:r>
              <a:rPr lang="sk-SK" dirty="0" err="1"/>
              <a:t>João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Pedro </a:t>
            </a:r>
            <a:r>
              <a:rPr lang="sk-SK" dirty="0" err="1"/>
              <a:t>conversam</a:t>
            </a:r>
            <a:r>
              <a:rPr lang="sk-SK" dirty="0"/>
              <a:t>.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/>
              <a:t>7. c)O </a:t>
            </a:r>
            <a:r>
              <a:rPr lang="sk-SK" dirty="0" err="1"/>
              <a:t>carro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o </a:t>
            </a:r>
            <a:r>
              <a:rPr lang="sk-SK" dirty="0" err="1"/>
              <a:t>caminhão</a:t>
            </a:r>
            <a:r>
              <a:rPr lang="sk-SK" dirty="0"/>
              <a:t> </a:t>
            </a:r>
            <a:r>
              <a:rPr lang="sk-SK" dirty="0" err="1"/>
              <a:t>colidiram</a:t>
            </a:r>
            <a:r>
              <a:rPr lang="sk-SK" dirty="0"/>
              <a:t>.</a:t>
            </a:r>
          </a:p>
          <a:p>
            <a:pPr marL="0" indent="0">
              <a:buNone/>
            </a:pPr>
            <a:r>
              <a:rPr lang="sk-SK" dirty="0"/>
              <a:t>    d)O </a:t>
            </a:r>
            <a:r>
              <a:rPr lang="sk-SK" dirty="0" err="1"/>
              <a:t>carro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o poste </a:t>
            </a:r>
            <a:r>
              <a:rPr lang="sk-SK" dirty="0" err="1"/>
              <a:t>colidiram</a:t>
            </a:r>
            <a:r>
              <a:rPr lang="sk-SK" dirty="0"/>
              <a:t>.</a:t>
            </a:r>
          </a:p>
        </p:txBody>
      </p:sp>
      <p:sp>
        <p:nvSpPr>
          <p:cNvPr id="5" name="Šípka doprava 4">
            <a:extLst>
              <a:ext uri="{FF2B5EF4-FFF2-40B4-BE49-F238E27FC236}">
                <a16:creationId xmlns:a16="http://schemas.microsoft.com/office/drawing/2014/main" id="{660CC9D8-999F-E24B-A89A-605C28B6910F}"/>
              </a:ext>
            </a:extLst>
          </p:cNvPr>
          <p:cNvSpPr/>
          <p:nvPr/>
        </p:nvSpPr>
        <p:spPr>
          <a:xfrm>
            <a:off x="6156382" y="2024123"/>
            <a:ext cx="675190" cy="26621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Šípka doprava 5">
            <a:extLst>
              <a:ext uri="{FF2B5EF4-FFF2-40B4-BE49-F238E27FC236}">
                <a16:creationId xmlns:a16="http://schemas.microsoft.com/office/drawing/2014/main" id="{9295FD5F-2344-4C45-B19A-57E86C5157E7}"/>
              </a:ext>
            </a:extLst>
          </p:cNvPr>
          <p:cNvSpPr/>
          <p:nvPr/>
        </p:nvSpPr>
        <p:spPr>
          <a:xfrm>
            <a:off x="5892517" y="3295891"/>
            <a:ext cx="675190" cy="266217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FD777E9A-2BEC-7343-A01E-3D91B1A66E25}"/>
              </a:ext>
            </a:extLst>
          </p:cNvPr>
          <p:cNvSpPr txBox="1"/>
          <p:nvPr/>
        </p:nvSpPr>
        <p:spPr>
          <a:xfrm>
            <a:off x="757330" y="4306980"/>
            <a:ext cx="1005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A </a:t>
            </a:r>
            <a:r>
              <a:rPr lang="sk-SK" dirty="0" err="1"/>
              <a:t>assimetria</a:t>
            </a:r>
            <a:r>
              <a:rPr lang="sk-SK" dirty="0"/>
              <a:t> </a:t>
            </a:r>
            <a:r>
              <a:rPr lang="sk-SK" dirty="0" err="1"/>
              <a:t>em</a:t>
            </a:r>
            <a:r>
              <a:rPr lang="sk-SK" dirty="0"/>
              <a:t> </a:t>
            </a:r>
            <a:r>
              <a:rPr lang="sk-SK" dirty="0" err="1"/>
              <a:t>exemplo</a:t>
            </a:r>
            <a:r>
              <a:rPr lang="sk-SK" dirty="0"/>
              <a:t> 7  </a:t>
            </a:r>
            <a:r>
              <a:rPr lang="sk-SK" dirty="0" err="1"/>
              <a:t>pode</a:t>
            </a:r>
            <a:r>
              <a:rPr lang="sk-SK" dirty="0"/>
              <a:t> ser </a:t>
            </a:r>
            <a:r>
              <a:rPr lang="sk-SK" dirty="0" err="1"/>
              <a:t>explicada</a:t>
            </a:r>
            <a:r>
              <a:rPr lang="sk-SK" dirty="0"/>
              <a:t> </a:t>
            </a:r>
            <a:r>
              <a:rPr lang="sk-SK" dirty="0" err="1"/>
              <a:t>por</a:t>
            </a:r>
            <a:r>
              <a:rPr lang="sk-SK" dirty="0"/>
              <a:t> </a:t>
            </a:r>
            <a:r>
              <a:rPr lang="sk-SK" dirty="0" err="1"/>
              <a:t>uma</a:t>
            </a:r>
            <a:r>
              <a:rPr lang="sk-SK" dirty="0"/>
              <a:t> </a:t>
            </a:r>
            <a:r>
              <a:rPr lang="sk-SK" dirty="0" err="1"/>
              <a:t>diferença</a:t>
            </a:r>
            <a:r>
              <a:rPr lang="sk-SK" dirty="0"/>
              <a:t> no </a:t>
            </a:r>
            <a:r>
              <a:rPr lang="sk-SK" dirty="0" err="1"/>
              <a:t>traço</a:t>
            </a:r>
            <a:r>
              <a:rPr lang="sk-SK" dirty="0"/>
              <a:t> de </a:t>
            </a:r>
            <a:r>
              <a:rPr lang="sk-SK" dirty="0" err="1"/>
              <a:t>Desencadeador</a:t>
            </a:r>
            <a:r>
              <a:rPr lang="sk-SK" dirty="0"/>
              <a:t> </a:t>
            </a:r>
            <a:r>
              <a:rPr lang="sk-SK" dirty="0" err="1"/>
              <a:t>e</a:t>
            </a:r>
            <a:r>
              <a:rPr lang="sk-SK" dirty="0"/>
              <a:t> </a:t>
            </a:r>
            <a:r>
              <a:rPr lang="sk-SK" dirty="0" err="1"/>
              <a:t>Afetado</a:t>
            </a:r>
            <a:r>
              <a:rPr lang="sk-SK" dirty="0"/>
              <a:t>: o </a:t>
            </a:r>
            <a:r>
              <a:rPr lang="sk-SK" dirty="0" err="1"/>
              <a:t>primeiro</a:t>
            </a:r>
            <a:r>
              <a:rPr lang="sk-SK" dirty="0"/>
              <a:t> </a:t>
            </a:r>
            <a:r>
              <a:rPr lang="sk-SK" dirty="0" err="1"/>
              <a:t>traço</a:t>
            </a:r>
            <a:r>
              <a:rPr lang="sk-SK" dirty="0"/>
              <a:t> </a:t>
            </a:r>
            <a:r>
              <a:rPr lang="sk-SK" dirty="0" err="1"/>
              <a:t>seria</a:t>
            </a:r>
            <a:r>
              <a:rPr lang="sk-SK" dirty="0"/>
              <a:t> </a:t>
            </a:r>
            <a:r>
              <a:rPr lang="sk-SK" dirty="0" err="1"/>
              <a:t>compatível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os </a:t>
            </a:r>
            <a:r>
              <a:rPr lang="sk-SK" dirty="0" err="1"/>
              <a:t>participantes</a:t>
            </a:r>
            <a:r>
              <a:rPr lang="sk-SK" dirty="0"/>
              <a:t> „o </a:t>
            </a:r>
            <a:r>
              <a:rPr lang="sk-SK" dirty="0" err="1"/>
              <a:t>carro</a:t>
            </a:r>
            <a:r>
              <a:rPr lang="sk-SK" dirty="0"/>
              <a:t>“ </a:t>
            </a:r>
            <a:r>
              <a:rPr lang="sk-SK" dirty="0" err="1"/>
              <a:t>e</a:t>
            </a:r>
            <a:r>
              <a:rPr lang="sk-SK" dirty="0"/>
              <a:t> „o </a:t>
            </a:r>
            <a:r>
              <a:rPr lang="sk-SK" dirty="0" err="1"/>
              <a:t>caminhão</a:t>
            </a:r>
            <a:r>
              <a:rPr lang="sk-SK" dirty="0"/>
              <a:t>“, </a:t>
            </a:r>
            <a:r>
              <a:rPr lang="sk-SK" dirty="0" err="1"/>
              <a:t>mas</a:t>
            </a:r>
            <a:r>
              <a:rPr lang="sk-SK" dirty="0"/>
              <a:t> </a:t>
            </a:r>
            <a:r>
              <a:rPr lang="sk-SK" dirty="0" err="1"/>
              <a:t>incompatível</a:t>
            </a:r>
            <a:r>
              <a:rPr lang="sk-SK" dirty="0"/>
              <a:t> </a:t>
            </a:r>
            <a:r>
              <a:rPr lang="sk-SK" dirty="0" err="1"/>
              <a:t>com</a:t>
            </a:r>
            <a:r>
              <a:rPr lang="sk-SK" dirty="0"/>
              <a:t> „o poste“.</a:t>
            </a:r>
          </a:p>
        </p:txBody>
      </p:sp>
    </p:spTree>
    <p:extLst>
      <p:ext uri="{BB962C8B-B14F-4D97-AF65-F5344CB8AC3E}">
        <p14:creationId xmlns:p14="http://schemas.microsoft.com/office/powerpoint/2010/main" val="2023718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D3A4E8-32D6-0D4F-8E5F-BCE4538F5C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336" y="0"/>
            <a:ext cx="10058400" cy="1609344"/>
          </a:xfrm>
        </p:spPr>
        <p:txBody>
          <a:bodyPr/>
          <a:lstStyle/>
          <a:p>
            <a:r>
              <a:rPr lang="sk-SK" dirty="0"/>
              <a:t>„</a:t>
            </a:r>
            <a:r>
              <a:rPr lang="sk-SK" sz="2800" dirty="0" err="1"/>
              <a:t>grau</a:t>
            </a:r>
            <a:r>
              <a:rPr lang="sk-SK" sz="2800" dirty="0"/>
              <a:t> de </a:t>
            </a:r>
            <a:r>
              <a:rPr lang="sk-SK" sz="2800" dirty="0" err="1"/>
              <a:t>importância</a:t>
            </a:r>
            <a:r>
              <a:rPr lang="sk-SK" sz="2800" dirty="0"/>
              <a:t>“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F18A850-E7AB-3843-AA41-369665188A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9386888" cy="3977640"/>
          </a:xfrm>
        </p:spPr>
        <p:txBody>
          <a:bodyPr>
            <a:normAutofit/>
          </a:bodyPr>
          <a:lstStyle/>
          <a:p>
            <a:r>
              <a:rPr lang="sk-SK" sz="2400" dirty="0" err="1"/>
              <a:t>Meu</a:t>
            </a:r>
            <a:r>
              <a:rPr lang="sk-SK" sz="2400" dirty="0"/>
              <a:t> </a:t>
            </a:r>
            <a:r>
              <a:rPr lang="sk-SK" sz="2400" dirty="0" err="1"/>
              <a:t>pai</a:t>
            </a:r>
            <a:r>
              <a:rPr lang="sk-SK" sz="2400" dirty="0"/>
              <a:t> </a:t>
            </a:r>
            <a:r>
              <a:rPr lang="sk-SK" sz="2400" dirty="0" err="1"/>
              <a:t>não</a:t>
            </a:r>
            <a:r>
              <a:rPr lang="sk-SK" sz="2400" dirty="0"/>
              <a:t> </a:t>
            </a:r>
            <a:r>
              <a:rPr lang="sk-SK" sz="2400" dirty="0" err="1"/>
              <a:t>come</a:t>
            </a:r>
            <a:r>
              <a:rPr lang="sk-SK" sz="2400" dirty="0"/>
              <a:t> pizza </a:t>
            </a:r>
            <a:r>
              <a:rPr lang="sk-SK" sz="2400" dirty="0" err="1"/>
              <a:t>com</a:t>
            </a:r>
            <a:r>
              <a:rPr lang="sk-SK" sz="2400" dirty="0"/>
              <a:t> </a:t>
            </a:r>
            <a:r>
              <a:rPr lang="sk-SK" sz="2400" dirty="0" err="1"/>
              <a:t>catchup</a:t>
            </a:r>
            <a:r>
              <a:rPr lang="sk-SK" sz="2400" dirty="0"/>
              <a:t>, ale </a:t>
            </a:r>
            <a:r>
              <a:rPr lang="sk-SK" sz="2400" dirty="0" err="1"/>
              <a:t>come</a:t>
            </a:r>
            <a:r>
              <a:rPr lang="sk-SK" sz="2400" dirty="0"/>
              <a:t> </a:t>
            </a:r>
            <a:r>
              <a:rPr lang="sk-SK" sz="2400" dirty="0" err="1"/>
              <a:t>catchup</a:t>
            </a:r>
            <a:r>
              <a:rPr lang="sk-SK" sz="2400" dirty="0"/>
              <a:t> </a:t>
            </a:r>
            <a:r>
              <a:rPr lang="sk-SK" sz="2400" dirty="0" err="1"/>
              <a:t>com</a:t>
            </a:r>
            <a:r>
              <a:rPr lang="sk-SK" sz="2400" dirty="0"/>
              <a:t> pizza.</a:t>
            </a:r>
          </a:p>
          <a:p>
            <a:endParaRPr lang="sk-SK" sz="2400" dirty="0"/>
          </a:p>
          <a:p>
            <a:r>
              <a:rPr lang="sk-SK" sz="2400" dirty="0" err="1"/>
              <a:t>João</a:t>
            </a:r>
            <a:r>
              <a:rPr lang="sk-SK" sz="2400" dirty="0"/>
              <a:t> </a:t>
            </a:r>
            <a:r>
              <a:rPr lang="sk-SK" sz="2400" dirty="0" err="1"/>
              <a:t>não</a:t>
            </a:r>
            <a:r>
              <a:rPr lang="sk-SK" sz="2400" dirty="0"/>
              <a:t> </a:t>
            </a:r>
            <a:r>
              <a:rPr lang="sk-SK" sz="2400" dirty="0" err="1"/>
              <a:t>trabalha</a:t>
            </a:r>
            <a:r>
              <a:rPr lang="sk-SK" sz="2400" dirty="0"/>
              <a:t> </a:t>
            </a:r>
            <a:r>
              <a:rPr lang="sk-SK" sz="2400" dirty="0" err="1"/>
              <a:t>com</a:t>
            </a:r>
            <a:r>
              <a:rPr lang="sk-SK" sz="2400" dirty="0"/>
              <a:t> </a:t>
            </a:r>
            <a:r>
              <a:rPr lang="sk-SK" sz="2400" dirty="0" err="1"/>
              <a:t>Maria</a:t>
            </a:r>
            <a:r>
              <a:rPr lang="sk-SK" sz="2400" dirty="0"/>
              <a:t>; </a:t>
            </a:r>
            <a:r>
              <a:rPr lang="sk-SK" sz="2400" dirty="0" err="1"/>
              <a:t>Maria</a:t>
            </a:r>
            <a:r>
              <a:rPr lang="sk-SK" sz="2400" dirty="0"/>
              <a:t> (é </a:t>
            </a:r>
            <a:r>
              <a:rPr lang="sk-SK" sz="2400" dirty="0" err="1"/>
              <a:t>que</a:t>
            </a:r>
            <a:r>
              <a:rPr lang="sk-SK" sz="2400" dirty="0"/>
              <a:t>) </a:t>
            </a:r>
            <a:r>
              <a:rPr lang="sk-SK" sz="2400" dirty="0" err="1"/>
              <a:t>trabalha</a:t>
            </a:r>
            <a:r>
              <a:rPr lang="sk-SK" sz="2400" dirty="0"/>
              <a:t> </a:t>
            </a:r>
            <a:r>
              <a:rPr lang="sk-SK" sz="2400" dirty="0" err="1"/>
              <a:t>com</a:t>
            </a:r>
            <a:r>
              <a:rPr lang="sk-SK" sz="2400" dirty="0"/>
              <a:t> </a:t>
            </a:r>
            <a:r>
              <a:rPr lang="sk-SK" sz="2400" dirty="0" err="1"/>
              <a:t>João</a:t>
            </a:r>
            <a:r>
              <a:rPr lang="sk-SK" sz="2400" dirty="0"/>
              <a:t>.</a:t>
            </a:r>
          </a:p>
          <a:p>
            <a:endParaRPr lang="sk-SK" sz="2400" dirty="0"/>
          </a:p>
          <a:p>
            <a:r>
              <a:rPr lang="sk-SK" sz="2400" dirty="0"/>
              <a:t>Natália </a:t>
            </a:r>
            <a:r>
              <a:rPr lang="sk-SK" sz="2400" dirty="0" err="1"/>
              <a:t>não</a:t>
            </a:r>
            <a:r>
              <a:rPr lang="sk-SK" sz="2400" dirty="0"/>
              <a:t> </a:t>
            </a:r>
            <a:r>
              <a:rPr lang="sk-SK" sz="2400" dirty="0" err="1"/>
              <a:t>toma</a:t>
            </a:r>
            <a:r>
              <a:rPr lang="sk-SK" sz="2400" dirty="0"/>
              <a:t> </a:t>
            </a:r>
            <a:r>
              <a:rPr lang="sk-SK" sz="2400" dirty="0" err="1"/>
              <a:t>café</a:t>
            </a:r>
            <a:r>
              <a:rPr lang="sk-SK" sz="2400" dirty="0"/>
              <a:t> </a:t>
            </a:r>
            <a:r>
              <a:rPr lang="sk-SK" sz="2400" dirty="0" err="1"/>
              <a:t>com</a:t>
            </a:r>
            <a:r>
              <a:rPr lang="sk-SK" sz="2400" dirty="0"/>
              <a:t> </a:t>
            </a:r>
            <a:r>
              <a:rPr lang="sk-SK" sz="2400" dirty="0" err="1"/>
              <a:t>leite</a:t>
            </a:r>
            <a:r>
              <a:rPr lang="sk-SK" sz="2400" dirty="0"/>
              <a:t>, </a:t>
            </a:r>
            <a:r>
              <a:rPr lang="sk-SK" sz="2400" dirty="0" err="1"/>
              <a:t>ela</a:t>
            </a:r>
            <a:r>
              <a:rPr lang="sk-SK" sz="2400" dirty="0"/>
              <a:t> </a:t>
            </a:r>
            <a:r>
              <a:rPr lang="sk-SK" sz="2400" dirty="0" err="1"/>
              <a:t>toma</a:t>
            </a:r>
            <a:r>
              <a:rPr lang="sk-SK" sz="2400" dirty="0"/>
              <a:t> </a:t>
            </a:r>
            <a:r>
              <a:rPr lang="sk-SK" sz="2400" dirty="0" err="1"/>
              <a:t>leite</a:t>
            </a:r>
            <a:r>
              <a:rPr lang="sk-SK" sz="2400" dirty="0"/>
              <a:t> </a:t>
            </a:r>
            <a:r>
              <a:rPr lang="sk-SK" sz="2400" dirty="0" err="1"/>
              <a:t>com</a:t>
            </a:r>
            <a:r>
              <a:rPr lang="sk-SK" sz="2400" dirty="0"/>
              <a:t> </a:t>
            </a:r>
            <a:r>
              <a:rPr lang="sk-SK" sz="2400" dirty="0" err="1"/>
              <a:t>café</a:t>
            </a:r>
            <a:r>
              <a:rPr lang="sk-SK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36075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 dreva">
  <a:themeElements>
    <a:clrScheme name="Typ dreva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Typ dreva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yp drev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2" ma:contentTypeDescription="Umožňuje vytvoriť nový dokument." ma:contentTypeScope="" ma:versionID="372f7e21b217fa51187b72b97e295a7c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170e66a6424a20ef75dce04a3c58d5e1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1C22E3E-58AF-4FAA-A9C1-5B85720D0D7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4473F63-8D48-43EC-897E-0A715770017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DBB7BF-C310-4374-8C7A-879BDE92CF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7901d-1c11-49ec-ad2e-0f11931569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757</Words>
  <Application>Microsoft Office PowerPoint</Application>
  <PresentationFormat>Širokoúhlá obrazovka</PresentationFormat>
  <Paragraphs>89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Rockwell Extra Bold</vt:lpstr>
      <vt:lpstr>Times New Roman</vt:lpstr>
      <vt:lpstr>Wingdings</vt:lpstr>
      <vt:lpstr>Typ dreva</vt:lpstr>
      <vt:lpstr>Sobre o papel temático da preposição „com“</vt:lpstr>
      <vt:lpstr>„o meio pela qual um evento é realizado“</vt:lpstr>
      <vt:lpstr>A preposição „com“ </vt:lpstr>
      <vt:lpstr>A preposição „com“ e o Critério Temático</vt:lpstr>
      <vt:lpstr>Prezentace aplikace PowerPoint</vt:lpstr>
      <vt:lpstr>Verbos recíprocos e o papel temático</vt:lpstr>
      <vt:lpstr>„grau de importância“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Sobre o papel temático da preposição „com“</dc:title>
  <dc:creator>Laura Šoková</dc:creator>
  <cp:lastModifiedBy>Iva</cp:lastModifiedBy>
  <cp:revision>3</cp:revision>
  <dcterms:created xsi:type="dcterms:W3CDTF">2021-01-11T17:09:34Z</dcterms:created>
  <dcterms:modified xsi:type="dcterms:W3CDTF">2021-01-21T12:43:12Z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