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4BDEA7-1967-4478-B290-4C2D98AD76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3764B79-37D8-4631-8157-1D7BFC5415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3862C6-771A-4806-9F95-218F592EB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C4C8-F68D-4DAA-AF37-86FB43CBBEEF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9CBFB1-1B0F-44B5-9D01-C4F97251E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962621-4D49-4969-B1D3-F83704371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1B4C-BB22-4668-8F1E-DB80DD406F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731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D9ECAC-5B07-4935-8646-B4BC093E3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5BDB608-194E-4E9C-ABA3-3A5F256A84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8322852-4EDD-48B3-8BFC-558DD8A9F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C4C8-F68D-4DAA-AF37-86FB43CBBEEF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17F323F-D857-4850-BCC0-F4A8ADEDF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E1452A-F51F-4D01-9879-20EF7BB0E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1B4C-BB22-4668-8F1E-DB80DD406F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795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23453BD-F93D-48AF-8E63-DD808A66C5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6F8109F-BEC8-4DFD-BA84-B2C4D7E9C0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8EEA22-7116-4AC9-9D8C-DDDDD75DE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C4C8-F68D-4DAA-AF37-86FB43CBBEEF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592F23-AFD0-496C-A060-813833692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4EB179-B9C4-4735-90AA-818B89975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1B4C-BB22-4668-8F1E-DB80DD406F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456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9C30E5-8ABF-4DE2-9CA8-4CCDC7753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02EE3D-3851-443D-8094-295080B4F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3D8523-F8D0-4F77-B23B-901CE7763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C4C8-F68D-4DAA-AF37-86FB43CBBEEF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7C92EB-EAA9-4815-AD4F-344F7F45E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23E103-29C1-4D6A-A27E-3A047FFBF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1B4C-BB22-4668-8F1E-DB80DD406F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6486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DB2436-E424-4F38-ADAB-ABB7BFF3E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ABF510D-5595-4800-9865-88B84439B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A9AB13-A24B-4208-B15C-369FD7735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C4C8-F68D-4DAA-AF37-86FB43CBBEEF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1ABE99-5FB6-4C49-AAFD-F180D7CE1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5909DE-2F0A-4142-9E1B-6F7AA402C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1B4C-BB22-4668-8F1E-DB80DD406F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978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1E9C8E-4A41-408D-A354-37A1E7102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778445-F8E6-4ABB-90A2-C6B04553D9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984A11B-3EF0-4D92-9949-C0F87F70C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60A0955-AA1D-4CDC-982E-F0A82B5E2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C4C8-F68D-4DAA-AF37-86FB43CBBEEF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4CF4A64-BE02-4B37-B0E5-9F02263C6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C7C075B-B465-46EC-8E15-D26BD9E3A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1B4C-BB22-4668-8F1E-DB80DD406F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85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CB81C3-539D-4F2B-976B-F20862A7A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A1D7D7-8045-45B9-9152-C21F6BF3E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D41C067-0F1F-468B-970F-8A27A53689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5E7CD5E-663E-4F14-AEA8-32536230AA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D7E41CA-3B99-463F-948A-C36F4DC372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D087E6E-D926-478C-8A90-DD4C30EC9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C4C8-F68D-4DAA-AF37-86FB43CBBEEF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388CCD0-272E-4FFB-8E9F-8A6CCC1FE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E6E4ADE-646A-46E1-B8CC-96BBD1105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1B4C-BB22-4668-8F1E-DB80DD406F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150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82EF9-2D7D-4674-AD34-6BC597056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802C444-155A-4A74-8C9C-DD621086B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C4C8-F68D-4DAA-AF37-86FB43CBBEEF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DC24CB1-9F03-4BDF-BDA2-81B5DA169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16E7813-75B7-4404-BF62-8947D4FC1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1B4C-BB22-4668-8F1E-DB80DD406F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122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B739614-2927-4D85-A142-5F7606DE6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C4C8-F68D-4DAA-AF37-86FB43CBBEEF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143494A-1E66-473A-8279-CE889D1F4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B70DDE-1219-45F2-ADB2-7234CDEDE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1B4C-BB22-4668-8F1E-DB80DD406F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859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C8E0AC-721C-4851-8492-F353033D0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83C5AB-CE70-4680-B8B9-23FE9B4BB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D4A10B5-0ED1-4D03-BACE-F67ADE5375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2E22ECB-8B9E-49A9-8469-55F2660C8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C4C8-F68D-4DAA-AF37-86FB43CBBEEF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83A5428-D7E4-45F3-BAE3-96F2D358F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A842104-9073-4EFD-8D2E-0FE6F64CB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1B4C-BB22-4668-8F1E-DB80DD406F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092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75FAFA-01E8-47D5-9815-AC9ED0757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1ECA5B8-9722-499F-B0C8-DC3D1FD6C2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BDD7BBA-95DC-4F16-B01E-5B2949F74C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83771B7-97B2-4459-8D8E-4DB0567FD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C4C8-F68D-4DAA-AF37-86FB43CBBEEF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6906920-1D1A-4481-BB6A-6630B6946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70CFD73-06E1-49C9-B4B3-2A881A59D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1B4C-BB22-4668-8F1E-DB80DD406F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486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F5C3778-FB50-4D1F-8E86-C05438D6B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6887DD9-5B3B-4B93-BDB4-55D50B1CE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0B1CD6-B1FC-4BBD-9E19-142497DE01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AC4C8-F68D-4DAA-AF37-86FB43CBBEEF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FC4F4B-6A0A-4EF9-9CE3-4C0760A437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DCF84A-F6AF-4102-9B9B-23A37FBC4A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41B4C-BB22-4668-8F1E-DB80DD406F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197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6EE4FD-480F-42A5-9FEB-DA630457C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A187062F-BE14-42FC-B06A-607DB23849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8" y="1766812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731FE21B-2A45-4BF5-8B03-E1234198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9" y="1423780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2DC5A94D-79ED-48F5-9DC5-96CBB507C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3" y="1239381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93A3D4BE-AF25-4F9A-9C29-1145CCE24A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2" y="1230651"/>
            <a:ext cx="10208658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BF35ECB-1D96-4366-8BDD-A2F84E2B90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0997" y="1607809"/>
            <a:ext cx="9236026" cy="2876680"/>
          </a:xfrm>
        </p:spPr>
        <p:txBody>
          <a:bodyPr anchor="b">
            <a:normAutofit/>
          </a:bodyPr>
          <a:lstStyle/>
          <a:p>
            <a:pPr algn="l"/>
            <a:r>
              <a:rPr lang="cs-CZ" sz="6600">
                <a:solidFill>
                  <a:srgbClr val="FFFFFF"/>
                </a:solidFill>
              </a:rPr>
              <a:t>Funkční styly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58DB96-4A29-4C0B-A8F7-7794493F49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7499" y="4810308"/>
            <a:ext cx="9003022" cy="1076551"/>
          </a:xfrm>
        </p:spPr>
        <p:txBody>
          <a:bodyPr>
            <a:normAutofit/>
          </a:bodyPr>
          <a:lstStyle/>
          <a:p>
            <a:pPr algn="l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256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22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5E44785-850F-434F-ABF8-57CEDB48C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endParaRPr lang="cs-CZ" sz="400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DE8C49-A286-4A4F-9013-149950480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>
              <a:spcAft>
                <a:spcPts val="800"/>
              </a:spcAft>
            </a:pPr>
            <a:endParaRPr lang="cs-CZ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Stylistika – část lingvistiky, která se zabývá řečovou praxí, tedy samotnou komunikací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Jazyk – systém znaků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Řeč – schopnost člověka využívat jazyka – projevuje se za určitých komunikačních situací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Jazykový styl – způsob cílevědomého výběru a uspořádání jazykových prostředků, který sleduje komunikační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záměr autora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Stylistika je tedy jazykovědná disciplína, která styl studuje a zobecňuje zákonitosti stylizace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jednotlivých projevů – vychází ze zkoumání konkrétních textů</a:t>
            </a:r>
          </a:p>
          <a:p>
            <a:pPr marL="0" indent="0">
              <a:spcAft>
                <a:spcPts val="800"/>
              </a:spcAft>
              <a:buNone/>
            </a:pPr>
            <a:endParaRPr lang="cs-CZ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3682296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CC16948-27B2-4121-BAD1-A5B2912F7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Funkční styly - vymezení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64C31B-52B8-42CA-B2B1-4B0D9656E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543175"/>
            <a:ext cx="9708995" cy="4586830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Výběr a uspořádání výrazových prostředků, které vyhovují určité</a:t>
            </a:r>
          </a:p>
          <a:p>
            <a:pPr marL="0" lvl="0" indent="0">
              <a:buNone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komunikační funkci.</a:t>
            </a:r>
          </a:p>
          <a:p>
            <a:pPr marL="0" lvl="0" indent="0">
              <a:spcAft>
                <a:spcPts val="800"/>
              </a:spcAft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Zobecníme-li okruh výrazových prostředků, které plní stejnou či podobnou funkci, a opomineme-li individualitu, kterou do textu vnáší autor, dostaneme se k vymezení funkčního stylu.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Funkční styl – je objektivní a interindividuální, představuje určitou abstrakci při sledování funkce projevu</a:t>
            </a:r>
          </a:p>
          <a:p>
            <a:pPr marL="0" lvl="0" indent="0">
              <a:spcAft>
                <a:spcPts val="800"/>
              </a:spcAft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tím se liší od stylů jednotlivců, tedy stylů subjektivních.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89655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CBB582C-FC95-47A5-9312-38AA621BC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endParaRPr lang="cs-CZ" sz="400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4353C9-C9F5-4D70-AC8A-9F48F5691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4685868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Současná stylistika češtiny vychází z kritéria základní funkce projevu, která styl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konstituuje.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Klasifikace: </a:t>
            </a:r>
          </a:p>
          <a:p>
            <a:pPr marL="0" lvl="0" indent="0">
              <a:buNone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Styly sdělovací (věcné) – zahrnují styly prostě sdělovací, odborné,</a:t>
            </a:r>
          </a:p>
          <a:p>
            <a:pPr marL="0" lvl="0" indent="0">
              <a:buNone/>
            </a:pP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administrativní, publicistické a řečnické</a:t>
            </a:r>
          </a:p>
          <a:p>
            <a:pPr marL="0" lvl="0" indent="0">
              <a:spcAft>
                <a:spcPts val="800"/>
              </a:spcAft>
              <a:buNone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Styl esteticky sdělný, tzn. styl umělecké literatury – próza, poezie, drama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694514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C0B301E-3FCE-4F46-9820-B87E6253B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ODBORNÝ STYL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553CFB-830D-4419-8F99-AC37ED8A9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4532240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Jeho sdělení slouží k vyjádření poznatků.	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Cílem je podání přesné, jasné a relativně úplné informace zaměřené na pojmovou stránku sdělení.</a:t>
            </a:r>
          </a:p>
          <a:p>
            <a:pPr marL="0" indent="0">
              <a:spcAft>
                <a:spcPts val="800"/>
              </a:spcAft>
              <a:buNone/>
            </a:pP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Dělení: styl vědecký (teoretický)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styl prakticky odborný (odborný v užším slova smyslu)  - např. oblast hospodářská, vojenská</a:t>
            </a:r>
          </a:p>
          <a:p>
            <a:pPr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styl populárně naučný</a:t>
            </a:r>
          </a:p>
          <a:p>
            <a:pPr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styl esejistický</a:t>
            </a:r>
          </a:p>
          <a:p>
            <a:pPr indent="0">
              <a:spcAft>
                <a:spcPts val="800"/>
              </a:spcAft>
              <a:buNone/>
            </a:pP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Jedná se o styl veřejné jazykové komunikace.</a:t>
            </a:r>
          </a:p>
          <a:p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3850323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AD861AB-360A-4031-9827-C8C844274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ADMINISTRATIVNÍ STYL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4066FB-FC8F-4816-974C-544C2204F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177170"/>
            <a:ext cx="9708995" cy="5184329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Týká se veřejné správy, dělí se na:</a:t>
            </a:r>
          </a:p>
          <a:p>
            <a:pPr indent="0">
              <a:spcAft>
                <a:spcPts val="800"/>
              </a:spcAft>
              <a:buNone/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- styl normativní (zákony, vyhlášky, předpisy, směrnice)</a:t>
            </a:r>
          </a:p>
          <a:p>
            <a:pPr indent="0">
              <a:spcAft>
                <a:spcPts val="800"/>
              </a:spcAft>
              <a:buNone/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- styl jednací (např vnitropodniková agenda – souhrn toho, co se má udělat nebo témata ke schůzi)</a:t>
            </a:r>
          </a:p>
          <a:p>
            <a:pPr indent="0">
              <a:spcAft>
                <a:spcPts val="800"/>
              </a:spcAft>
              <a:buNone/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- styl hospodářský.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Nejvyužívanější administrativní útvary - zpráva, oznámení, pozvánka, referát</a:t>
            </a:r>
          </a:p>
          <a:p>
            <a:pPr indent="0">
              <a:spcAft>
                <a:spcPts val="800"/>
              </a:spcAft>
              <a:buNone/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- zápisy ze schůzí, jednání a konferencí, dále protokoly (dokumentární funkce)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- z administrativně-právní oblasti jde o rozsudky a protokoly.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 širokou veřejnost: vyhlášky, inzeráty, oběžníky.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Patří sem také žádosti, životopisy, dopisy institucím.</a:t>
            </a:r>
          </a:p>
          <a:p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173399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4E27474-88F5-4018-8B14-4CC385A83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STYL PUBLICISTICKÝ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B8977B-7883-4807-A696-71403D84F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5003279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Kromě funkce sdělné plní funkci přesvědčovací a získávací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– patří sem různé novinářské styly, ale i reklama či politická agitace. </a:t>
            </a:r>
          </a:p>
          <a:p>
            <a:pPr marL="0" indent="0">
              <a:spcAft>
                <a:spcPts val="800"/>
              </a:spcAft>
              <a:buNone/>
            </a:pP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Různé žánry a útvary: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zpravodajský - zpráva, oznámení, reklama, interview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analytický - úvodník, komentář, recenze, literární a umělecká kritika obecně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beletristický - sloupek, fejeton.</a:t>
            </a:r>
          </a:p>
          <a:p>
            <a:pPr marL="0" indent="0">
              <a:spcAft>
                <a:spcPts val="800"/>
              </a:spcAft>
              <a:buNone/>
            </a:pP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89309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8B99B69-EA1D-4F0E-B688-3B6790227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STYL RÉTORICKÝ (ŘEČNICKÝ)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2402F1-81EB-4EEA-9174-55FB03447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829341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Přesvědčovací funkce. Adresát je bezprostředně přítomen a stává se tak závažným objektivním slohotvorným činitelem.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Tradiční dělení řečnických projevů (od starověku):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deliberativní – politické, vyslovují se k otázkám obecného prospěchu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soudní – vyslovuje se k otázkám dobra a zla (spravedlnosti)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epidektické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slavnostní 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Žánry řečnické komunikace: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politické řeči, soudní řeči, duchovní řeči (bývají součástí obřadu, mají vést posluchače k jistému etickému postoji),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oborné řečnictví (potlačena přesvědčovací funkce – jde hlavně o prezentaci tématu samotného)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příležitostné řeči - např. slavnostní proslovy tvořící součást obřadu – řeči svatební, jubilejní, smuteční – model často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ustálen </a:t>
            </a:r>
            <a:r>
              <a:rPr lang="cs-CZ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společenskou praxí. 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4077765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560</Words>
  <Application>Microsoft Office PowerPoint</Application>
  <PresentationFormat>Širokoúhlá obrazovka</PresentationFormat>
  <Paragraphs>59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Funkční styly</vt:lpstr>
      <vt:lpstr>Prezentace aplikace PowerPoint</vt:lpstr>
      <vt:lpstr>Funkční styly - vymezení </vt:lpstr>
      <vt:lpstr>Prezentace aplikace PowerPoint</vt:lpstr>
      <vt:lpstr>ODBORNÝ STYL</vt:lpstr>
      <vt:lpstr>ADMINISTRATIVNÍ STYL</vt:lpstr>
      <vt:lpstr>STYL PUBLICISTICKÝ</vt:lpstr>
      <vt:lpstr>STYL RÉTORICKÝ (ŘEČNICKÝ)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Funkční styly</dc:title>
  <dc:creator>Eva Batlickova</dc:creator>
  <cp:lastModifiedBy>Eva Batlickova</cp:lastModifiedBy>
  <cp:revision>4</cp:revision>
  <dcterms:created xsi:type="dcterms:W3CDTF">2020-10-06T17:50:54Z</dcterms:created>
  <dcterms:modified xsi:type="dcterms:W3CDTF">2020-10-06T18:02:14Z</dcterms:modified>
</cp:coreProperties>
</file>