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F0091D0-6AFD-488A-98B8-03AA5F945BFD}">
          <p14:sldIdLst>
            <p14:sldId id="256"/>
            <p14:sldId id="257"/>
            <p14:sldId id="258"/>
            <p14:sldId id="259"/>
            <p14:sldId id="260"/>
          </p14:sldIdLst>
        </p14:section>
        <p14:section name="Oddíl bez názvu" id="{A02AD0DE-2542-48B6-B73C-952BCE4105F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5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September 26,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September 26,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September 26,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September 26,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September 26,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September 26,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September 26,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September 26,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September 26,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September 26,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September 26,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September 26,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latin typeface="Microsoft PhagsPa" pitchFamily="34" charset="0"/>
              </a:rPr>
              <a:t>Dětský</a:t>
            </a:r>
            <a:r>
              <a:rPr lang="cs-CZ" dirty="0"/>
              <a:t> </a:t>
            </a:r>
            <a:r>
              <a:rPr lang="cs-CZ" b="1" dirty="0">
                <a:latin typeface="Microsoft PhagsPa" pitchFamily="34" charset="0"/>
              </a:rPr>
              <a:t>úsměv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/>
              <a:t>Mš</a:t>
            </a:r>
            <a:r>
              <a:rPr lang="cs-CZ" dirty="0"/>
              <a:t> speciální, </a:t>
            </a:r>
            <a:r>
              <a:rPr lang="cs-CZ" dirty="0" err="1"/>
              <a:t>zš</a:t>
            </a:r>
            <a:r>
              <a:rPr lang="cs-CZ" dirty="0"/>
              <a:t> speciální a praktická škola speciální, </a:t>
            </a:r>
            <a:r>
              <a:rPr lang="cs-CZ" dirty="0" err="1"/>
              <a:t>brno</a:t>
            </a:r>
            <a:r>
              <a:rPr lang="cs-CZ" dirty="0"/>
              <a:t>, </a:t>
            </a:r>
            <a:r>
              <a:rPr lang="cs-CZ" dirty="0" err="1"/>
              <a:t>ibsenova</a:t>
            </a:r>
            <a:r>
              <a:rPr lang="cs-CZ" dirty="0"/>
              <a:t> 1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3" y="3605279"/>
            <a:ext cx="4375594" cy="2936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6242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520940" cy="548640"/>
          </a:xfrm>
        </p:spPr>
        <p:txBody>
          <a:bodyPr/>
          <a:lstStyle/>
          <a:p>
            <a:pPr algn="ctr"/>
            <a:r>
              <a:rPr lang="cs-CZ" b="1" dirty="0">
                <a:latin typeface="Microsoft PhagsPa" pitchFamily="34" charset="0"/>
                <a:ea typeface="Adobe Gothic Std B" pitchFamily="34" charset="-128"/>
                <a:cs typeface="Gisha" pitchFamily="34" charset="-79"/>
              </a:rPr>
              <a:t>Náplň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>
                <a:latin typeface="Microsoft PhagsPa" pitchFamily="34" charset="0"/>
                <a:ea typeface="Adobe Gothic Std B" pitchFamily="34" charset="-128"/>
              </a:rPr>
              <a:t>Asistentská činnost</a:t>
            </a:r>
          </a:p>
          <a:p>
            <a:pPr>
              <a:buFontTx/>
              <a:buChar char="-"/>
            </a:pPr>
            <a:r>
              <a:rPr lang="cs-CZ" sz="2000" u="sng" dirty="0">
                <a:latin typeface="Microsoft PhagsPa" pitchFamily="34" charset="0"/>
                <a:ea typeface="Adobe Gothic Std B" pitchFamily="34" charset="-128"/>
              </a:rPr>
              <a:t>Aktivní </a:t>
            </a:r>
            <a:r>
              <a:rPr lang="cs-CZ" sz="2000" dirty="0">
                <a:latin typeface="Microsoft PhagsPa" pitchFamily="34" charset="0"/>
                <a:ea typeface="Adobe Gothic Std B" pitchFamily="34" charset="-128"/>
              </a:rPr>
              <a:t>zapojení při výuce</a:t>
            </a:r>
          </a:p>
          <a:p>
            <a:pPr>
              <a:buFontTx/>
              <a:buChar char="-"/>
            </a:pPr>
            <a:r>
              <a:rPr lang="cs-CZ" sz="2000" dirty="0">
                <a:latin typeface="Microsoft PhagsPa" pitchFamily="34" charset="0"/>
                <a:ea typeface="Adobe Gothic Std B" pitchFamily="34" charset="-128"/>
              </a:rPr>
              <a:t>Individuální přístup k žákům</a:t>
            </a:r>
          </a:p>
          <a:p>
            <a:pPr>
              <a:buFontTx/>
              <a:buChar char="-"/>
            </a:pPr>
            <a:r>
              <a:rPr lang="cs-CZ" sz="2000" dirty="0">
                <a:latin typeface="Microsoft PhagsPa" pitchFamily="34" charset="0"/>
                <a:ea typeface="Adobe Gothic Std B" pitchFamily="34" charset="-128"/>
              </a:rPr>
              <a:t>Účast na terapiích</a:t>
            </a:r>
          </a:p>
          <a:p>
            <a:pPr>
              <a:buFontTx/>
              <a:buChar char="-"/>
            </a:pPr>
            <a:r>
              <a:rPr lang="cs-CZ" sz="2000" dirty="0">
                <a:latin typeface="Microsoft PhagsPa" pitchFamily="34" charset="0"/>
                <a:ea typeface="Adobe Gothic Std B" pitchFamily="34" charset="-128"/>
              </a:rPr>
              <a:t>Konzultace s vyučujícími a psycholožkou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7" descr="14106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456846"/>
            <a:ext cx="5400600" cy="305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1615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Microsoft PhagsPa" pitchFamily="34" charset="0"/>
              </a:rPr>
              <a:t>Požadavky a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1800" dirty="0">
                <a:latin typeface="Microsoft PhagsPa" pitchFamily="34" charset="0"/>
              </a:rPr>
              <a:t>Souvislá pětidenní praxe (8 - 14hod)</a:t>
            </a:r>
          </a:p>
          <a:p>
            <a:pPr>
              <a:buFontTx/>
              <a:buChar char="-"/>
            </a:pPr>
            <a:r>
              <a:rPr lang="cs-CZ" sz="1800" dirty="0">
                <a:latin typeface="Microsoft PhagsPa" pitchFamily="34" charset="0"/>
              </a:rPr>
              <a:t>Účast na úvodní schůzce</a:t>
            </a:r>
          </a:p>
          <a:p>
            <a:pPr>
              <a:buFontTx/>
              <a:buChar char="-"/>
            </a:pPr>
            <a:r>
              <a:rPr lang="cs-CZ" sz="1800" dirty="0">
                <a:latin typeface="Microsoft PhagsPa" pitchFamily="34" charset="0"/>
              </a:rPr>
              <a:t>Závěrečná písemná sebereflexe</a:t>
            </a:r>
          </a:p>
          <a:p>
            <a:pPr marL="0" indent="0"/>
            <a:endParaRPr lang="cs-CZ" sz="1800" dirty="0">
              <a:latin typeface="Microsoft PhagsPa" pitchFamily="34" charset="0"/>
            </a:endParaRPr>
          </a:p>
          <a:p>
            <a:pPr>
              <a:buFontTx/>
              <a:buChar char="-"/>
            </a:pPr>
            <a:r>
              <a:rPr lang="cs-CZ" sz="1800" dirty="0">
                <a:latin typeface="Microsoft PhagsPa" pitchFamily="34" charset="0"/>
              </a:rPr>
              <a:t>Aktivní přístup!</a:t>
            </a:r>
          </a:p>
          <a:p>
            <a:pPr>
              <a:buFontTx/>
              <a:buChar char="-"/>
            </a:pPr>
            <a:r>
              <a:rPr lang="cs-CZ" sz="1800" dirty="0">
                <a:latin typeface="Microsoft PhagsPa" pitchFamily="34" charset="0"/>
              </a:rPr>
              <a:t>Chuť učit se nové věci, zájem o postižené děti a lidi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0" name="Picture 2" descr="http://www.ibsenka.cz/_images/19833-dsc-02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933056"/>
            <a:ext cx="3962214" cy="2641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789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Microsoft PhagsPa" pitchFamily="34" charset="0"/>
              </a:rPr>
              <a:t>Přínos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764704"/>
            <a:ext cx="7520940" cy="3579849"/>
          </a:xfrm>
        </p:spPr>
        <p:txBody>
          <a:bodyPr/>
          <a:lstStyle/>
          <a:p>
            <a:endParaRPr lang="cs-CZ" dirty="0"/>
          </a:p>
          <a:p>
            <a:pPr>
              <a:buFontTx/>
              <a:buChar char="-"/>
            </a:pPr>
            <a:r>
              <a:rPr lang="cs-CZ" sz="1800" dirty="0">
                <a:latin typeface="Microsoft PhagsPa" pitchFamily="34" charset="0"/>
              </a:rPr>
              <a:t>Možnost vyzkoušet si práci s dětmi s mentálním postižením</a:t>
            </a:r>
          </a:p>
          <a:p>
            <a:pPr>
              <a:buFontTx/>
              <a:buChar char="-"/>
            </a:pPr>
            <a:r>
              <a:rPr lang="cs-CZ" sz="1800" dirty="0">
                <a:latin typeface="Microsoft PhagsPa" pitchFamily="34" charset="0"/>
              </a:rPr>
              <a:t>Setkání s psycholožkou</a:t>
            </a:r>
          </a:p>
          <a:p>
            <a:pPr>
              <a:buFontTx/>
              <a:buChar char="-"/>
            </a:pPr>
            <a:r>
              <a:rPr lang="cs-CZ" sz="1800" dirty="0">
                <a:latin typeface="Microsoft PhagsPa" pitchFamily="34" charset="0"/>
              </a:rPr>
              <a:t>Účast na terapiích</a:t>
            </a:r>
          </a:p>
          <a:p>
            <a:pPr>
              <a:buFontTx/>
              <a:buChar char="-"/>
            </a:pPr>
            <a:r>
              <a:rPr lang="cs-CZ" sz="1800" dirty="0">
                <a:latin typeface="Microsoft PhagsPa" pitchFamily="34" charset="0"/>
              </a:rPr>
              <a:t>Zkušenosti a postřehy pedagogických pracovníků</a:t>
            </a:r>
          </a:p>
          <a:p>
            <a:pPr>
              <a:buFontTx/>
              <a:buChar char="-"/>
            </a:pPr>
            <a:r>
              <a:rPr lang="cs-CZ" sz="1800" dirty="0">
                <a:latin typeface="Microsoft PhagsPa" pitchFamily="34" charset="0"/>
              </a:rPr>
              <a:t>Osobní přínos</a:t>
            </a:r>
          </a:p>
          <a:p>
            <a:pPr>
              <a:buFontTx/>
              <a:buChar char="-"/>
            </a:pPr>
            <a:r>
              <a:rPr lang="cs-CZ" sz="1800" dirty="0">
                <a:latin typeface="Microsoft PhagsPa" pitchFamily="34" charset="0"/>
              </a:rPr>
              <a:t>Skvěle strávený týden </a:t>
            </a:r>
            <a:r>
              <a:rPr lang="cs-CZ" sz="1800" dirty="0">
                <a:latin typeface="Microsoft PhagsPa" pitchFamily="34" charset="0"/>
                <a:sym typeface="Wingdings" pitchFamily="2" charset="2"/>
              </a:rPr>
              <a:t></a:t>
            </a:r>
            <a:endParaRPr lang="cs-CZ" sz="1800" dirty="0">
              <a:latin typeface="Microsoft PhagsPa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14924"/>
            <a:ext cx="2764362" cy="3682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7162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Microsoft PhagsPa" pitchFamily="34" charset="0"/>
              </a:rPr>
              <a:t>Děkuji za pozornost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>
                <a:latin typeface="Microsoft PhagsPa" pitchFamily="34" charset="0"/>
              </a:rPr>
              <a:t>Koordinátor: Daniel Vinš</a:t>
            </a:r>
          </a:p>
          <a:p>
            <a:pPr>
              <a:buFontTx/>
              <a:buChar char="-"/>
            </a:pPr>
            <a:r>
              <a:rPr lang="cs-CZ" dirty="0">
                <a:latin typeface="Microsoft PhagsPa" pitchFamily="34" charset="0"/>
              </a:rPr>
              <a:t>Kontakt: +420 604 806 815</a:t>
            </a:r>
          </a:p>
          <a:p>
            <a:pPr>
              <a:buFontTx/>
              <a:buChar char="-"/>
            </a:pPr>
            <a:r>
              <a:rPr lang="cs-CZ" dirty="0">
                <a:latin typeface="Microsoft PhagsPa" pitchFamily="34" charset="0"/>
              </a:rPr>
              <a:t>                vinsdaniel@gmail.com</a:t>
            </a:r>
          </a:p>
          <a:p>
            <a:pPr>
              <a:buFontTx/>
              <a:buChar char="-"/>
            </a:pPr>
            <a:endParaRPr lang="cs-CZ" dirty="0">
              <a:latin typeface="Microsoft PhagsPa" pitchFamily="34" charset="0"/>
            </a:endParaRPr>
          </a:p>
          <a:p>
            <a:pPr>
              <a:buFontTx/>
              <a:buChar char="-"/>
            </a:pPr>
            <a:r>
              <a:rPr lang="cs-CZ" dirty="0">
                <a:latin typeface="Microsoft PhagsPa" pitchFamily="34" charset="0"/>
              </a:rPr>
              <a:t>hhtp://ibsenka.cz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098" name="Picture 2" descr="http://www.ibsenka.cz/_images/19812-img-34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260" y="2888492"/>
            <a:ext cx="4824536" cy="361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831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1155</TotalTime>
  <Words>125</Words>
  <Application>Microsoft Office PowerPoint</Application>
  <PresentationFormat>Předvádění na obrazovce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Franklin Gothic Book</vt:lpstr>
      <vt:lpstr>Franklin Gothic Medium</vt:lpstr>
      <vt:lpstr>Microsoft PhagsPa</vt:lpstr>
      <vt:lpstr>Wingdings</vt:lpstr>
      <vt:lpstr>Úhly</vt:lpstr>
      <vt:lpstr>Dětský úsměv</vt:lpstr>
      <vt:lpstr>Náplň praxe</vt:lpstr>
      <vt:lpstr>Požadavky a průběh</vt:lpstr>
      <vt:lpstr>Přínos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Dětský úsměv</dc:title>
  <dc:creator>Lucka</dc:creator>
  <cp:lastModifiedBy>Daniel Vins</cp:lastModifiedBy>
  <cp:revision>15</cp:revision>
  <dcterms:created xsi:type="dcterms:W3CDTF">2015-02-24T10:22:36Z</dcterms:created>
  <dcterms:modified xsi:type="dcterms:W3CDTF">2019-09-26T14:33:53Z</dcterms:modified>
</cp:coreProperties>
</file>