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59" r:id="rId7"/>
    <p:sldId id="260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0099"/>
    <a:srgbClr val="FF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C3D9E7-A788-494E-8D23-3D417E2DAD3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0817A5-E718-44D2-A9AB-8B23FAA2387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1822A1-0BFA-4F5A-B351-15911142B94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83832-600D-4ED1-8901-2E176171040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1CF4F-465C-4AC2-A904-5EF53EF293C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0F86D2-D726-4037-BA99-352F262D6F2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43540-8106-4031-A58E-D0DA43E2ECA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9C51A4-8EA8-4748-BC40-5D8B048EC39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A5D2D0-FDFC-44F8-9FB4-BA0766C97C1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45A0E8-4FBC-4A4E-8CB1-DC942F4982A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16237-903C-4D04-833A-06BB16270BA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E3B3869-5841-49A2-AB5B-89E224A2D76E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92150"/>
            <a:ext cx="7772400" cy="1296988"/>
          </a:xfrm>
        </p:spPr>
        <p:txBody>
          <a:bodyPr/>
          <a:lstStyle/>
          <a:p>
            <a:r>
              <a:rPr lang="cs-CZ" sz="3200"/>
              <a:t>SEMINÁŘ</a:t>
            </a:r>
            <a:br>
              <a:rPr lang="cs-CZ" sz="3200"/>
            </a:br>
            <a:r>
              <a:rPr lang="cs-CZ" sz="3200"/>
              <a:t>Prameny k dějinám Židů v českých zemí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52738"/>
            <a:ext cx="6400800" cy="2016125"/>
          </a:xfrm>
        </p:spPr>
        <p:txBody>
          <a:bodyPr/>
          <a:lstStyle/>
          <a:p>
            <a:r>
              <a:rPr lang="cs-CZ" sz="4400">
                <a:solidFill>
                  <a:srgbClr val="000099"/>
                </a:solidFill>
              </a:rPr>
              <a:t>STRUKTURA SEMINÁRNÍ PRÁCE</a:t>
            </a:r>
          </a:p>
          <a:p>
            <a:r>
              <a:rPr lang="cs-CZ">
                <a:solidFill>
                  <a:srgbClr val="000099"/>
                </a:solidFill>
              </a:rPr>
              <a:t>(EDICE PRAMENE)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/>
              <a:t>II. Edice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/>
              <a:t>1) Regest</a:t>
            </a:r>
          </a:p>
          <a:p>
            <a:endParaRPr lang="cs-CZ" b="1"/>
          </a:p>
          <a:p>
            <a:r>
              <a:rPr lang="cs-CZ" b="1"/>
              <a:t>2) Vlastní edice</a:t>
            </a:r>
          </a:p>
          <a:p>
            <a:endParaRPr lang="cs-CZ" b="1"/>
          </a:p>
          <a:p>
            <a:r>
              <a:rPr lang="cs-CZ" b="1"/>
              <a:t>3) Vědecký aparát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/>
              <a:t>II. Edice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/>
              <a:t>1) Regest</a:t>
            </a:r>
          </a:p>
          <a:p>
            <a:r>
              <a:rPr lang="cs-CZ"/>
              <a:t>a) datum (datum a místo vydání);</a:t>
            </a:r>
          </a:p>
          <a:p>
            <a:r>
              <a:rPr lang="cs-CZ"/>
              <a:t>b) stručný obsah pramene s důrazem na výpovědní hodnotu pro židovské dějiny;</a:t>
            </a:r>
          </a:p>
          <a:p>
            <a:r>
              <a:rPr lang="cs-CZ"/>
              <a:t>c) jména, popř. funkce a role všech Židů pramenem zmíněných (výjimka: soupisy, zde se uvádí pouze sumární počty)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/>
              <a:t>II. Edice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/>
              <a:t>2) Vlastní edice</a:t>
            </a:r>
          </a:p>
          <a:p>
            <a:r>
              <a:rPr lang="cs-CZ"/>
              <a:t>Přepis pramene formou:</a:t>
            </a:r>
          </a:p>
          <a:p>
            <a:r>
              <a:rPr lang="cs-CZ"/>
              <a:t>a) transkripce – český text (zachycení fonetické podoby jazyka; výjimka: osobní jména – transliterace do poznámky)</a:t>
            </a:r>
          </a:p>
          <a:p>
            <a:r>
              <a:rPr lang="cs-CZ"/>
              <a:t>b) transliterace – německý text (výj.: např. „w“ ve funkci „u“)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/>
              <a:t>II. Edice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/>
              <a:t>3) Vědecký aparát</a:t>
            </a:r>
          </a:p>
          <a:p>
            <a:r>
              <a:rPr lang="cs-CZ"/>
              <a:t>a) </a:t>
            </a:r>
            <a:r>
              <a:rPr lang="cs-CZ" u="sng"/>
              <a:t>Poznámkový aparát k textu edice</a:t>
            </a:r>
          </a:p>
          <a:p>
            <a:r>
              <a:rPr lang="cs-CZ"/>
              <a:t>- všechny specifika textu (porušení, škrtání, přepisování, písařské chyby, apod.);</a:t>
            </a:r>
          </a:p>
          <a:p>
            <a:r>
              <a:rPr lang="cs-CZ"/>
              <a:t>- toponyma – transliterace (čeština), geografické určení;</a:t>
            </a:r>
          </a:p>
          <a:p>
            <a:r>
              <a:rPr lang="cs-CZ"/>
              <a:t>- antroponyma transliterace (čeština),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/>
              <a:t>II. Edice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/>
              <a:t>3) Vědecký aparát</a:t>
            </a:r>
          </a:p>
          <a:p>
            <a:r>
              <a:rPr lang="cs-CZ"/>
              <a:t>a) </a:t>
            </a:r>
            <a:r>
              <a:rPr lang="cs-CZ" u="sng"/>
              <a:t>Poznámkový aparát k textu edice</a:t>
            </a:r>
          </a:p>
          <a:p>
            <a:r>
              <a:rPr lang="cs-CZ"/>
              <a:t>- odkazy na jiné prameny, osoby, literaturu, historické fakty apod.;</a:t>
            </a:r>
          </a:p>
          <a:p>
            <a:r>
              <a:rPr lang="cs-CZ"/>
              <a:t>b) </a:t>
            </a:r>
            <a:r>
              <a:rPr lang="cs-CZ" u="sng"/>
              <a:t>Typ písma</a:t>
            </a:r>
            <a:r>
              <a:rPr lang="cs-CZ"/>
              <a:t> (např. kurzíva – regest; běžné písmo – vlastní text a pod.)</a:t>
            </a:r>
          </a:p>
          <a:p>
            <a:pPr>
              <a:buFontTx/>
              <a:buNone/>
            </a:pPr>
            <a:r>
              <a:rPr lang="cs-CZ"/>
              <a:t> 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/>
              <a:t>II. Edice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b="1"/>
              <a:t>3) Vědecký aparát</a:t>
            </a:r>
            <a:endParaRPr lang="cs-CZ"/>
          </a:p>
          <a:p>
            <a:pPr>
              <a:lnSpc>
                <a:spcPct val="90000"/>
              </a:lnSpc>
            </a:pPr>
            <a:r>
              <a:rPr lang="cs-CZ"/>
              <a:t>c) </a:t>
            </a:r>
            <a:r>
              <a:rPr lang="cs-CZ" u="sng"/>
              <a:t>Systém závorek, značek a pod.</a:t>
            </a:r>
          </a:p>
          <a:p>
            <a:pPr>
              <a:lnSpc>
                <a:spcPct val="90000"/>
              </a:lnSpc>
            </a:pPr>
            <a:r>
              <a:rPr lang="cs-CZ"/>
              <a:t>závorky: () – písařské závorky pramene;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>
                <a:cs typeface="Arial" charset="0"/>
              </a:rPr>
              <a:t>[]</a:t>
            </a:r>
            <a:r>
              <a:rPr lang="cs-CZ">
                <a:cs typeface="Arial" charset="0"/>
              </a:rPr>
              <a:t> – editorské závorky, např. rozvedení zkratek, doplnění chybějícího textu;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>
                <a:cs typeface="Arial" charset="0"/>
              </a:rPr>
              <a:t>[</a:t>
            </a:r>
            <a:r>
              <a:rPr lang="cs-CZ">
                <a:cs typeface="Arial" charset="0"/>
              </a:rPr>
              <a:t>...</a:t>
            </a:r>
            <a:r>
              <a:rPr lang="en-US">
                <a:cs typeface="Arial" charset="0"/>
              </a:rPr>
              <a:t>]</a:t>
            </a:r>
            <a:r>
              <a:rPr lang="cs-CZ">
                <a:cs typeface="Arial" charset="0"/>
              </a:rPr>
              <a:t> – vynechávka; </a:t>
            </a:r>
            <a:r>
              <a:rPr lang="en-US">
                <a:cs typeface="Arial" charset="0"/>
              </a:rPr>
              <a:t>[</a:t>
            </a:r>
            <a:r>
              <a:rPr lang="cs-CZ">
                <a:cs typeface="Arial" charset="0"/>
              </a:rPr>
              <a:t>?</a:t>
            </a:r>
            <a:r>
              <a:rPr lang="en-US">
                <a:cs typeface="Arial" charset="0"/>
              </a:rPr>
              <a:t>]</a:t>
            </a:r>
            <a:r>
              <a:rPr lang="cs-CZ">
                <a:cs typeface="Arial" charset="0"/>
              </a:rPr>
              <a:t> – nejisté čtení; </a:t>
            </a:r>
            <a:r>
              <a:rPr lang="en-US">
                <a:cs typeface="Arial" charset="0"/>
              </a:rPr>
              <a:t>[</a:t>
            </a:r>
            <a:r>
              <a:rPr lang="cs-CZ">
                <a:cs typeface="Arial" charset="0"/>
              </a:rPr>
              <a:t>...?</a:t>
            </a:r>
            <a:r>
              <a:rPr lang="en-US">
                <a:cs typeface="Arial" charset="0"/>
              </a:rPr>
              <a:t>]</a:t>
            </a:r>
            <a:r>
              <a:rPr lang="cs-CZ">
                <a:cs typeface="Arial" charset="0"/>
              </a:rPr>
              <a:t> – vynechávka nečitelné pasáže apod.;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>
                <a:cs typeface="Arial" charset="0"/>
              </a:rPr>
              <a:t>[</a:t>
            </a:r>
            <a:r>
              <a:rPr lang="cs-CZ">
                <a:cs typeface="Arial" charset="0"/>
              </a:rPr>
              <a:t>!</a:t>
            </a:r>
            <a:r>
              <a:rPr lang="en-US">
                <a:cs typeface="Arial" charset="0"/>
              </a:rPr>
              <a:t>]</a:t>
            </a:r>
            <a:r>
              <a:rPr lang="cs-CZ">
                <a:cs typeface="Arial" charset="0"/>
              </a:rPr>
              <a:t>, </a:t>
            </a:r>
            <a:r>
              <a:rPr lang="en-US">
                <a:cs typeface="Arial" charset="0"/>
              </a:rPr>
              <a:t>[</a:t>
            </a:r>
            <a:r>
              <a:rPr lang="cs-CZ">
                <a:cs typeface="Arial" charset="0"/>
              </a:rPr>
              <a:t>sic</a:t>
            </a:r>
            <a:r>
              <a:rPr lang="en-US">
                <a:cs typeface="Arial" charset="0"/>
              </a:rPr>
              <a:t>]</a:t>
            </a:r>
            <a:r>
              <a:rPr lang="cs-CZ">
                <a:cs typeface="Arial" charset="0"/>
              </a:rPr>
              <a:t> – upozornění na písařské chyby, jazykové nekorektnosti a pod.;</a:t>
            </a:r>
          </a:p>
          <a:p>
            <a:pPr>
              <a:lnSpc>
                <a:spcPct val="90000"/>
              </a:lnSpc>
            </a:pPr>
            <a:endParaRPr lang="cs-CZ">
              <a:cs typeface="Arial" charset="0"/>
            </a:endParaRPr>
          </a:p>
          <a:p>
            <a:pPr>
              <a:lnSpc>
                <a:spcPct val="90000"/>
              </a:lnSpc>
            </a:pPr>
            <a:endParaRPr lang="cs-CZ"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cs-CZ"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>
              <a:cs typeface="Arial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/>
              <a:t>II. Edice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b="1"/>
              <a:t>3) Vědecký aparát</a:t>
            </a:r>
            <a:endParaRPr lang="cs-CZ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cs-CZ" u="sng">
                <a:cs typeface="Arial" charset="0"/>
              </a:rPr>
              <a:t>d) Doplňkové informace</a:t>
            </a:r>
          </a:p>
          <a:p>
            <a:pPr>
              <a:lnSpc>
                <a:spcPct val="90000"/>
              </a:lnSpc>
            </a:pPr>
            <a:r>
              <a:rPr lang="cs-CZ">
                <a:cs typeface="Arial" charset="0"/>
              </a:rPr>
              <a:t>- odkazy na související prameny (např. na jiné dochování pramene, opisy apod.);</a:t>
            </a:r>
          </a:p>
          <a:p>
            <a:pPr>
              <a:lnSpc>
                <a:spcPct val="90000"/>
              </a:lnSpc>
            </a:pPr>
            <a:r>
              <a:rPr lang="cs-CZ">
                <a:cs typeface="Arial" charset="0"/>
              </a:rPr>
              <a:t>- citace předchozích edicí (případně s hodnocením – chybně, neúplné apod.);</a:t>
            </a:r>
          </a:p>
          <a:p>
            <a:pPr>
              <a:lnSpc>
                <a:spcPct val="90000"/>
              </a:lnSpc>
            </a:pPr>
            <a:r>
              <a:rPr lang="cs-CZ">
                <a:cs typeface="Arial" charset="0"/>
              </a:rPr>
              <a:t>- citace literatury, kde je pramen zmíněn (bibliografické zdroje – </a:t>
            </a:r>
            <a:r>
              <a:rPr lang="cs-CZ" u="sng">
                <a:cs typeface="Arial" charset="0"/>
              </a:rPr>
              <a:t>bibliografie Historického ústavu; souborný katalog</a:t>
            </a:r>
            <a:r>
              <a:rPr lang="cs-CZ">
                <a:cs typeface="Arial" charset="0"/>
              </a:rPr>
              <a:t>)</a:t>
            </a:r>
          </a:p>
          <a:p>
            <a:pPr>
              <a:lnSpc>
                <a:spcPct val="90000"/>
              </a:lnSpc>
            </a:pPr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cs-CZ" sz="3600" b="1"/>
              <a:t>Zbývá jenom zvolit téma a napsat práci.... </a:t>
            </a:r>
            <a:r>
              <a:rPr lang="cs-CZ" sz="3600" b="1">
                <a:sym typeface="Wingdings" pitchFamily="2" charset="2"/>
              </a:rPr>
              <a:t></a:t>
            </a:r>
            <a:endParaRPr lang="cs-CZ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Struktura seminární práce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4000" b="1"/>
              <a:t>I. Teoretický úvod</a:t>
            </a:r>
          </a:p>
          <a:p>
            <a:endParaRPr lang="cs-CZ" sz="4000"/>
          </a:p>
          <a:p>
            <a:r>
              <a:rPr lang="cs-CZ" sz="4000" b="1"/>
              <a:t>II. Edice (přepis pramene)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b="1"/>
              <a:t>I. Teoretický úvod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b="1"/>
              <a:t>1) Charakteristika pramene</a:t>
            </a:r>
          </a:p>
          <a:p>
            <a:pPr>
              <a:lnSpc>
                <a:spcPct val="90000"/>
              </a:lnSpc>
            </a:pPr>
            <a:r>
              <a:rPr lang="cs-CZ" u="sng"/>
              <a:t>a) uložení</a:t>
            </a:r>
            <a:r>
              <a:rPr lang="cs-CZ"/>
              <a:t> (tzv. archivní citace – archiv, muzeum, soukromé držení; fond, inventární číslo apod.);</a:t>
            </a:r>
          </a:p>
          <a:p>
            <a:pPr>
              <a:lnSpc>
                <a:spcPct val="90000"/>
              </a:lnSpc>
            </a:pPr>
            <a:r>
              <a:rPr lang="cs-CZ" u="sng"/>
              <a:t>b) vnitřní znaky</a:t>
            </a:r>
            <a:r>
              <a:rPr lang="cs-CZ"/>
              <a:t> </a:t>
            </a:r>
          </a:p>
          <a:p>
            <a:pPr>
              <a:lnSpc>
                <a:spcPct val="90000"/>
              </a:lnSpc>
            </a:pPr>
            <a:r>
              <a:rPr lang="cs-CZ"/>
              <a:t>- diplomatická kategorie - listina, úřední kniha, aktový materiál apod.,</a:t>
            </a:r>
          </a:p>
          <a:p>
            <a:pPr>
              <a:lnSpc>
                <a:spcPct val="90000"/>
              </a:lnSpc>
            </a:pPr>
            <a:r>
              <a:rPr lang="cs-CZ"/>
              <a:t>- dochování (originál, čistopis, kopie, opis, ověřený opis)</a:t>
            </a:r>
          </a:p>
          <a:p>
            <a:pPr>
              <a:lnSpc>
                <a:spcPct val="90000"/>
              </a:lnSpc>
            </a:pPr>
            <a:endParaRPr lang="cs-CZ"/>
          </a:p>
          <a:p>
            <a:pPr>
              <a:lnSpc>
                <a:spcPct val="90000"/>
              </a:lnSpc>
            </a:pPr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b="1"/>
              <a:t>I. Teoretický úvod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/>
              <a:t>1) Charakteristika pramene</a:t>
            </a:r>
          </a:p>
          <a:p>
            <a:r>
              <a:rPr lang="cs-CZ" u="sng"/>
              <a:t>b) vnitřní znaky</a:t>
            </a:r>
          </a:p>
          <a:p>
            <a:r>
              <a:rPr lang="cs-CZ"/>
              <a:t>- ověřovací prvky (pečeť, podpis, notářské signum)</a:t>
            </a:r>
          </a:p>
          <a:p>
            <a:r>
              <a:rPr lang="cs-CZ"/>
              <a:t>- datum (místo a datum vydání, vysvětlení příp. chronologické problémy)</a:t>
            </a:r>
          </a:p>
          <a:p>
            <a:r>
              <a:rPr lang="cs-CZ"/>
              <a:t>- jazyk pramene, popř. autor, písař, kancelář);</a:t>
            </a:r>
          </a:p>
          <a:p>
            <a:endParaRPr lang="cs-CZ"/>
          </a:p>
          <a:p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b="1"/>
              <a:t>I. Teoretický úvod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/>
              <a:t>1) Charakteristika pramene</a:t>
            </a:r>
            <a:endParaRPr lang="cs-CZ" u="sng"/>
          </a:p>
          <a:p>
            <a:r>
              <a:rPr lang="cs-CZ" u="sng"/>
              <a:t>c) fyzický stav</a:t>
            </a:r>
            <a:r>
              <a:rPr lang="cs-CZ"/>
              <a:t> (popis, rozměry, počty stran/listů, poškození aj.).</a:t>
            </a:r>
          </a:p>
          <a:p>
            <a:endParaRPr lang="cs-CZ"/>
          </a:p>
          <a:p>
            <a:r>
              <a:rPr lang="cs-CZ"/>
              <a:t>Poznámka: Popisy vnější a vnitřních znaků i fyzického stavu je možné (vhodné) zapracovat do vědeckého aparátu edice.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b="1"/>
              <a:t>I. Teoretický úvod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/>
              <a:t>2) Zhodnocení výpovědní hodnoty pramene</a:t>
            </a:r>
          </a:p>
          <a:p>
            <a:r>
              <a:rPr lang="cs-CZ"/>
              <a:t>a) obecná charakteristika s ohledem a důrazem na židovské dějiny;</a:t>
            </a:r>
          </a:p>
          <a:p>
            <a:r>
              <a:rPr lang="cs-CZ"/>
              <a:t>b) názory dosavadní literatury, byl-li pramen publikován či editován;</a:t>
            </a:r>
          </a:p>
          <a:p>
            <a:r>
              <a:rPr lang="cs-CZ"/>
              <a:t>c) zasazení historického kontextu.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b="1"/>
              <a:t>I. Teoretický úvod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/>
              <a:t>3) Ediční pravidla</a:t>
            </a:r>
          </a:p>
          <a:p>
            <a:r>
              <a:rPr lang="cs-CZ"/>
              <a:t>a) popis edičních pravidel (může být formou odkazu na již publikovaná pravidla);</a:t>
            </a:r>
          </a:p>
          <a:p>
            <a:r>
              <a:rPr lang="cs-CZ"/>
              <a:t>b) zdůraznění všech výjimek a zvláštností;</a:t>
            </a:r>
          </a:p>
          <a:p>
            <a:r>
              <a:rPr lang="cs-CZ"/>
              <a:t>c) vysvětlení použitého technického aparátu (typy písma, různé typy závorek apod.)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b="1"/>
              <a:t>I. Teoretický úvod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/>
              <a:t>3) Ediční pravidla</a:t>
            </a:r>
          </a:p>
          <a:p>
            <a:r>
              <a:rPr lang="cs-CZ"/>
              <a:t>d) onomastika – antroponyma (česká, německá), toponyma (jazykové mutace, geografické určení);</a:t>
            </a:r>
          </a:p>
          <a:p>
            <a:r>
              <a:rPr lang="cs-CZ"/>
              <a:t>e) technika přepisu (transkripce, transliterace);</a:t>
            </a:r>
          </a:p>
          <a:p>
            <a:r>
              <a:rPr lang="cs-CZ"/>
              <a:t>f) Psaní velkých písmen (rozdíly českého a německého textu).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b="1"/>
              <a:t>I. Teoretický úvod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b="1"/>
              <a:t>3) Ediční pravidla</a:t>
            </a:r>
          </a:p>
          <a:p>
            <a:pPr>
              <a:lnSpc>
                <a:spcPct val="90000"/>
              </a:lnSpc>
            </a:pPr>
            <a:r>
              <a:rPr lang="cs-CZ"/>
              <a:t>g) interpunkce, psaní „s“ a „z“ podle moderního úzu; </a:t>
            </a:r>
          </a:p>
          <a:p>
            <a:pPr>
              <a:lnSpc>
                <a:spcPct val="90000"/>
              </a:lnSpc>
            </a:pPr>
            <a:r>
              <a:rPr lang="cs-CZ" b="1">
                <a:solidFill>
                  <a:srgbClr val="CC0000"/>
                </a:solidFill>
              </a:rPr>
              <a:t>h) edice má postihnout pramen co možná nejpřesněji (kupř. není vhodné modernizovat text pramene, překládat do moderního jazyka apod., zachovávají se např. dialektismy apod.) !!!!</a:t>
            </a:r>
          </a:p>
          <a:p>
            <a:pPr>
              <a:lnSpc>
                <a:spcPct val="90000"/>
              </a:lnSpc>
            </a:pPr>
            <a:endParaRPr lang="cs-CZ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725</Words>
  <Application>Microsoft Office PowerPoint</Application>
  <PresentationFormat>Předvádění na obrazovce (4:3)</PresentationFormat>
  <Paragraphs>87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Wingdings</vt:lpstr>
      <vt:lpstr>Výchozí návrh</vt:lpstr>
      <vt:lpstr>SEMINÁŘ Prameny k dějinám Židů v českých zemí</vt:lpstr>
      <vt:lpstr>Struktura seminární práce</vt:lpstr>
      <vt:lpstr>I. Teoretický úvod</vt:lpstr>
      <vt:lpstr>I. Teoretický úvod</vt:lpstr>
      <vt:lpstr>I. Teoretický úvod</vt:lpstr>
      <vt:lpstr>I. Teoretický úvod</vt:lpstr>
      <vt:lpstr>I. Teoretický úvod</vt:lpstr>
      <vt:lpstr>I. Teoretický úvod</vt:lpstr>
      <vt:lpstr>I. Teoretický úvod</vt:lpstr>
      <vt:lpstr>II. Edice</vt:lpstr>
      <vt:lpstr>II. Edice</vt:lpstr>
      <vt:lpstr>II. Edice</vt:lpstr>
      <vt:lpstr>II. Edice</vt:lpstr>
      <vt:lpstr>II. Edice</vt:lpstr>
      <vt:lpstr>II. Edice</vt:lpstr>
      <vt:lpstr>II. Edice</vt:lpstr>
      <vt:lpstr>Snímek 17</vt:lpstr>
    </vt:vector>
  </TitlesOfParts>
  <Company>Brno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Pavel Kocman</dc:creator>
  <cp:lastModifiedBy>Pavel</cp:lastModifiedBy>
  <cp:revision>13</cp:revision>
  <dcterms:created xsi:type="dcterms:W3CDTF">2015-10-08T06:47:35Z</dcterms:created>
  <dcterms:modified xsi:type="dcterms:W3CDTF">2020-10-05T09:47:04Z</dcterms:modified>
</cp:coreProperties>
</file>