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5083-659A-4436-8CA5-ACA3B2DC889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C67AA-E3DD-416A-800B-A43B0324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32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7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68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5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06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81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75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A3FEE-4CFF-4437-BF47-D9DE2EF60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Impact" panose="020B0806030902050204" pitchFamily="34" charset="0"/>
              </a:defRPr>
            </a:lvl1pPr>
          </a:lstStyle>
          <a:p>
            <a:r>
              <a:rPr lang="cs-CZ" dirty="0"/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5FC333-B0DF-473E-9E3A-7A7CE0C02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5CA6D-3862-41C0-A984-B5EB0BC1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0C6B5-5DC9-4036-BA11-E84BB22B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Consolas" panose="020B0609020204030204" pitchFamily="49" charset="0"/>
              <a:buChar char="*"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930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8AD676-5087-413F-8A27-9DB71A9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BA5B25-BFC0-4F27-8747-448BBCD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4B791-3429-4CEC-AB4A-CB390652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4C7-0ABA-4107-9220-AA4BD7678317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FEA28-784C-4369-AD54-173F50D4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9E3931-A47D-4433-B884-7B3B6DCB0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9293-99B8-4DEC-876B-AE4A3E679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paolocirio.net/work/obscurity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ngtatchung.com/the-superstitious-fund-project/" TargetMode="Externa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90FD-46C0-4CBF-9957-860B35A8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815AE-65A2-4608-AFBD-7C9EA4CF7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1. ÚVOD</a:t>
            </a:r>
          </a:p>
        </p:txBody>
      </p:sp>
    </p:spTree>
    <p:extLst>
      <p:ext uri="{BB962C8B-B14F-4D97-AF65-F5344CB8AC3E}">
        <p14:creationId xmlns:p14="http://schemas.microsoft.com/office/powerpoint/2010/main" val="58961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2F8EE-5623-4528-805B-B65A5044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 HEIDEGGEROVSKÉMU UMĚNÍ</a:t>
            </a:r>
          </a:p>
        </p:txBody>
      </p:sp>
      <p:pic>
        <p:nvPicPr>
          <p:cNvPr id="4" name="Zástupný obsah 4" descr="Obsah obrázku muž, osoba&#10;&#10;Popis byl vytvořen automaticky">
            <a:extLst>
              <a:ext uri="{FF2B5EF4-FFF2-40B4-BE49-F238E27FC236}">
                <a16:creationId xmlns:a16="http://schemas.microsoft.com/office/drawing/2014/main" id="{136B7FE2-2D97-4BA2-9867-DF3AE8D53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3553"/>
          <a:stretch/>
        </p:blipFill>
        <p:spPr>
          <a:xfrm>
            <a:off x="209549" y="1825625"/>
            <a:ext cx="5667375" cy="4351338"/>
          </a:xfrm>
        </p:spPr>
      </p:pic>
      <p:pic>
        <p:nvPicPr>
          <p:cNvPr id="5" name="Zástupný obsah 4" descr="Obsah obrázku osoba, objekt&#10;&#10;Popis byl vytvořen automaticky">
            <a:extLst>
              <a:ext uri="{FF2B5EF4-FFF2-40B4-BE49-F238E27FC236}">
                <a16:creationId xmlns:a16="http://schemas.microsoft.com/office/drawing/2014/main" id="{9013E97B-E905-4720-A365-7471B8B1A7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8" r="10152"/>
          <a:stretch/>
        </p:blipFill>
        <p:spPr>
          <a:xfrm>
            <a:off x="6200777" y="1825625"/>
            <a:ext cx="5781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194D-F8F8-43E5-8B34-8D8C4BFE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 HEIDEGGEROVSKÉMU 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22B9C-5A48-4D63-BD6D-51675381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„/…/ v díle tedy nejde o reprodukci jednotlivého jsoucího, jak je právě teď, po ruce, spíše se naproti tomu jedná o reprodukci obecné bytnosti věci“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technologie ne pouze jako médium, ale i jako předmět (formalistická vs. kritická tradice)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novomediální</a:t>
            </a:r>
            <a:r>
              <a:rPr lang="cs-CZ" dirty="0"/>
              <a:t> teleologie – jaká je role technologií v širší síti vztahů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92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hlinkClick r:id="rId3"/>
            <a:extLst>
              <a:ext uri="{FF2B5EF4-FFF2-40B4-BE49-F238E27FC236}">
                <a16:creationId xmlns:a16="http://schemas.microsoft.com/office/drawing/2014/main" id="{1027B892-FBD0-4017-A522-0F4664ACC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9" r="18246"/>
          <a:stretch/>
        </p:blipFill>
        <p:spPr>
          <a:xfrm>
            <a:off x="838200" y="1253331"/>
            <a:ext cx="4667250" cy="4351338"/>
          </a:xfrm>
        </p:spPr>
      </p:pic>
      <p:pic>
        <p:nvPicPr>
          <p:cNvPr id="6" name="Zástupný obsah 4" descr="Obsah obrázku interiér, text, budova&#10;&#10;Popis byl vytvořen automaticky">
            <a:hlinkClick r:id="rId6"/>
            <a:extLst>
              <a:ext uri="{FF2B5EF4-FFF2-40B4-BE49-F238E27FC236}">
                <a16:creationId xmlns:a16="http://schemas.microsoft.com/office/drawing/2014/main" id="{16702023-DA30-4244-B4ED-AC84B7F734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6133"/>
          <a:stretch/>
        </p:blipFill>
        <p:spPr>
          <a:xfrm>
            <a:off x="6686550" y="1253331"/>
            <a:ext cx="4667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818DD-5282-4256-9731-4109FBB3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A METODOLOGIE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5BC797F-8325-42E5-BE95-B4ADA3EBD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60550"/>
            <a:ext cx="10515600" cy="210845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0230EF-16C0-44E9-BCC1-4DAAD4A9C43F}"/>
              </a:ext>
            </a:extLst>
          </p:cNvPr>
          <p:cNvSpPr txBox="1">
            <a:spLocks/>
          </p:cNvSpPr>
          <p:nvPr/>
        </p:nvSpPr>
        <p:spPr>
          <a:xfrm>
            <a:off x="952500" y="4311650"/>
            <a:ext cx="10515600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zřetel „širších společenských, kulturních, politických a ekonomických souvislostí technologií jako metodologie teorie a praxe umění nových médií</a:t>
            </a:r>
          </a:p>
        </p:txBody>
      </p:sp>
    </p:spTree>
    <p:extLst>
      <p:ext uri="{BB962C8B-B14F-4D97-AF65-F5344CB8AC3E}">
        <p14:creationId xmlns:p14="http://schemas.microsoft.com/office/powerpoint/2010/main" val="186995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7B80-8A3B-42F4-AF63-551C5B50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HARMONOGRAM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6F0F5E34-BB7C-4766-B32F-C14CEFB9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9" y="2071688"/>
            <a:ext cx="5926162" cy="3690937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A7A4BF4-3C68-46FF-8759-7EA0234865F1}"/>
              </a:ext>
            </a:extLst>
          </p:cNvPr>
          <p:cNvCxnSpPr/>
          <p:nvPr/>
        </p:nvCxnSpPr>
        <p:spPr>
          <a:xfrm>
            <a:off x="3971925" y="5486400"/>
            <a:ext cx="25622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6CF7F39-6459-4E56-98DB-80286D11FEB0}"/>
              </a:ext>
            </a:extLst>
          </p:cNvPr>
          <p:cNvCxnSpPr>
            <a:cxnSpLocks/>
          </p:cNvCxnSpPr>
          <p:nvPr/>
        </p:nvCxnSpPr>
        <p:spPr>
          <a:xfrm>
            <a:off x="3971924" y="5229225"/>
            <a:ext cx="150495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0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AC615-6542-4550-9078-EF9E0991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LITERATURA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136E798-5B1B-42FB-A044-EFF7D5C5F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"/>
          <a:stretch/>
        </p:blipFill>
        <p:spPr>
          <a:xfrm>
            <a:off x="1068256" y="1690688"/>
            <a:ext cx="10055487" cy="45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6F1CD-25FF-47A2-9EB7-C9614CD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UKONČENÍ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9EBD9458-7C72-436E-86F7-BB3F2F070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3" y="1690688"/>
            <a:ext cx="10008114" cy="641383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AFC87F8-C6A8-4A41-9995-66E5D16346F2}"/>
              </a:ext>
            </a:extLst>
          </p:cNvPr>
          <p:cNvSpPr txBox="1">
            <a:spLocks/>
          </p:cNvSpPr>
          <p:nvPr/>
        </p:nvSpPr>
        <p:spPr>
          <a:xfrm>
            <a:off x="1091943" y="2901950"/>
            <a:ext cx="10515600" cy="255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trike="sngStrike" dirty="0"/>
              <a:t>alespoň 50% účast (z uskutečněných přednášek 2 - 12)</a:t>
            </a:r>
          </a:p>
          <a:p>
            <a:endParaRPr lang="cs-CZ" dirty="0"/>
          </a:p>
          <a:p>
            <a:r>
              <a:rPr lang="cs-CZ" dirty="0"/>
              <a:t>popis a analýza díla (do 29.11, viz instrukce v IS)</a:t>
            </a:r>
          </a:p>
          <a:p>
            <a:endParaRPr lang="cs-CZ" dirty="0"/>
          </a:p>
          <a:p>
            <a:r>
              <a:rPr lang="cs-CZ" dirty="0"/>
              <a:t>písemné zkoušení (celkem 3 termíny)</a:t>
            </a:r>
          </a:p>
        </p:txBody>
      </p:sp>
    </p:spTree>
    <p:extLst>
      <p:ext uri="{BB962C8B-B14F-4D97-AF65-F5344CB8AC3E}">
        <p14:creationId xmlns:p14="http://schemas.microsoft.com/office/powerpoint/2010/main" val="263742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34D33-2F24-4BFC-B394-751FBBF1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HODNOCENÍ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72FD9-B4B1-4B43-A4E7-D236245B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3248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písemné zkoušení:</a:t>
            </a:r>
            <a:r>
              <a:rPr lang="cs-CZ" dirty="0"/>
              <a:t> </a:t>
            </a:r>
          </a:p>
          <a:p>
            <a:r>
              <a:rPr lang="cs-CZ" dirty="0"/>
              <a:t>deset otevřených otázek za 20 b. (+ bonusy) </a:t>
            </a:r>
          </a:p>
          <a:p>
            <a:r>
              <a:rPr lang="cs-CZ" dirty="0"/>
              <a:t>otázky budou zveřejňovány po přednáškách</a:t>
            </a:r>
          </a:p>
          <a:p>
            <a:r>
              <a:rPr lang="cs-CZ" dirty="0"/>
              <a:t>dbejte na formulace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semestrální práce:</a:t>
            </a:r>
          </a:p>
          <a:p>
            <a:r>
              <a:rPr lang="cs-CZ" dirty="0"/>
              <a:t>popis a analýza vybraného uměleckého díla</a:t>
            </a:r>
          </a:p>
          <a:p>
            <a:r>
              <a:rPr lang="cs-CZ" dirty="0"/>
              <a:t>až 10 b.; </a:t>
            </a:r>
            <a:r>
              <a:rPr lang="cs-CZ" strike="sngStrike" dirty="0"/>
              <a:t>bonus 3 b. za prezentaci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C1647E7-611E-46DD-B050-84A45ABB3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790427"/>
              </p:ext>
            </p:extLst>
          </p:nvPr>
        </p:nvGraphicFramePr>
        <p:xfrm>
          <a:off x="9163051" y="2305050"/>
          <a:ext cx="2314573" cy="3495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6424">
                  <a:extLst>
                    <a:ext uri="{9D8B030D-6E8A-4147-A177-3AD203B41FA5}">
                      <a16:colId xmlns:a16="http://schemas.microsoft.com/office/drawing/2014/main" val="2024968186"/>
                    </a:ext>
                  </a:extLst>
                </a:gridCol>
                <a:gridCol w="438149">
                  <a:extLst>
                    <a:ext uri="{9D8B030D-6E8A-4147-A177-3AD203B41FA5}">
                      <a16:colId xmlns:a16="http://schemas.microsoft.com/office/drawing/2014/main" val="324404974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30+ – 28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81245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27 – 25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7782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24 – 22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83925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21 – 19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56594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 – 16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32918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 15 – 0 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541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86291D2-48A4-4830-8E41-A8E54D09C136}" vid="{E1F68AE5-6D95-4217-8A30-74515668DA4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BNDW</Template>
  <TotalTime>452</TotalTime>
  <Words>220</Words>
  <Application>Microsoft Office PowerPoint</Application>
  <PresentationFormat>Širokoúhlá obrazovka</PresentationFormat>
  <Paragraphs>50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Impact</vt:lpstr>
      <vt:lpstr>Motiv Office</vt:lpstr>
      <vt:lpstr>BRAVE NEW DIGITAL WORLD</vt:lpstr>
      <vt:lpstr>K HEIDEGGEROVSKÉMU UMĚNÍ</vt:lpstr>
      <vt:lpstr>K HEIDEGGEROVSKÉMU UMĚNÍ</vt:lpstr>
      <vt:lpstr>Prezentace aplikace PowerPoint</vt:lpstr>
      <vt:lpstr>BNDW A METODOLOGIE</vt:lpstr>
      <vt:lpstr>BNDW HARMONOGRAM</vt:lpstr>
      <vt:lpstr>BNDW LITERATURA</vt:lpstr>
      <vt:lpstr>BNDW UKONČENÍ</vt:lpstr>
      <vt:lpstr>BNDW HODNOCENÍ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 Polák</dc:creator>
  <cp:lastModifiedBy>Matěj Polák</cp:lastModifiedBy>
  <cp:revision>28</cp:revision>
  <dcterms:created xsi:type="dcterms:W3CDTF">2019-09-18T20:20:26Z</dcterms:created>
  <dcterms:modified xsi:type="dcterms:W3CDTF">2020-10-09T09:07:02Z</dcterms:modified>
</cp:coreProperties>
</file>