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26E54A-07A5-4D7F-80DA-1D538A59F3A0}" v="1" dt="2020-10-02T11:56:0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Kalina" userId="c562be8a-72c8-4d98-8725-854d52c71664" providerId="ADAL" clId="{F026E54A-07A5-4D7F-80DA-1D538A59F3A0}"/>
    <pc:docChg chg="custSel modSld">
      <pc:chgData name="Petr Kalina" userId="c562be8a-72c8-4d98-8725-854d52c71664" providerId="ADAL" clId="{F026E54A-07A5-4D7F-80DA-1D538A59F3A0}" dt="2020-10-03T09:42:53.628" v="11" actId="1076"/>
      <pc:docMkLst>
        <pc:docMk/>
      </pc:docMkLst>
      <pc:sldChg chg="addSp delSp modSp mod delAnim">
        <pc:chgData name="Petr Kalina" userId="c562be8a-72c8-4d98-8725-854d52c71664" providerId="ADAL" clId="{F026E54A-07A5-4D7F-80DA-1D538A59F3A0}" dt="2020-10-02T11:58:31.606" v="1" actId="478"/>
        <pc:sldMkLst>
          <pc:docMk/>
          <pc:sldMk cId="1546705261" sldId="256"/>
        </pc:sldMkLst>
        <pc:picChg chg="add del mod">
          <ac:chgData name="Petr Kalina" userId="c562be8a-72c8-4d98-8725-854d52c71664" providerId="ADAL" clId="{F026E54A-07A5-4D7F-80DA-1D538A59F3A0}" dt="2020-10-02T11:58:31.606" v="1" actId="478"/>
          <ac:picMkLst>
            <pc:docMk/>
            <pc:sldMk cId="1546705261" sldId="256"/>
            <ac:picMk id="5" creationId="{3ADFF6C6-1D9C-40D4-ABBF-E2080FFAFC5D}"/>
          </ac:picMkLst>
        </pc:picChg>
      </pc:sldChg>
      <pc:sldChg chg="addSp delSp modSp mod delAnim">
        <pc:chgData name="Petr Kalina" userId="c562be8a-72c8-4d98-8725-854d52c71664" providerId="ADAL" clId="{F026E54A-07A5-4D7F-80DA-1D538A59F3A0}" dt="2020-10-03T09:41:51.623" v="6" actId="1076"/>
        <pc:sldMkLst>
          <pc:docMk/>
          <pc:sldMk cId="591779155" sldId="259"/>
        </pc:sldMkLst>
        <pc:picChg chg="mod">
          <ac:chgData name="Petr Kalina" userId="c562be8a-72c8-4d98-8725-854d52c71664" providerId="ADAL" clId="{F026E54A-07A5-4D7F-80DA-1D538A59F3A0}" dt="2020-10-03T09:41:36.858" v="3" actId="1076"/>
          <ac:picMkLst>
            <pc:docMk/>
            <pc:sldMk cId="591779155" sldId="259"/>
            <ac:picMk id="5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1:41.024" v="4" actId="1076"/>
          <ac:picMkLst>
            <pc:docMk/>
            <pc:sldMk cId="591779155" sldId="259"/>
            <ac:picMk id="7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1:51.623" v="6" actId="1076"/>
          <ac:picMkLst>
            <pc:docMk/>
            <pc:sldMk cId="591779155" sldId="259"/>
            <ac:picMk id="10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1:46.660" v="5" actId="1076"/>
          <ac:picMkLst>
            <pc:docMk/>
            <pc:sldMk cId="591779155" sldId="259"/>
            <ac:picMk id="12" creationId="{00000000-0000-0000-0000-000000000000}"/>
          </ac:picMkLst>
        </pc:picChg>
        <pc:picChg chg="add del mod">
          <ac:chgData name="Petr Kalina" userId="c562be8a-72c8-4d98-8725-854d52c71664" providerId="ADAL" clId="{F026E54A-07A5-4D7F-80DA-1D538A59F3A0}" dt="2020-10-02T11:58:41.046" v="2" actId="478"/>
          <ac:picMkLst>
            <pc:docMk/>
            <pc:sldMk cId="591779155" sldId="259"/>
            <ac:picMk id="14" creationId="{E6758CB3-18A9-4C80-AED1-90DA10B387E9}"/>
          </ac:picMkLst>
        </pc:picChg>
      </pc:sldChg>
      <pc:sldChg chg="modSp mod">
        <pc:chgData name="Petr Kalina" userId="c562be8a-72c8-4d98-8725-854d52c71664" providerId="ADAL" clId="{F026E54A-07A5-4D7F-80DA-1D538A59F3A0}" dt="2020-10-03T09:42:09.396" v="9" actId="1076"/>
        <pc:sldMkLst>
          <pc:docMk/>
          <pc:sldMk cId="2618772619" sldId="260"/>
        </pc:sldMkLst>
        <pc:picChg chg="mod">
          <ac:chgData name="Petr Kalina" userId="c562be8a-72c8-4d98-8725-854d52c71664" providerId="ADAL" clId="{F026E54A-07A5-4D7F-80DA-1D538A59F3A0}" dt="2020-10-03T09:42:09.396" v="9" actId="1076"/>
          <ac:picMkLst>
            <pc:docMk/>
            <pc:sldMk cId="2618772619" sldId="260"/>
            <ac:picMk id="4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2:00.838" v="7" actId="1076"/>
          <ac:picMkLst>
            <pc:docMk/>
            <pc:sldMk cId="2618772619" sldId="260"/>
            <ac:picMk id="7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2:04.754" v="8" actId="1076"/>
          <ac:picMkLst>
            <pc:docMk/>
            <pc:sldMk cId="2618772619" sldId="260"/>
            <ac:picMk id="9" creationId="{00000000-0000-0000-0000-000000000000}"/>
          </ac:picMkLst>
        </pc:picChg>
      </pc:sldChg>
      <pc:sldChg chg="modSp mod">
        <pc:chgData name="Petr Kalina" userId="c562be8a-72c8-4d98-8725-854d52c71664" providerId="ADAL" clId="{F026E54A-07A5-4D7F-80DA-1D538A59F3A0}" dt="2020-10-03T09:42:53.628" v="11" actId="1076"/>
        <pc:sldMkLst>
          <pc:docMk/>
          <pc:sldMk cId="396103971" sldId="264"/>
        </pc:sldMkLst>
        <pc:picChg chg="mod">
          <ac:chgData name="Petr Kalina" userId="c562be8a-72c8-4d98-8725-854d52c71664" providerId="ADAL" clId="{F026E54A-07A5-4D7F-80DA-1D538A59F3A0}" dt="2020-10-03T09:42:47.724" v="10" actId="1076"/>
          <ac:picMkLst>
            <pc:docMk/>
            <pc:sldMk cId="396103971" sldId="264"/>
            <ac:picMk id="5" creationId="{00000000-0000-0000-0000-000000000000}"/>
          </ac:picMkLst>
        </pc:picChg>
        <pc:picChg chg="mod">
          <ac:chgData name="Petr Kalina" userId="c562be8a-72c8-4d98-8725-854d52c71664" providerId="ADAL" clId="{F026E54A-07A5-4D7F-80DA-1D538A59F3A0}" dt="2020-10-03T09:42:53.628" v="11" actId="1076"/>
          <ac:picMkLst>
            <pc:docMk/>
            <pc:sldMk cId="396103971" sldId="264"/>
            <ac:picMk id="7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3289-A73A-4FC4-AADA-4A929F24CBAB}" type="datetimeFigureOut">
              <a:rPr lang="cs-CZ" smtClean="0"/>
              <a:t>03.10.2020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2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image" Target="../media/image1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3" Type="http://schemas.microsoft.com/office/2007/relationships/media" Target="../media/media21.mp3"/><Relationship Id="rId7" Type="http://schemas.microsoft.com/office/2007/relationships/media" Target="../media/media23.mp3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3.png"/><Relationship Id="rId5" Type="http://schemas.microsoft.com/office/2007/relationships/media" Target="../media/media22.mp3"/><Relationship Id="rId10" Type="http://schemas.openxmlformats.org/officeDocument/2006/relationships/image" Target="../media/image1.png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Ukrajinský vokální hudební folklór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694928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PhDr. Petr Kalina, Ph.D.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067944" y="5373216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26D2C4-FF36-453B-813F-8795F0E358BD}" type="datetime1">
              <a:rPr lang="cs-CZ" smtClean="0">
                <a:solidFill>
                  <a:srgbClr val="FFFF00"/>
                </a:solidFill>
              </a:rPr>
              <a:t>03.10.2020</a:t>
            </a:fld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"/>
    </mc:Choice>
    <mc:Fallback xmlns="">
      <p:transition spd="slow" advTm="59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Obřadní písně kalendářního cyklu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cs-CZ" dirty="0" err="1"/>
              <a:t>Koljadky</a:t>
            </a:r>
            <a:r>
              <a:rPr lang="cs-CZ" dirty="0"/>
              <a:t> a </a:t>
            </a:r>
            <a:r>
              <a:rPr lang="cs-CZ" dirty="0" err="1"/>
              <a:t>ščedrivky</a:t>
            </a:r>
            <a:endParaRPr lang="cs-CZ" dirty="0"/>
          </a:p>
          <a:p>
            <a:endParaRPr lang="cs-CZ" dirty="0"/>
          </a:p>
          <a:p>
            <a:pPr>
              <a:spcBef>
                <a:spcPts val="0"/>
              </a:spcBef>
            </a:pPr>
            <a:r>
              <a:rPr lang="cs-CZ" dirty="0" err="1"/>
              <a:t>Vesňanky</a:t>
            </a: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</a:t>
            </a:r>
            <a:r>
              <a:rPr lang="cs-CZ" sz="2400" dirty="0"/>
              <a:t>(</a:t>
            </a:r>
            <a:r>
              <a:rPr lang="cs-CZ" sz="2400" dirty="0" err="1"/>
              <a:t>hahilky</a:t>
            </a:r>
            <a:r>
              <a:rPr lang="cs-CZ" sz="2400" dirty="0"/>
              <a:t>, </a:t>
            </a:r>
            <a:r>
              <a:rPr lang="cs-CZ" sz="2400" dirty="0" err="1"/>
              <a:t>hajivky</a:t>
            </a:r>
            <a:r>
              <a:rPr lang="cs-CZ" sz="2400" dirty="0"/>
              <a:t>)</a:t>
            </a:r>
            <a:r>
              <a:rPr lang="cs-CZ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  <a:p>
            <a:r>
              <a:rPr lang="cs-CZ" dirty="0"/>
              <a:t>Kupalské</a:t>
            </a:r>
          </a:p>
        </p:txBody>
      </p:sp>
      <p:pic>
        <p:nvPicPr>
          <p:cNvPr id="4" name="Lybiď - Oj, radujs´a, zem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72000" y="1654188"/>
            <a:ext cx="609600" cy="609600"/>
          </a:xfrm>
          <a:prstGeom prst="rect">
            <a:avLst/>
          </a:prstGeom>
        </p:spPr>
      </p:pic>
      <p:pic>
        <p:nvPicPr>
          <p:cNvPr id="5" name="selo Korbyni Ivani - Oj, na ričci, na Ordan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02560" y="1936148"/>
            <a:ext cx="609600" cy="609600"/>
          </a:xfrm>
          <a:prstGeom prst="rect">
            <a:avLst/>
          </a:prstGeom>
        </p:spPr>
      </p:pic>
      <p:pic>
        <p:nvPicPr>
          <p:cNvPr id="6" name="Kyjiv - Ščedry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56176" y="1654188"/>
            <a:ext cx="609600" cy="609600"/>
          </a:xfrm>
          <a:prstGeom prst="rect">
            <a:avLst/>
          </a:prstGeom>
        </p:spPr>
      </p:pic>
      <p:pic>
        <p:nvPicPr>
          <p:cNvPr id="7" name="Drevo - Nu-ka panove-hospodarov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09792" y="1890372"/>
            <a:ext cx="609600" cy="609600"/>
          </a:xfrm>
          <a:prstGeom prst="rect">
            <a:avLst/>
          </a:prstGeom>
        </p:spPr>
      </p:pic>
      <p:pic>
        <p:nvPicPr>
          <p:cNvPr id="8" name="Berehyňa - Oj tam za horoju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40352" y="1654188"/>
            <a:ext cx="609600" cy="609600"/>
          </a:xfrm>
          <a:prstGeom prst="rect">
            <a:avLst/>
          </a:prstGeom>
        </p:spPr>
      </p:pic>
      <p:pic>
        <p:nvPicPr>
          <p:cNvPr id="11" name="07 Stopa 7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72649" y="2852936"/>
            <a:ext cx="609600" cy="609600"/>
          </a:xfrm>
          <a:prstGeom prst="rect">
            <a:avLst/>
          </a:prstGeom>
        </p:spPr>
      </p:pic>
      <p:pic>
        <p:nvPicPr>
          <p:cNvPr id="12" name="08 Stopa 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70113" y="3064258"/>
            <a:ext cx="609600" cy="609600"/>
          </a:xfrm>
          <a:prstGeom prst="rect">
            <a:avLst/>
          </a:prstGeom>
        </p:spPr>
      </p:pic>
      <p:pic>
        <p:nvPicPr>
          <p:cNvPr id="13" name="09 Stopa 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67577" y="2852936"/>
            <a:ext cx="609600" cy="609600"/>
          </a:xfrm>
          <a:prstGeom prst="rect">
            <a:avLst/>
          </a:prstGeom>
        </p:spPr>
      </p:pic>
      <p:pic>
        <p:nvPicPr>
          <p:cNvPr id="9" name="10 Stopa 1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72000" y="4184749"/>
            <a:ext cx="609600" cy="609600"/>
          </a:xfrm>
          <a:prstGeom prst="rect">
            <a:avLst/>
          </a:prstGeom>
        </p:spPr>
      </p:pic>
      <p:pic>
        <p:nvPicPr>
          <p:cNvPr id="10" name="09 Stopa 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62907" y="3064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2"/>
    </mc:Choice>
    <mc:Fallback xmlns="">
      <p:transition spd="slow" advTm="320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0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7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62" objId="4"/>
        <p14:triggerEvt type="onClick" time="4396" objId="4"/>
        <p14:triggerEvt type="onClick" time="12846" objId="4"/>
        <p14:stopEvt time="14540" objId="4"/>
        <p14:playEvt time="14540" objId="4"/>
        <p14:triggerEvt type="onClick" time="14541" objId="4"/>
        <p14:playEvt time="16888" objId="5"/>
        <p14:triggerEvt type="onClick" time="16888" objId="5"/>
        <p14:triggerEvt type="onClick" time="19521" objId="4"/>
        <p14:stopEvt time="25157" objId="4"/>
        <p14:playEvt time="25158" objId="4"/>
        <p14:triggerEvt type="onClick" time="25158" objId="4"/>
        <p14:stopEvt time="32021" objId="4"/>
        <p14:stopEvt time="3202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Obřadní písně rodinné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Svatební</a:t>
            </a:r>
            <a:r>
              <a:rPr lang="uk-UA" dirty="0"/>
              <a:t> (весільні)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 příležitosti křtin</a:t>
            </a:r>
            <a:r>
              <a:rPr lang="uk-UA" dirty="0"/>
              <a:t> (хрестильні)</a:t>
            </a:r>
            <a:endParaRPr lang="cs-CZ" dirty="0"/>
          </a:p>
          <a:p>
            <a:endParaRPr lang="cs-CZ" dirty="0"/>
          </a:p>
          <a:p>
            <a:r>
              <a:rPr lang="cs-CZ" dirty="0"/>
              <a:t>Ukolébavky (</a:t>
            </a:r>
            <a:r>
              <a:rPr lang="uk-UA" dirty="0"/>
              <a:t>колискові)</a:t>
            </a:r>
            <a:endParaRPr lang="cs-CZ" dirty="0"/>
          </a:p>
          <a:p>
            <a:endParaRPr lang="cs-CZ" dirty="0"/>
          </a:p>
        </p:txBody>
      </p:sp>
      <p:pic>
        <p:nvPicPr>
          <p:cNvPr id="4" name="A-a, ljuli-lju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76256" y="4151930"/>
            <a:ext cx="609600" cy="609600"/>
          </a:xfrm>
          <a:prstGeom prst="rect">
            <a:avLst/>
          </a:prstGeom>
        </p:spPr>
      </p:pic>
      <p:pic>
        <p:nvPicPr>
          <p:cNvPr id="5" name="074 - Kolys ze sa koly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68144" y="3911957"/>
            <a:ext cx="609600" cy="609600"/>
          </a:xfrm>
          <a:prstGeom prst="rect">
            <a:avLst/>
          </a:prstGeom>
        </p:spPr>
      </p:pic>
      <p:pic>
        <p:nvPicPr>
          <p:cNvPr id="6" name="11 Stopa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8144" y="1675168"/>
            <a:ext cx="609600" cy="609600"/>
          </a:xfrm>
          <a:prstGeom prst="rect">
            <a:avLst/>
          </a:prstGeom>
        </p:spPr>
      </p:pic>
      <p:pic>
        <p:nvPicPr>
          <p:cNvPr id="7" name="12 Stopa 1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76256" y="1937724"/>
            <a:ext cx="609600" cy="609600"/>
          </a:xfrm>
          <a:prstGeom prst="rect">
            <a:avLst/>
          </a:prstGeom>
        </p:spPr>
      </p:pic>
      <p:pic>
        <p:nvPicPr>
          <p:cNvPr id="8" name="034 - Ej ne byla ne byla j u  kuma hostyn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67602" y="2804854"/>
            <a:ext cx="609600" cy="609600"/>
          </a:xfrm>
          <a:prstGeom prst="rect">
            <a:avLst/>
          </a:prstGeom>
        </p:spPr>
      </p:pic>
      <p:pic>
        <p:nvPicPr>
          <p:cNvPr id="9" name="037 - Carecko moja serebrenaj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85856" y="3044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Oj </a:t>
            </a:r>
            <a:r>
              <a:rPr lang="cs-CZ" sz="3600" b="1" dirty="0" err="1"/>
              <a:t>spy</a:t>
            </a:r>
            <a:r>
              <a:rPr lang="cs-CZ" sz="3600" b="1" dirty="0"/>
              <a:t>, </a:t>
            </a:r>
            <a:r>
              <a:rPr lang="cs-CZ" sz="3600" b="1" dirty="0" err="1"/>
              <a:t>dyťa</a:t>
            </a:r>
            <a:r>
              <a:rPr lang="cs-CZ" sz="3600" b="1" dirty="0"/>
              <a:t>, </a:t>
            </a:r>
            <a:r>
              <a:rPr lang="cs-CZ" sz="3600" b="1" dirty="0" err="1"/>
              <a:t>kolыšu</a:t>
            </a:r>
            <a:r>
              <a:rPr lang="cs-CZ" sz="3600" b="1" dirty="0"/>
              <a:t> </a:t>
            </a:r>
            <a:r>
              <a:rPr lang="cs-CZ" sz="3600" b="1" dirty="0" err="1"/>
              <a:t>ťa</a:t>
            </a:r>
            <a:br>
              <a:rPr lang="cs-CZ" sz="3600" dirty="0"/>
            </a:br>
            <a:r>
              <a:rPr lang="cs-CZ" sz="2700" i="1" dirty="0"/>
              <a:t>Uspávanka</a:t>
            </a:r>
            <a:br>
              <a:rPr lang="cs-CZ" sz="2700" i="1" dirty="0"/>
            </a:br>
            <a:r>
              <a:rPr lang="cs-CZ" sz="2700" i="1" dirty="0" err="1"/>
              <a:t>Imstyčevo</a:t>
            </a:r>
            <a:r>
              <a:rPr lang="cs-CZ" sz="2700" i="1" dirty="0"/>
              <a:t>, 1935</a:t>
            </a:r>
            <a:br>
              <a:rPr lang="cs-CZ" sz="2700" i="1" dirty="0"/>
            </a:b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Oj </a:t>
            </a:r>
            <a:r>
              <a:rPr lang="cs-CZ" dirty="0" err="1"/>
              <a:t>spy</a:t>
            </a:r>
            <a:r>
              <a:rPr lang="cs-CZ" dirty="0"/>
              <a:t>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, doky ne </a:t>
            </a:r>
            <a:r>
              <a:rPr lang="cs-CZ" dirty="0" err="1"/>
              <a:t>vsneš</a:t>
            </a:r>
            <a:r>
              <a:rPr lang="cs-CZ" dirty="0"/>
              <a:t>, ne </a:t>
            </a:r>
            <a:r>
              <a:rPr lang="cs-CZ" dirty="0" err="1"/>
              <a:t>lyšu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;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Prykladu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 </a:t>
            </a:r>
            <a:r>
              <a:rPr lang="cs-CZ" dirty="0" err="1"/>
              <a:t>kamincjamy</a:t>
            </a:r>
            <a:r>
              <a:rPr lang="cs-CZ" dirty="0"/>
              <a:t>, sama </a:t>
            </a:r>
            <a:r>
              <a:rPr lang="cs-CZ" dirty="0" err="1"/>
              <a:t>pidu</a:t>
            </a:r>
            <a:r>
              <a:rPr lang="cs-CZ" dirty="0"/>
              <a:t> za </a:t>
            </a:r>
            <a:r>
              <a:rPr lang="cs-CZ" dirty="0" err="1"/>
              <a:t>vivcjamy</a:t>
            </a:r>
            <a:r>
              <a:rPr lang="cs-CZ" dirty="0"/>
              <a:t>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Vivci</a:t>
            </a:r>
            <a:r>
              <a:rPr lang="cs-CZ" dirty="0"/>
              <a:t> </a:t>
            </a:r>
            <a:r>
              <a:rPr lang="cs-CZ" dirty="0" err="1"/>
              <a:t>buduť</a:t>
            </a:r>
            <a:r>
              <a:rPr lang="cs-CZ" dirty="0"/>
              <a:t> </a:t>
            </a:r>
            <a:r>
              <a:rPr lang="cs-CZ" dirty="0" err="1"/>
              <a:t>travku</a:t>
            </a:r>
            <a:r>
              <a:rPr lang="cs-CZ" dirty="0"/>
              <a:t> pasty, a </a:t>
            </a:r>
            <a:r>
              <a:rPr lang="cs-CZ" dirty="0" err="1"/>
              <a:t>ja</a:t>
            </a:r>
            <a:r>
              <a:rPr lang="cs-CZ" dirty="0"/>
              <a:t> budu </a:t>
            </a:r>
            <a:r>
              <a:rPr lang="cs-CZ" dirty="0" err="1"/>
              <a:t>kužiľ</a:t>
            </a:r>
            <a:r>
              <a:rPr lang="cs-CZ" dirty="0"/>
              <a:t> </a:t>
            </a:r>
            <a:r>
              <a:rPr lang="cs-CZ" dirty="0" err="1"/>
              <a:t>prjasty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 err="1"/>
              <a:t>Kužil</a:t>
            </a:r>
            <a:r>
              <a:rPr lang="cs-CZ" dirty="0"/>
              <a:t> </a:t>
            </a:r>
            <a:r>
              <a:rPr lang="cs-CZ" dirty="0" err="1"/>
              <a:t>veržu</a:t>
            </a:r>
            <a:r>
              <a:rPr lang="cs-CZ" dirty="0"/>
              <a:t> pud </a:t>
            </a:r>
            <a:r>
              <a:rPr lang="cs-CZ" dirty="0" err="1"/>
              <a:t>lavycju</a:t>
            </a:r>
            <a:r>
              <a:rPr lang="cs-CZ" dirty="0"/>
              <a:t>, sama vyjdu na </a:t>
            </a:r>
            <a:r>
              <a:rPr lang="cs-CZ" dirty="0" err="1"/>
              <a:t>julycju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Haju</a:t>
            </a:r>
            <a:r>
              <a:rPr lang="cs-CZ" dirty="0"/>
              <a:t> tebe, </a:t>
            </a:r>
            <a:r>
              <a:rPr lang="cs-CZ" dirty="0" err="1"/>
              <a:t>rыbko</a:t>
            </a:r>
            <a:r>
              <a:rPr lang="cs-CZ" dirty="0"/>
              <a:t> bila, </a:t>
            </a: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rosla</a:t>
            </a:r>
            <a:r>
              <a:rPr lang="cs-CZ" dirty="0"/>
              <a:t>, ne </a:t>
            </a:r>
            <a:r>
              <a:rPr lang="cs-CZ" dirty="0" err="1"/>
              <a:t>chvorila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skoro </a:t>
            </a:r>
            <a:r>
              <a:rPr lang="cs-CZ" dirty="0" err="1"/>
              <a:t>udužala</a:t>
            </a:r>
            <a:r>
              <a:rPr lang="cs-CZ" dirty="0"/>
              <a:t>,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sja</a:t>
            </a:r>
            <a:r>
              <a:rPr lang="cs-CZ" dirty="0"/>
              <a:t> sama </a:t>
            </a:r>
            <a:r>
              <a:rPr lang="cs-CZ" dirty="0" err="1"/>
              <a:t>kolыsala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Povišu</a:t>
            </a:r>
            <a:r>
              <a:rPr lang="cs-CZ" dirty="0"/>
              <a:t> </a:t>
            </a:r>
            <a:r>
              <a:rPr lang="cs-CZ" dirty="0" err="1"/>
              <a:t>ja</a:t>
            </a:r>
            <a:r>
              <a:rPr lang="cs-CZ" dirty="0"/>
              <a:t> </a:t>
            </a:r>
            <a:r>
              <a:rPr lang="cs-CZ" dirty="0" err="1"/>
              <a:t>kolыsočku</a:t>
            </a:r>
            <a:r>
              <a:rPr lang="cs-CZ" dirty="0"/>
              <a:t> na </a:t>
            </a:r>
            <a:r>
              <a:rPr lang="cs-CZ" dirty="0" err="1"/>
              <a:t>zelenu</a:t>
            </a:r>
            <a:r>
              <a:rPr lang="cs-CZ" dirty="0"/>
              <a:t> </a:t>
            </a:r>
            <a:r>
              <a:rPr lang="cs-CZ" dirty="0" err="1"/>
              <a:t>holuzočku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Vitryk</a:t>
            </a:r>
            <a:r>
              <a:rPr lang="cs-CZ" dirty="0"/>
              <a:t> bude </a:t>
            </a:r>
            <a:r>
              <a:rPr lang="cs-CZ" dirty="0" err="1"/>
              <a:t>povivaty</a:t>
            </a:r>
            <a:r>
              <a:rPr lang="cs-CZ" dirty="0"/>
              <a:t>, tebe,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kolыsaty</a:t>
            </a:r>
            <a:r>
              <a:rPr lang="cs-CZ" dirty="0"/>
              <a:t>.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 err="1"/>
              <a:t>Spievala</a:t>
            </a:r>
            <a:r>
              <a:rPr lang="cs-CZ" b="1" i="1" dirty="0"/>
              <a:t> Mária </a:t>
            </a:r>
            <a:r>
              <a:rPr lang="cs-CZ" b="1" i="1" dirty="0" err="1"/>
              <a:t>Horzová</a:t>
            </a:r>
            <a:r>
              <a:rPr lang="cs-CZ" b="1" i="1" dirty="0"/>
              <a:t> a </a:t>
            </a:r>
            <a:r>
              <a:rPr lang="cs-CZ" b="1" i="1" dirty="0" err="1"/>
              <a:t>iné</a:t>
            </a:r>
            <a:r>
              <a:rPr lang="cs-CZ" b="1" i="1" dirty="0"/>
              <a:t> ženy</a:t>
            </a:r>
          </a:p>
          <a:p>
            <a:endParaRPr lang="cs-CZ" dirty="0"/>
          </a:p>
        </p:txBody>
      </p:sp>
      <p:pic>
        <p:nvPicPr>
          <p:cNvPr id="4" name="077 - Oj spy ditja kolysju t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Ej, </a:t>
            </a:r>
            <a:r>
              <a:rPr lang="cs-CZ" sz="3600" b="1" dirty="0" err="1"/>
              <a:t>počekaj</a:t>
            </a:r>
            <a:r>
              <a:rPr lang="cs-CZ" sz="3600" b="1" dirty="0"/>
              <a:t> </a:t>
            </a:r>
            <a:r>
              <a:rPr lang="cs-CZ" sz="3600" b="1" dirty="0" err="1"/>
              <a:t>ňa</a:t>
            </a:r>
            <a:r>
              <a:rPr lang="cs-CZ" sz="3600" b="1" dirty="0"/>
              <a:t>, </a:t>
            </a:r>
            <a:r>
              <a:rPr lang="cs-CZ" sz="3600" b="1" dirty="0" err="1"/>
              <a:t>šuhaj</a:t>
            </a:r>
            <a:br>
              <a:rPr lang="cs-CZ" sz="3600" b="1" dirty="0"/>
            </a:br>
            <a:r>
              <a:rPr lang="cs-CZ" sz="2700" i="1" dirty="0"/>
              <a:t>Uspávanka</a:t>
            </a:r>
            <a:br>
              <a:rPr lang="cs-CZ" sz="2700" i="1" dirty="0"/>
            </a:br>
            <a:r>
              <a:rPr lang="cs-CZ" sz="2700" i="1" dirty="0" err="1"/>
              <a:t>Volosjanka</a:t>
            </a:r>
            <a:r>
              <a:rPr lang="cs-CZ" sz="2700" i="1" dirty="0"/>
              <a:t> 1935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Ej, </a:t>
            </a:r>
            <a:r>
              <a:rPr lang="cs-CZ" dirty="0" err="1"/>
              <a:t>počekaj</a:t>
            </a:r>
            <a:r>
              <a:rPr lang="cs-CZ" dirty="0"/>
              <a:t> </a:t>
            </a:r>
            <a:r>
              <a:rPr lang="cs-CZ" dirty="0" err="1"/>
              <a:t>ňa</a:t>
            </a:r>
            <a:r>
              <a:rPr lang="cs-CZ" dirty="0"/>
              <a:t>, </a:t>
            </a:r>
            <a:r>
              <a:rPr lang="cs-CZ" dirty="0" err="1"/>
              <a:t>šuhaj</a:t>
            </a:r>
            <a:r>
              <a:rPr lang="cs-CZ" dirty="0"/>
              <a:t>, na </a:t>
            </a:r>
            <a:r>
              <a:rPr lang="cs-CZ" dirty="0" err="1"/>
              <a:t>tim</a:t>
            </a:r>
            <a:r>
              <a:rPr lang="cs-CZ" dirty="0"/>
              <a:t> </a:t>
            </a:r>
            <a:r>
              <a:rPr lang="cs-CZ" dirty="0" err="1"/>
              <a:t>zarinočku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/>
              <a:t>Zakľa</a:t>
            </a:r>
            <a:r>
              <a:rPr lang="cs-CZ" dirty="0"/>
              <a:t> </a:t>
            </a:r>
            <a:r>
              <a:rPr lang="cs-CZ" dirty="0" err="1"/>
              <a:t>prykol</a:t>
            </a:r>
            <a:r>
              <a:rPr lang="uk-UA" dirty="0"/>
              <a:t>ы</a:t>
            </a:r>
            <a:r>
              <a:rPr lang="cs-CZ" dirty="0" err="1"/>
              <a:t>šu</a:t>
            </a:r>
            <a:r>
              <a:rPr lang="cs-CZ" dirty="0"/>
              <a:t> </a:t>
            </a:r>
            <a:r>
              <a:rPr lang="cs-CZ" dirty="0" err="1"/>
              <a:t>malu</a:t>
            </a:r>
            <a:r>
              <a:rPr lang="cs-CZ" dirty="0"/>
              <a:t> </a:t>
            </a:r>
            <a:r>
              <a:rPr lang="cs-CZ" dirty="0" err="1"/>
              <a:t>ditynočku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spcBef>
                <a:spcPts val="600"/>
              </a:spcBef>
              <a:buNone/>
            </a:pPr>
            <a:r>
              <a:rPr lang="cs-CZ" dirty="0"/>
              <a:t>Ej, </a:t>
            </a:r>
            <a:r>
              <a:rPr lang="cs-CZ" dirty="0" err="1"/>
              <a:t>mara</a:t>
            </a:r>
            <a:r>
              <a:rPr lang="cs-CZ" dirty="0"/>
              <a:t> tebe znaje, jak tebe </a:t>
            </a:r>
            <a:r>
              <a:rPr lang="cs-CZ" dirty="0" err="1"/>
              <a:t>čekaty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Tvoje </a:t>
            </a:r>
            <a:r>
              <a:rPr lang="cs-CZ" dirty="0" err="1"/>
              <a:t>diťa</a:t>
            </a:r>
            <a:r>
              <a:rPr lang="cs-CZ" dirty="0"/>
              <a:t> </a:t>
            </a:r>
            <a:r>
              <a:rPr lang="cs-CZ" dirty="0" err="1"/>
              <a:t>maloj</a:t>
            </a:r>
            <a:r>
              <a:rPr lang="cs-CZ" dirty="0"/>
              <a:t> ta ne </a:t>
            </a:r>
            <a:r>
              <a:rPr lang="cs-CZ" dirty="0" err="1"/>
              <a:t>choče</a:t>
            </a:r>
            <a:r>
              <a:rPr lang="cs-CZ" dirty="0"/>
              <a:t> </a:t>
            </a:r>
            <a:r>
              <a:rPr lang="cs-CZ" dirty="0" err="1"/>
              <a:t>spaty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Oj </a:t>
            </a:r>
            <a:r>
              <a:rPr lang="cs-CZ" dirty="0" err="1"/>
              <a:t>usny</a:t>
            </a:r>
            <a:r>
              <a:rPr lang="cs-CZ" dirty="0"/>
              <a:t>, </a:t>
            </a:r>
            <a:r>
              <a:rPr lang="cs-CZ" dirty="0" err="1"/>
              <a:t>diťa</a:t>
            </a:r>
            <a:r>
              <a:rPr lang="cs-CZ" dirty="0"/>
              <a:t>, j </a:t>
            </a:r>
            <a:r>
              <a:rPr lang="cs-CZ" dirty="0" err="1"/>
              <a:t>usny</a:t>
            </a:r>
            <a:r>
              <a:rPr lang="cs-CZ" dirty="0"/>
              <a:t>, na </a:t>
            </a:r>
            <a:r>
              <a:rPr lang="cs-CZ" dirty="0" err="1"/>
              <a:t>hodynu</a:t>
            </a:r>
            <a:r>
              <a:rPr lang="cs-CZ" dirty="0"/>
              <a:t>, na </a:t>
            </a:r>
            <a:r>
              <a:rPr lang="cs-CZ" dirty="0" err="1"/>
              <a:t>dvi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Pusty z domu mamku </a:t>
            </a:r>
            <a:r>
              <a:rPr lang="cs-CZ" dirty="0" err="1"/>
              <a:t>pohuľaty</a:t>
            </a:r>
            <a:r>
              <a:rPr lang="cs-CZ" dirty="0"/>
              <a:t> sobi!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 err="1"/>
              <a:t>Spievali</a:t>
            </a:r>
            <a:r>
              <a:rPr lang="cs-CZ" i="1" dirty="0"/>
              <a:t> ženy</a:t>
            </a:r>
          </a:p>
        </p:txBody>
      </p:sp>
      <p:pic>
        <p:nvPicPr>
          <p:cNvPr id="4" name="078 - Ej pocekaj nja suh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Ľuľaj</a:t>
            </a:r>
            <a:r>
              <a:rPr lang="cs-CZ" b="1" dirty="0"/>
              <a:t>, </a:t>
            </a:r>
            <a:r>
              <a:rPr lang="cs-CZ" b="1" dirty="0" err="1"/>
              <a:t>ľuľaj</a:t>
            </a:r>
            <a:r>
              <a:rPr lang="cs-CZ" b="1" dirty="0"/>
              <a:t> </a:t>
            </a:r>
            <a:r>
              <a:rPr lang="cs-CZ" b="1" dirty="0" err="1"/>
              <a:t>ľuľaj</a:t>
            </a:r>
            <a:br>
              <a:rPr lang="cs-CZ" dirty="0"/>
            </a:br>
            <a:r>
              <a:rPr lang="cs-CZ" sz="2700" i="1" dirty="0"/>
              <a:t>uspávanka</a:t>
            </a:r>
            <a:br>
              <a:rPr lang="cs-CZ" sz="2700" i="1" dirty="0"/>
            </a:br>
            <a:r>
              <a:rPr lang="cs-CZ" sz="2700" i="1" dirty="0" err="1"/>
              <a:t>Vyšni</a:t>
            </a:r>
            <a:r>
              <a:rPr lang="cs-CZ" sz="2700" i="1" dirty="0"/>
              <a:t> </a:t>
            </a:r>
            <a:r>
              <a:rPr lang="cs-CZ" sz="2700" i="1" dirty="0" err="1"/>
              <a:t>verecki</a:t>
            </a:r>
            <a:r>
              <a:rPr lang="cs-CZ" sz="2700" i="1" dirty="0"/>
              <a:t> 1935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Ľuľaj</a:t>
            </a:r>
            <a:r>
              <a:rPr lang="cs-CZ" dirty="0"/>
              <a:t>, </a:t>
            </a:r>
            <a:r>
              <a:rPr lang="cs-CZ" dirty="0" err="1"/>
              <a:t>ľuľaj</a:t>
            </a:r>
            <a:r>
              <a:rPr lang="cs-CZ" dirty="0"/>
              <a:t> </a:t>
            </a:r>
            <a:r>
              <a:rPr lang="cs-CZ" dirty="0" err="1"/>
              <a:t>ľuľaj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veržu</a:t>
            </a:r>
            <a:r>
              <a:rPr lang="cs-CZ" dirty="0"/>
              <a:t> tebe v Dunaj</a:t>
            </a:r>
          </a:p>
          <a:p>
            <a:pPr marL="0" indent="0">
              <a:buNone/>
            </a:pPr>
            <a:r>
              <a:rPr lang="cs-CZ" dirty="0"/>
              <a:t>/: Aj u Dunaj u </a:t>
            </a:r>
            <a:r>
              <a:rPr lang="cs-CZ" dirty="0" err="1"/>
              <a:t>tychejk</a:t>
            </a:r>
            <a:r>
              <a:rPr lang="uk-UA" dirty="0"/>
              <a:t>ы</a:t>
            </a:r>
            <a:r>
              <a:rPr lang="cs-CZ" dirty="0"/>
              <a:t>j,</a:t>
            </a:r>
          </a:p>
          <a:p>
            <a:pPr marL="0" indent="0">
              <a:buNone/>
            </a:pPr>
            <a:r>
              <a:rPr lang="cs-CZ" dirty="0" err="1"/>
              <a:t>spy</a:t>
            </a:r>
            <a:r>
              <a:rPr lang="cs-CZ" dirty="0"/>
              <a:t>, s</a:t>
            </a:r>
            <a:r>
              <a:rPr lang="uk-UA" dirty="0"/>
              <a:t>ы</a:t>
            </a:r>
            <a:r>
              <a:rPr lang="cs-CZ" dirty="0" err="1"/>
              <a:t>ňcu</a:t>
            </a:r>
            <a:r>
              <a:rPr lang="cs-CZ" dirty="0"/>
              <a:t> </a:t>
            </a:r>
            <a:r>
              <a:rPr lang="cs-CZ" dirty="0" err="1"/>
              <a:t>maleňk</a:t>
            </a:r>
            <a:r>
              <a:rPr lang="uk-UA" dirty="0"/>
              <a:t>ы</a:t>
            </a:r>
            <a:r>
              <a:rPr lang="cs-CZ" dirty="0"/>
              <a:t>j. :/</a:t>
            </a:r>
            <a:br>
              <a:rPr lang="cs-CZ" dirty="0"/>
            </a:br>
            <a:endParaRPr lang="cs-CZ" dirty="0"/>
          </a:p>
        </p:txBody>
      </p:sp>
      <p:pic>
        <p:nvPicPr>
          <p:cNvPr id="4" name="079 - Ljuljaj ljuljaj ljulj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Lidový vícehlas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typický pro jižní regiony</a:t>
            </a:r>
          </a:p>
        </p:txBody>
      </p:sp>
      <p:pic>
        <p:nvPicPr>
          <p:cNvPr id="4" name="Jakby čerepeň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600" y="2540493"/>
            <a:ext cx="609600" cy="609600"/>
          </a:xfrm>
          <a:prstGeom prst="rect">
            <a:avLst/>
          </a:prstGeom>
        </p:spPr>
      </p:pic>
      <p:pic>
        <p:nvPicPr>
          <p:cNvPr id="5" name="Leťat holub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37676" y="2816594"/>
            <a:ext cx="609600" cy="609600"/>
          </a:xfrm>
          <a:prstGeom prst="rect">
            <a:avLst/>
          </a:prstGeom>
        </p:spPr>
      </p:pic>
      <p:pic>
        <p:nvPicPr>
          <p:cNvPr id="6" name="Oj čyja to ta ruha-mjat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7600" y="2551590"/>
            <a:ext cx="609600" cy="609600"/>
          </a:xfrm>
          <a:prstGeom prst="rect">
            <a:avLst/>
          </a:prstGeom>
        </p:spPr>
      </p:pic>
      <p:pic>
        <p:nvPicPr>
          <p:cNvPr id="7" name="Oj u nedilju ran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54847" y="2775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je prezentace modrá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prezentace modrá</Template>
  <TotalTime>577</TotalTime>
  <Words>278</Words>
  <Application>Microsoft Office PowerPoint</Application>
  <PresentationFormat>Předvádění na obrazovce (4:3)</PresentationFormat>
  <Paragraphs>49</Paragraphs>
  <Slides>7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Moje prezentace modrá</vt:lpstr>
      <vt:lpstr>Ukrajinský vokální hudební folklór</vt:lpstr>
      <vt:lpstr>Obřadní písně kalendářního cyklu</vt:lpstr>
      <vt:lpstr>Obřadní písně rodinné</vt:lpstr>
      <vt:lpstr>Oj spy, dyťa, kolыšu ťa Uspávanka Imstyčevo, 1935 </vt:lpstr>
      <vt:lpstr>Ej, počekaj ňa, šuhaj Uspávanka Volosjanka 1935</vt:lpstr>
      <vt:lpstr>Ľuľaj, ľuľaj ľuľaj uspávanka Vyšni verecki 1935</vt:lpstr>
      <vt:lpstr>Lidový vícehlas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vokální hudební folklór</dc:title>
  <dc:creator>Petr Ch. Kalina</dc:creator>
  <cp:lastModifiedBy>Petr Kalina</cp:lastModifiedBy>
  <cp:revision>24</cp:revision>
  <dcterms:created xsi:type="dcterms:W3CDTF">2014-02-17T19:55:14Z</dcterms:created>
  <dcterms:modified xsi:type="dcterms:W3CDTF">2020-10-03T09:43:06Z</dcterms:modified>
</cp:coreProperties>
</file>