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61" r:id="rId2"/>
    <p:sldId id="257" r:id="rId3"/>
    <p:sldId id="258" r:id="rId4"/>
    <p:sldId id="259" r:id="rId5"/>
    <p:sldId id="260" r:id="rId6"/>
    <p:sldId id="262" r:id="rId7"/>
    <p:sldId id="263" r:id="rId8"/>
    <p:sldId id="28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012930-4B42-0946-A845-4EF1F7D5512E}" v="114" dt="2020-11-16T11:07:15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 snapToObjects="1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장은주" userId="ba4d9513-3c20-4208-a325-8d189ef2d051" providerId="ADAL" clId="{C4012930-4B42-0946-A845-4EF1F7D5512E}"/>
    <pc:docChg chg="undo custSel mod addSld delSld modSld">
      <pc:chgData name="장은주" userId="ba4d9513-3c20-4208-a325-8d189ef2d051" providerId="ADAL" clId="{C4012930-4B42-0946-A845-4EF1F7D5512E}" dt="2020-11-16T11:07:15.719" v="6669"/>
      <pc:docMkLst>
        <pc:docMk/>
      </pc:docMkLst>
      <pc:sldChg chg="addSp delSp modSp modTransition modAnim">
        <pc:chgData name="장은주" userId="ba4d9513-3c20-4208-a325-8d189ef2d051" providerId="ADAL" clId="{C4012930-4B42-0946-A845-4EF1F7D5512E}" dt="2020-11-16T10:47:08.177" v="6646"/>
        <pc:sldMkLst>
          <pc:docMk/>
          <pc:sldMk cId="1593735539" sldId="257"/>
        </pc:sldMkLst>
        <pc:picChg chg="add del mod">
          <ac:chgData name="장은주" userId="ba4d9513-3c20-4208-a325-8d189ef2d051" providerId="ADAL" clId="{C4012930-4B42-0946-A845-4EF1F7D5512E}" dt="2020-11-16T10:46:08.574" v="6641"/>
          <ac:picMkLst>
            <pc:docMk/>
            <pc:sldMk cId="1593735539" sldId="257"/>
            <ac:picMk id="4" creationId="{BBC113E7-CB0D-F84C-A955-42435505201F}"/>
          </ac:picMkLst>
        </pc:picChg>
        <pc:picChg chg="add del mod">
          <ac:chgData name="장은주" userId="ba4d9513-3c20-4208-a325-8d189ef2d051" providerId="ADAL" clId="{C4012930-4B42-0946-A845-4EF1F7D5512E}" dt="2020-11-16T10:46:41.630" v="6644"/>
          <ac:picMkLst>
            <pc:docMk/>
            <pc:sldMk cId="1593735539" sldId="257"/>
            <ac:picMk id="5" creationId="{1845576A-B36C-604C-AF9E-F144A339C1AA}"/>
          </ac:picMkLst>
        </pc:picChg>
        <pc:picChg chg="add mod">
          <ac:chgData name="장은주" userId="ba4d9513-3c20-4208-a325-8d189ef2d051" providerId="ADAL" clId="{C4012930-4B42-0946-A845-4EF1F7D5512E}" dt="2020-11-16T10:47:08.177" v="6646"/>
          <ac:picMkLst>
            <pc:docMk/>
            <pc:sldMk cId="1593735539" sldId="257"/>
            <ac:picMk id="6" creationId="{4BFEC208-9F53-E04D-AAF5-BDFF529A3FFE}"/>
          </ac:picMkLst>
        </pc:picChg>
      </pc:sldChg>
      <pc:sldChg chg="addSp modSp modTransition">
        <pc:chgData name="장은주" userId="ba4d9513-3c20-4208-a325-8d189ef2d051" providerId="ADAL" clId="{C4012930-4B42-0946-A845-4EF1F7D5512E}" dt="2020-11-15T22:14:05.674" v="6609"/>
        <pc:sldMkLst>
          <pc:docMk/>
          <pc:sldMk cId="1122850982" sldId="258"/>
        </pc:sldMkLst>
        <pc:picChg chg="add mod">
          <ac:chgData name="장은주" userId="ba4d9513-3c20-4208-a325-8d189ef2d051" providerId="ADAL" clId="{C4012930-4B42-0946-A845-4EF1F7D5512E}" dt="2020-11-15T22:14:05.674" v="6609"/>
          <ac:picMkLst>
            <pc:docMk/>
            <pc:sldMk cId="1122850982" sldId="258"/>
            <ac:picMk id="5" creationId="{209A9DE8-4B29-594E-AAF4-26D91016D1D4}"/>
          </ac:picMkLst>
        </pc:picChg>
      </pc:sldChg>
      <pc:sldChg chg="addSp modSp modTransition">
        <pc:chgData name="장은주" userId="ba4d9513-3c20-4208-a325-8d189ef2d051" providerId="ADAL" clId="{C4012930-4B42-0946-A845-4EF1F7D5512E}" dt="2020-11-15T22:14:05.674" v="6609"/>
        <pc:sldMkLst>
          <pc:docMk/>
          <pc:sldMk cId="3970508468" sldId="259"/>
        </pc:sldMkLst>
        <pc:picChg chg="add mod">
          <ac:chgData name="장은주" userId="ba4d9513-3c20-4208-a325-8d189ef2d051" providerId="ADAL" clId="{C4012930-4B42-0946-A845-4EF1F7D5512E}" dt="2020-11-15T22:14:05.674" v="6609"/>
          <ac:picMkLst>
            <pc:docMk/>
            <pc:sldMk cId="3970508468" sldId="259"/>
            <ac:picMk id="5" creationId="{A6A49785-F969-8146-8F9C-049916D2EB98}"/>
          </ac:picMkLst>
        </pc:picChg>
      </pc:sldChg>
      <pc:sldChg chg="addSp modSp modTransition">
        <pc:chgData name="장은주" userId="ba4d9513-3c20-4208-a325-8d189ef2d051" providerId="ADAL" clId="{C4012930-4B42-0946-A845-4EF1F7D5512E}" dt="2020-11-15T22:14:05.674" v="6609"/>
        <pc:sldMkLst>
          <pc:docMk/>
          <pc:sldMk cId="826948432" sldId="260"/>
        </pc:sldMkLst>
        <pc:picChg chg="add mod">
          <ac:chgData name="장은주" userId="ba4d9513-3c20-4208-a325-8d189ef2d051" providerId="ADAL" clId="{C4012930-4B42-0946-A845-4EF1F7D5512E}" dt="2020-11-15T22:14:05.674" v="6609"/>
          <ac:picMkLst>
            <pc:docMk/>
            <pc:sldMk cId="826948432" sldId="260"/>
            <ac:picMk id="5" creationId="{083B1683-954D-D74F-937C-386167C10CC0}"/>
          </ac:picMkLst>
        </pc:picChg>
      </pc:sldChg>
      <pc:sldChg chg="addSp delSp modSp mod modTransition modAnim">
        <pc:chgData name="장은주" userId="ba4d9513-3c20-4208-a325-8d189ef2d051" providerId="ADAL" clId="{C4012930-4B42-0946-A845-4EF1F7D5512E}" dt="2020-11-16T11:07:15.719" v="6669"/>
        <pc:sldMkLst>
          <pc:docMk/>
          <pc:sldMk cId="3982356770" sldId="261"/>
        </pc:sldMkLst>
        <pc:spChg chg="mod">
          <ac:chgData name="장은주" userId="ba4d9513-3c20-4208-a325-8d189ef2d051" providerId="ADAL" clId="{C4012930-4B42-0946-A845-4EF1F7D5512E}" dt="2020-11-15T19:24:07.873" v="6299" actId="207"/>
          <ac:spMkLst>
            <pc:docMk/>
            <pc:sldMk cId="3982356770" sldId="261"/>
            <ac:spMk id="4" creationId="{D9E30146-C04A-264D-9AC7-2C3DCABE8391}"/>
          </ac:spMkLst>
        </pc:spChg>
        <pc:picChg chg="add del mod">
          <ac:chgData name="장은주" userId="ba4d9513-3c20-4208-a325-8d189ef2d051" providerId="ADAL" clId="{C4012930-4B42-0946-A845-4EF1F7D5512E}" dt="2020-11-15T22:08:47.715" v="6608"/>
          <ac:picMkLst>
            <pc:docMk/>
            <pc:sldMk cId="3982356770" sldId="261"/>
            <ac:picMk id="3" creationId="{3AF96808-60DD-204E-BC68-64961AEB7801}"/>
          </ac:picMkLst>
        </pc:picChg>
        <pc:picChg chg="add del mod">
          <ac:chgData name="장은주" userId="ba4d9513-3c20-4208-a325-8d189ef2d051" providerId="ADAL" clId="{C4012930-4B42-0946-A845-4EF1F7D5512E}" dt="2020-11-16T11:05:13.279" v="6661"/>
          <ac:picMkLst>
            <pc:docMk/>
            <pc:sldMk cId="3982356770" sldId="261"/>
            <ac:picMk id="3" creationId="{91C23497-1AA2-C346-A50F-3109B3B58E02}"/>
          </ac:picMkLst>
        </pc:picChg>
        <pc:picChg chg="add del mod">
          <ac:chgData name="장은주" userId="ba4d9513-3c20-4208-a325-8d189ef2d051" providerId="ADAL" clId="{C4012930-4B42-0946-A845-4EF1F7D5512E}" dt="2020-11-16T10:44:19.170" v="6639"/>
          <ac:picMkLst>
            <pc:docMk/>
            <pc:sldMk cId="3982356770" sldId="261"/>
            <ac:picMk id="5" creationId="{3389F93A-B2BF-1445-A5CE-7E9913E9660D}"/>
          </ac:picMkLst>
        </pc:picChg>
        <pc:picChg chg="add del mod">
          <ac:chgData name="장은주" userId="ba4d9513-3c20-4208-a325-8d189ef2d051" providerId="ADAL" clId="{C4012930-4B42-0946-A845-4EF1F7D5512E}" dt="2020-11-16T11:05:28.130" v="6664"/>
          <ac:picMkLst>
            <pc:docMk/>
            <pc:sldMk cId="3982356770" sldId="261"/>
            <ac:picMk id="5" creationId="{F58DDA65-5B2C-F946-B4E9-0838B56E1E34}"/>
          </ac:picMkLst>
        </pc:picChg>
        <pc:picChg chg="add del mod">
          <ac:chgData name="장은주" userId="ba4d9513-3c20-4208-a325-8d189ef2d051" providerId="ADAL" clId="{C4012930-4B42-0946-A845-4EF1F7D5512E}" dt="2020-11-16T11:06:10.405" v="6667"/>
          <ac:picMkLst>
            <pc:docMk/>
            <pc:sldMk cId="3982356770" sldId="261"/>
            <ac:picMk id="6" creationId="{9F3321E9-D87F-BD45-9824-09C69D25AFE5}"/>
          </ac:picMkLst>
        </pc:picChg>
        <pc:picChg chg="add mod">
          <ac:chgData name="장은주" userId="ba4d9513-3c20-4208-a325-8d189ef2d051" providerId="ADAL" clId="{C4012930-4B42-0946-A845-4EF1F7D5512E}" dt="2020-11-16T11:07:15.719" v="6669"/>
          <ac:picMkLst>
            <pc:docMk/>
            <pc:sldMk cId="3982356770" sldId="261"/>
            <ac:picMk id="7" creationId="{484A765C-4D12-F742-BA2E-96ADDEC1F0F0}"/>
          </ac:picMkLst>
        </pc:picChg>
      </pc:sldChg>
      <pc:sldChg chg="addSp delSp modSp mod modTransition modAnim">
        <pc:chgData name="장은주" userId="ba4d9513-3c20-4208-a325-8d189ef2d051" providerId="ADAL" clId="{C4012930-4B42-0946-A845-4EF1F7D5512E}" dt="2020-11-15T22:16:48.242" v="6611"/>
        <pc:sldMkLst>
          <pc:docMk/>
          <pc:sldMk cId="321012461" sldId="262"/>
        </pc:sldMkLst>
        <pc:spChg chg="mod">
          <ac:chgData name="장은주" userId="ba4d9513-3c20-4208-a325-8d189ef2d051" providerId="ADAL" clId="{C4012930-4B42-0946-A845-4EF1F7D5512E}" dt="2020-11-14T13:44:37.864" v="66" actId="20577"/>
          <ac:spMkLst>
            <pc:docMk/>
            <pc:sldMk cId="321012461" sldId="262"/>
            <ac:spMk id="2" creationId="{53F8E1BD-35B0-9E46-8C31-F9A98ABF0C44}"/>
          </ac:spMkLst>
        </pc:spChg>
        <pc:spChg chg="add mod">
          <ac:chgData name="장은주" userId="ba4d9513-3c20-4208-a325-8d189ef2d051" providerId="ADAL" clId="{C4012930-4B42-0946-A845-4EF1F7D5512E}" dt="2020-11-14T13:44:23.934" v="50" actId="14100"/>
          <ac:spMkLst>
            <pc:docMk/>
            <pc:sldMk cId="321012461" sldId="262"/>
            <ac:spMk id="7" creationId="{CFA59893-518D-4A45-A45E-0B82BF8919FF}"/>
          </ac:spMkLst>
        </pc:spChg>
        <pc:spChg chg="add del mod">
          <ac:chgData name="장은주" userId="ba4d9513-3c20-4208-a325-8d189ef2d051" providerId="ADAL" clId="{C4012930-4B42-0946-A845-4EF1F7D5512E}" dt="2020-11-14T13:45:59.887" v="76" actId="478"/>
          <ac:spMkLst>
            <pc:docMk/>
            <pc:sldMk cId="321012461" sldId="262"/>
            <ac:spMk id="8" creationId="{96EC93CE-29A8-A448-94C2-9A3CF12E8AFB}"/>
          </ac:spMkLst>
        </pc:spChg>
        <pc:spChg chg="add mod">
          <ac:chgData name="장은주" userId="ba4d9513-3c20-4208-a325-8d189ef2d051" providerId="ADAL" clId="{C4012930-4B42-0946-A845-4EF1F7D5512E}" dt="2020-11-14T13:47:18.271" v="78" actId="208"/>
          <ac:spMkLst>
            <pc:docMk/>
            <pc:sldMk cId="321012461" sldId="262"/>
            <ac:spMk id="9" creationId="{0B9B18B5-9834-9446-A374-968989C81B06}"/>
          </ac:spMkLst>
        </pc:spChg>
        <pc:spChg chg="add mod">
          <ac:chgData name="장은주" userId="ba4d9513-3c20-4208-a325-8d189ef2d051" providerId="ADAL" clId="{C4012930-4B42-0946-A845-4EF1F7D5512E}" dt="2020-11-14T13:48:17.126" v="87" actId="207"/>
          <ac:spMkLst>
            <pc:docMk/>
            <pc:sldMk cId="321012461" sldId="262"/>
            <ac:spMk id="10" creationId="{84B11646-4234-A242-AD0D-BBE746536A33}"/>
          </ac:spMkLst>
        </pc:spChg>
        <pc:spChg chg="add mod">
          <ac:chgData name="장은주" userId="ba4d9513-3c20-4208-a325-8d189ef2d051" providerId="ADAL" clId="{C4012930-4B42-0946-A845-4EF1F7D5512E}" dt="2020-11-14T13:49:38.364" v="107" actId="1076"/>
          <ac:spMkLst>
            <pc:docMk/>
            <pc:sldMk cId="321012461" sldId="262"/>
            <ac:spMk id="15" creationId="{74F7CAE6-3240-CC4C-BD97-DD139929B93A}"/>
          </ac:spMkLst>
        </pc:spChg>
        <pc:picChg chg="add del mod">
          <ac:chgData name="장은주" userId="ba4d9513-3c20-4208-a325-8d189ef2d051" providerId="ADAL" clId="{C4012930-4B42-0946-A845-4EF1F7D5512E}" dt="2020-11-15T22:14:17.649" v="6610"/>
          <ac:picMkLst>
            <pc:docMk/>
            <pc:sldMk cId="321012461" sldId="262"/>
            <ac:picMk id="3" creationId="{44DCB2DE-73AE-634A-B4F5-C9C99DF239EE}"/>
          </ac:picMkLst>
        </pc:picChg>
        <pc:picChg chg="add mod">
          <ac:chgData name="장은주" userId="ba4d9513-3c20-4208-a325-8d189ef2d051" providerId="ADAL" clId="{C4012930-4B42-0946-A845-4EF1F7D5512E}" dt="2020-11-15T22:16:48.242" v="6611"/>
          <ac:picMkLst>
            <pc:docMk/>
            <pc:sldMk cId="321012461" sldId="262"/>
            <ac:picMk id="4" creationId="{B2D6DC5B-F876-0549-8024-A87AC6E610DD}"/>
          </ac:picMkLst>
        </pc:picChg>
        <pc:picChg chg="mod">
          <ac:chgData name="장은주" userId="ba4d9513-3c20-4208-a325-8d189ef2d051" providerId="ADAL" clId="{C4012930-4B42-0946-A845-4EF1F7D5512E}" dt="2020-11-14T13:45:57.836" v="75" actId="1076"/>
          <ac:picMkLst>
            <pc:docMk/>
            <pc:sldMk cId="321012461" sldId="262"/>
            <ac:picMk id="5" creationId="{722D3A1D-9A9E-C74A-94D5-CEA35C19CDE2}"/>
          </ac:picMkLst>
        </pc:picChg>
        <pc:cxnChg chg="add">
          <ac:chgData name="장은주" userId="ba4d9513-3c20-4208-a325-8d189ef2d051" providerId="ADAL" clId="{C4012930-4B42-0946-A845-4EF1F7D5512E}" dt="2020-11-14T13:48:41.485" v="88" actId="11529"/>
          <ac:cxnSpMkLst>
            <pc:docMk/>
            <pc:sldMk cId="321012461" sldId="262"/>
            <ac:cxnSpMk id="12" creationId="{DF10922A-6825-3246-8AB2-D1AFF5A9B06C}"/>
          </ac:cxnSpMkLst>
        </pc:cxnChg>
        <pc:cxnChg chg="add">
          <ac:chgData name="장은주" userId="ba4d9513-3c20-4208-a325-8d189ef2d051" providerId="ADAL" clId="{C4012930-4B42-0946-A845-4EF1F7D5512E}" dt="2020-11-14T13:49:05.928" v="89" actId="11529"/>
          <ac:cxnSpMkLst>
            <pc:docMk/>
            <pc:sldMk cId="321012461" sldId="262"/>
            <ac:cxnSpMk id="14" creationId="{0F2992AD-B6CE-2442-9A75-5A8F607F70D4}"/>
          </ac:cxnSpMkLst>
        </pc:cxnChg>
      </pc:sldChg>
      <pc:sldChg chg="addSp delSp modSp new mod modTransition modAnim">
        <pc:chgData name="장은주" userId="ba4d9513-3c20-4208-a325-8d189ef2d051" providerId="ADAL" clId="{C4012930-4B42-0946-A845-4EF1F7D5512E}" dt="2020-11-15T22:57:43.797" v="6626"/>
        <pc:sldMkLst>
          <pc:docMk/>
          <pc:sldMk cId="2862578727" sldId="263"/>
        </pc:sldMkLst>
        <pc:spChg chg="mod">
          <ac:chgData name="장은주" userId="ba4d9513-3c20-4208-a325-8d189ef2d051" providerId="ADAL" clId="{C4012930-4B42-0946-A845-4EF1F7D5512E}" dt="2020-11-14T14:00:30.699" v="135" actId="20577"/>
          <ac:spMkLst>
            <pc:docMk/>
            <pc:sldMk cId="2862578727" sldId="263"/>
            <ac:spMk id="2" creationId="{9228BA5C-BA1F-124E-8ED7-83BE815626D6}"/>
          </ac:spMkLst>
        </pc:spChg>
        <pc:spChg chg="del">
          <ac:chgData name="장은주" userId="ba4d9513-3c20-4208-a325-8d189ef2d051" providerId="ADAL" clId="{C4012930-4B42-0946-A845-4EF1F7D5512E}" dt="2020-11-14T14:00:54.919" v="136" actId="3680"/>
          <ac:spMkLst>
            <pc:docMk/>
            <pc:sldMk cId="2862578727" sldId="263"/>
            <ac:spMk id="3" creationId="{86318837-408C-DD4E-900A-A219AAB0CFEB}"/>
          </ac:spMkLst>
        </pc:spChg>
        <pc:spChg chg="add del mod">
          <ac:chgData name="장은주" userId="ba4d9513-3c20-4208-a325-8d189ef2d051" providerId="ADAL" clId="{C4012930-4B42-0946-A845-4EF1F7D5512E}" dt="2020-11-14T14:01:31.743" v="140" actId="3680"/>
          <ac:spMkLst>
            <pc:docMk/>
            <pc:sldMk cId="2862578727" sldId="263"/>
            <ac:spMk id="6" creationId="{1EB6989C-C4D3-6046-A804-514FE4E381E1}"/>
          </ac:spMkLst>
        </pc:spChg>
        <pc:graphicFrameChg chg="add del mod ord modGraphic">
          <ac:chgData name="장은주" userId="ba4d9513-3c20-4208-a325-8d189ef2d051" providerId="ADAL" clId="{C4012930-4B42-0946-A845-4EF1F7D5512E}" dt="2020-11-14T14:01:17.187" v="139" actId="478"/>
          <ac:graphicFrameMkLst>
            <pc:docMk/>
            <pc:sldMk cId="2862578727" sldId="263"/>
            <ac:graphicFrameMk id="4" creationId="{B231041D-36C5-6F4B-B543-E03A6A617574}"/>
          </ac:graphicFrameMkLst>
        </pc:graphicFrameChg>
        <pc:graphicFrameChg chg="add mod ord modGraphic">
          <ac:chgData name="장은주" userId="ba4d9513-3c20-4208-a325-8d189ef2d051" providerId="ADAL" clId="{C4012930-4B42-0946-A845-4EF1F7D5512E}" dt="2020-11-15T19:56:59.990" v="6303" actId="20577"/>
          <ac:graphicFrameMkLst>
            <pc:docMk/>
            <pc:sldMk cId="2862578727" sldId="263"/>
            <ac:graphicFrameMk id="7" creationId="{9D0A9BB9-712F-E44A-9FB1-9F25B08DE6D9}"/>
          </ac:graphicFrameMkLst>
        </pc:graphicFrameChg>
        <pc:picChg chg="add del mod">
          <ac:chgData name="장은주" userId="ba4d9513-3c20-4208-a325-8d189ef2d051" providerId="ADAL" clId="{C4012930-4B42-0946-A845-4EF1F7D5512E}" dt="2020-11-15T22:16:54.649" v="6612"/>
          <ac:picMkLst>
            <pc:docMk/>
            <pc:sldMk cId="2862578727" sldId="263"/>
            <ac:picMk id="3" creationId="{65602501-A5E7-4846-8930-1E8F61DC70E3}"/>
          </ac:picMkLst>
        </pc:picChg>
        <pc:picChg chg="add del mod">
          <ac:chgData name="장은주" userId="ba4d9513-3c20-4208-a325-8d189ef2d051" providerId="ADAL" clId="{C4012930-4B42-0946-A845-4EF1F7D5512E}" dt="2020-11-15T22:52:34.527" v="6618"/>
          <ac:picMkLst>
            <pc:docMk/>
            <pc:sldMk cId="2862578727" sldId="263"/>
            <ac:picMk id="4" creationId="{934565CD-E21C-A543-8127-4EB4F8F2BAFC}"/>
          </ac:picMkLst>
        </pc:picChg>
        <pc:picChg chg="add del mod">
          <ac:chgData name="장은주" userId="ba4d9513-3c20-4208-a325-8d189ef2d051" providerId="ADAL" clId="{C4012930-4B42-0946-A845-4EF1F7D5512E}" dt="2020-11-15T22:53:08.011" v="6620"/>
          <ac:picMkLst>
            <pc:docMk/>
            <pc:sldMk cId="2862578727" sldId="263"/>
            <ac:picMk id="5" creationId="{46967087-773F-BA4D-9743-ADCE5E96380B}"/>
          </ac:picMkLst>
        </pc:picChg>
        <pc:picChg chg="add del mod">
          <ac:chgData name="장은주" userId="ba4d9513-3c20-4208-a325-8d189ef2d051" providerId="ADAL" clId="{C4012930-4B42-0946-A845-4EF1F7D5512E}" dt="2020-11-15T22:54:13.831" v="6622"/>
          <ac:picMkLst>
            <pc:docMk/>
            <pc:sldMk cId="2862578727" sldId="263"/>
            <ac:picMk id="6" creationId="{2D755B49-8E11-0E4A-AC67-724FFC31341E}"/>
          </ac:picMkLst>
        </pc:picChg>
        <pc:picChg chg="add del mod">
          <ac:chgData name="장은주" userId="ba4d9513-3c20-4208-a325-8d189ef2d051" providerId="ADAL" clId="{C4012930-4B42-0946-A845-4EF1F7D5512E}" dt="2020-11-15T22:54:35.048" v="6624"/>
          <ac:picMkLst>
            <pc:docMk/>
            <pc:sldMk cId="2862578727" sldId="263"/>
            <ac:picMk id="8" creationId="{DF35C322-BA6F-0D49-BC13-35A248268369}"/>
          </ac:picMkLst>
        </pc:picChg>
        <pc:picChg chg="add mod">
          <ac:chgData name="장은주" userId="ba4d9513-3c20-4208-a325-8d189ef2d051" providerId="ADAL" clId="{C4012930-4B42-0946-A845-4EF1F7D5512E}" dt="2020-11-15T22:57:43.797" v="6626"/>
          <ac:picMkLst>
            <pc:docMk/>
            <pc:sldMk cId="2862578727" sldId="263"/>
            <ac:picMk id="9" creationId="{0105EBCF-24CA-6E46-958B-907D91DFA9BF}"/>
          </ac:picMkLst>
        </pc:picChg>
      </pc:sldChg>
      <pc:sldChg chg="new del">
        <pc:chgData name="장은주" userId="ba4d9513-3c20-4208-a325-8d189ef2d051" providerId="ADAL" clId="{C4012930-4B42-0946-A845-4EF1F7D5512E}" dt="2020-11-14T13:58:12.214" v="113" actId="2696"/>
        <pc:sldMkLst>
          <pc:docMk/>
          <pc:sldMk cId="46667501" sldId="264"/>
        </pc:sldMkLst>
      </pc:sldChg>
      <pc:sldChg chg="addSp del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2045254960" sldId="264"/>
        </pc:sldMkLst>
        <pc:spChg chg="mod">
          <ac:chgData name="장은주" userId="ba4d9513-3c20-4208-a325-8d189ef2d051" providerId="ADAL" clId="{C4012930-4B42-0946-A845-4EF1F7D5512E}" dt="2020-11-14T16:21:44.823" v="819" actId="1076"/>
          <ac:spMkLst>
            <pc:docMk/>
            <pc:sldMk cId="2045254960" sldId="264"/>
            <ac:spMk id="2" creationId="{155990EB-4F08-3043-9611-CCF2CE8323EC}"/>
          </ac:spMkLst>
        </pc:spChg>
        <pc:spChg chg="del">
          <ac:chgData name="장은주" userId="ba4d9513-3c20-4208-a325-8d189ef2d051" providerId="ADAL" clId="{C4012930-4B42-0946-A845-4EF1F7D5512E}" dt="2020-11-14T16:21:30.333" v="816" actId="931"/>
          <ac:spMkLst>
            <pc:docMk/>
            <pc:sldMk cId="2045254960" sldId="264"/>
            <ac:spMk id="3" creationId="{F9FCEA82-D905-AA4B-A119-DCB2555FF35F}"/>
          </ac:spMkLst>
        </pc:spChg>
        <pc:spChg chg="add mod">
          <ac:chgData name="장은주" userId="ba4d9513-3c20-4208-a325-8d189ef2d051" providerId="ADAL" clId="{C4012930-4B42-0946-A845-4EF1F7D5512E}" dt="2020-11-14T16:23:10.081" v="875" actId="20577"/>
          <ac:spMkLst>
            <pc:docMk/>
            <pc:sldMk cId="2045254960" sldId="264"/>
            <ac:spMk id="6" creationId="{6B4EACC5-1417-AA45-9788-E1FFD96FFFFE}"/>
          </ac:spMkLst>
        </pc:spChg>
        <pc:spChg chg="add mod">
          <ac:chgData name="장은주" userId="ba4d9513-3c20-4208-a325-8d189ef2d051" providerId="ADAL" clId="{C4012930-4B42-0946-A845-4EF1F7D5512E}" dt="2020-11-14T16:26:14.011" v="940" actId="20577"/>
          <ac:spMkLst>
            <pc:docMk/>
            <pc:sldMk cId="2045254960" sldId="264"/>
            <ac:spMk id="7" creationId="{695FBAA2-5F62-9442-8962-42B4E7A7DB86}"/>
          </ac:spMkLst>
        </pc:spChg>
        <pc:spChg chg="add mod">
          <ac:chgData name="장은주" userId="ba4d9513-3c20-4208-a325-8d189ef2d051" providerId="ADAL" clId="{C4012930-4B42-0946-A845-4EF1F7D5512E}" dt="2020-11-14T16:26:03.706" v="934" actId="1076"/>
          <ac:spMkLst>
            <pc:docMk/>
            <pc:sldMk cId="2045254960" sldId="264"/>
            <ac:spMk id="10" creationId="{8BBE2123-3504-494E-BDBB-E366057C9CE9}"/>
          </ac:spMkLst>
        </pc:spChg>
        <pc:spChg chg="add mod">
          <ac:chgData name="장은주" userId="ba4d9513-3c20-4208-a325-8d189ef2d051" providerId="ADAL" clId="{C4012930-4B42-0946-A845-4EF1F7D5512E}" dt="2020-11-14T16:27:56.307" v="1025" actId="207"/>
          <ac:spMkLst>
            <pc:docMk/>
            <pc:sldMk cId="2045254960" sldId="264"/>
            <ac:spMk id="11" creationId="{C8286DC7-0F05-6E41-8846-38301AE01AB4}"/>
          </ac:spMkLst>
        </pc:spChg>
        <pc:spChg chg="add mod">
          <ac:chgData name="장은주" userId="ba4d9513-3c20-4208-a325-8d189ef2d051" providerId="ADAL" clId="{C4012930-4B42-0946-A845-4EF1F7D5512E}" dt="2020-11-14T16:28:10.785" v="1027" actId="207"/>
          <ac:spMkLst>
            <pc:docMk/>
            <pc:sldMk cId="2045254960" sldId="264"/>
            <ac:spMk id="12" creationId="{1B378521-CF0F-B446-9F6A-124D4E47BC10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2045254960" sldId="264"/>
            <ac:picMk id="3" creationId="{FA763F35-4D9E-C743-8AA7-F68763DA2ED9}"/>
          </ac:picMkLst>
        </pc:picChg>
        <pc:picChg chg="add mod">
          <ac:chgData name="장은주" userId="ba4d9513-3c20-4208-a325-8d189ef2d051" providerId="ADAL" clId="{C4012930-4B42-0946-A845-4EF1F7D5512E}" dt="2020-11-14T16:21:48.204" v="820" actId="1076"/>
          <ac:picMkLst>
            <pc:docMk/>
            <pc:sldMk cId="2045254960" sldId="264"/>
            <ac:picMk id="5" creationId="{F4398266-9159-FE48-A6A9-70241500D75E}"/>
          </ac:picMkLst>
        </pc:picChg>
        <pc:cxnChg chg="add mod">
          <ac:chgData name="장은주" userId="ba4d9513-3c20-4208-a325-8d189ef2d051" providerId="ADAL" clId="{C4012930-4B42-0946-A845-4EF1F7D5512E}" dt="2020-11-14T16:26:06.273" v="935" actId="1076"/>
          <ac:cxnSpMkLst>
            <pc:docMk/>
            <pc:sldMk cId="2045254960" sldId="264"/>
            <ac:cxnSpMk id="9" creationId="{C48D534F-EF53-8A41-9987-4EDA30915447}"/>
          </ac:cxnSpMkLst>
        </pc:cxnChg>
      </pc:sldChg>
      <pc:sldChg chg="addSp modSp new mod modTransition setBg">
        <pc:chgData name="장은주" userId="ba4d9513-3c20-4208-a325-8d189ef2d051" providerId="ADAL" clId="{C4012930-4B42-0946-A845-4EF1F7D5512E}" dt="2020-11-15T23:01:23.088" v="6637" actId="20577"/>
        <pc:sldMkLst>
          <pc:docMk/>
          <pc:sldMk cId="149674558" sldId="265"/>
        </pc:sldMkLst>
        <pc:spChg chg="mod">
          <ac:chgData name="장은주" userId="ba4d9513-3c20-4208-a325-8d189ef2d051" providerId="ADAL" clId="{C4012930-4B42-0946-A845-4EF1F7D5512E}" dt="2020-11-14T16:46:19.600" v="1622" actId="1076"/>
          <ac:spMkLst>
            <pc:docMk/>
            <pc:sldMk cId="149674558" sldId="265"/>
            <ac:spMk id="2" creationId="{CFE9F2A4-F108-184C-8F51-616F8BC5663B}"/>
          </ac:spMkLst>
        </pc:spChg>
        <pc:spChg chg="mod">
          <ac:chgData name="장은주" userId="ba4d9513-3c20-4208-a325-8d189ef2d051" providerId="ADAL" clId="{C4012930-4B42-0946-A845-4EF1F7D5512E}" dt="2020-11-15T23:01:23.088" v="6637" actId="20577"/>
          <ac:spMkLst>
            <pc:docMk/>
            <pc:sldMk cId="149674558" sldId="265"/>
            <ac:spMk id="3" creationId="{70E6FD5A-24BB-F14A-B25E-76DA2F39A357}"/>
          </ac:spMkLst>
        </pc:spChg>
        <pc:spChg chg="add">
          <ac:chgData name="장은주" userId="ba4d9513-3c20-4208-a325-8d189ef2d051" providerId="ADAL" clId="{C4012930-4B42-0946-A845-4EF1F7D5512E}" dt="2020-11-14T16:45:56.844" v="1616" actId="26606"/>
          <ac:spMkLst>
            <pc:docMk/>
            <pc:sldMk cId="149674558" sldId="265"/>
            <ac:spMk id="12" creationId="{742C14A9-3617-46DD-9FC4-ED828A7D3E6F}"/>
          </ac:spMkLst>
        </pc:spChg>
        <pc:spChg chg="add">
          <ac:chgData name="장은주" userId="ba4d9513-3c20-4208-a325-8d189ef2d051" providerId="ADAL" clId="{C4012930-4B42-0946-A845-4EF1F7D5512E}" dt="2020-11-14T16:45:56.844" v="1616" actId="26606"/>
          <ac:spMkLst>
            <pc:docMk/>
            <pc:sldMk cId="149674558" sldId="265"/>
            <ac:spMk id="16" creationId="{19E5CB6C-D5A1-44AB-BAD0-E76C67ED2802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149674558" sldId="265"/>
            <ac:picMk id="4" creationId="{04571312-2D4A-3746-B257-4CAC30037E33}"/>
          </ac:picMkLst>
        </pc:picChg>
        <pc:picChg chg="add mod">
          <ac:chgData name="장은주" userId="ba4d9513-3c20-4208-a325-8d189ef2d051" providerId="ADAL" clId="{C4012930-4B42-0946-A845-4EF1F7D5512E}" dt="2020-11-14T16:45:56.844" v="1616" actId="26606"/>
          <ac:picMkLst>
            <pc:docMk/>
            <pc:sldMk cId="149674558" sldId="265"/>
            <ac:picMk id="5" creationId="{99163F80-1A1D-0641-A186-7B418BABA101}"/>
          </ac:picMkLst>
        </pc:picChg>
        <pc:picChg chg="add mod">
          <ac:chgData name="장은주" userId="ba4d9513-3c20-4208-a325-8d189ef2d051" providerId="ADAL" clId="{C4012930-4B42-0946-A845-4EF1F7D5512E}" dt="2020-11-14T16:45:56.844" v="1616" actId="26606"/>
          <ac:picMkLst>
            <pc:docMk/>
            <pc:sldMk cId="149674558" sldId="265"/>
            <ac:picMk id="7" creationId="{101F515A-D99D-A34C-A6DD-FAE3D163B68C}"/>
          </ac:picMkLst>
        </pc:picChg>
        <pc:picChg chg="add">
          <ac:chgData name="장은주" userId="ba4d9513-3c20-4208-a325-8d189ef2d051" providerId="ADAL" clId="{C4012930-4B42-0946-A845-4EF1F7D5512E}" dt="2020-11-14T16:45:56.844" v="1616" actId="26606"/>
          <ac:picMkLst>
            <pc:docMk/>
            <pc:sldMk cId="149674558" sldId="265"/>
            <ac:picMk id="18" creationId="{D5A16967-5C32-4A48-9F02-4F0228AC8DBA}"/>
          </ac:picMkLst>
        </pc:picChg>
        <pc:cxnChg chg="add">
          <ac:chgData name="장은주" userId="ba4d9513-3c20-4208-a325-8d189ef2d051" providerId="ADAL" clId="{C4012930-4B42-0946-A845-4EF1F7D5512E}" dt="2020-11-14T16:45:56.844" v="1616" actId="26606"/>
          <ac:cxnSpMkLst>
            <pc:docMk/>
            <pc:sldMk cId="149674558" sldId="265"/>
            <ac:cxnSpMk id="14" creationId="{19AB0109-1C89-41F0-9EDF-3DE017BE3F27}"/>
          </ac:cxnSpMkLst>
        </pc:cxnChg>
        <pc:cxnChg chg="add">
          <ac:chgData name="장은주" userId="ba4d9513-3c20-4208-a325-8d189ef2d051" providerId="ADAL" clId="{C4012930-4B42-0946-A845-4EF1F7D5512E}" dt="2020-11-14T16:45:56.844" v="1616" actId="26606"/>
          <ac:cxnSpMkLst>
            <pc:docMk/>
            <pc:sldMk cId="149674558" sldId="265"/>
            <ac:cxnSpMk id="20" creationId="{942D078B-EF20-4DB1-AA1B-87F212C56A9A}"/>
          </ac:cxnSpMkLst>
        </pc:cxnChg>
      </pc:sldChg>
      <pc:sldChg chg="addSp modSp new mod modTransition setBg">
        <pc:chgData name="장은주" userId="ba4d9513-3c20-4208-a325-8d189ef2d051" providerId="ADAL" clId="{C4012930-4B42-0946-A845-4EF1F7D5512E}" dt="2020-11-15T22:30:49.064" v="6613"/>
        <pc:sldMkLst>
          <pc:docMk/>
          <pc:sldMk cId="2051734351" sldId="266"/>
        </pc:sldMkLst>
        <pc:spChg chg="mod">
          <ac:chgData name="장은주" userId="ba4d9513-3c20-4208-a325-8d189ef2d051" providerId="ADAL" clId="{C4012930-4B42-0946-A845-4EF1F7D5512E}" dt="2020-11-14T16:53:55.754" v="1930" actId="1076"/>
          <ac:spMkLst>
            <pc:docMk/>
            <pc:sldMk cId="2051734351" sldId="266"/>
            <ac:spMk id="2" creationId="{23021AA5-64C6-DC48-BB00-56E17DC2ABE0}"/>
          </ac:spMkLst>
        </pc:spChg>
        <pc:spChg chg="mod">
          <ac:chgData name="장은주" userId="ba4d9513-3c20-4208-a325-8d189ef2d051" providerId="ADAL" clId="{C4012930-4B42-0946-A845-4EF1F7D5512E}" dt="2020-11-14T17:07:03.972" v="2316" actId="20577"/>
          <ac:spMkLst>
            <pc:docMk/>
            <pc:sldMk cId="2051734351" sldId="266"/>
            <ac:spMk id="3" creationId="{22A97AFE-C3EA-1F41-B0FC-2453F6284401}"/>
          </ac:spMkLst>
        </pc:spChg>
        <pc:spChg chg="add">
          <ac:chgData name="장은주" userId="ba4d9513-3c20-4208-a325-8d189ef2d051" providerId="ADAL" clId="{C4012930-4B42-0946-A845-4EF1F7D5512E}" dt="2020-11-14T16:53:09.446" v="1922" actId="26606"/>
          <ac:spMkLst>
            <pc:docMk/>
            <pc:sldMk cId="2051734351" sldId="266"/>
            <ac:spMk id="12" creationId="{742C14A9-3617-46DD-9FC4-ED828A7D3E6F}"/>
          </ac:spMkLst>
        </pc:spChg>
        <pc:spChg chg="add">
          <ac:chgData name="장은주" userId="ba4d9513-3c20-4208-a325-8d189ef2d051" providerId="ADAL" clId="{C4012930-4B42-0946-A845-4EF1F7D5512E}" dt="2020-11-14T16:53:09.446" v="1922" actId="26606"/>
          <ac:spMkLst>
            <pc:docMk/>
            <pc:sldMk cId="2051734351" sldId="266"/>
            <ac:spMk id="16" creationId="{19E5CB6C-D5A1-44AB-BAD0-E76C67ED2802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2051734351" sldId="266"/>
            <ac:picMk id="4" creationId="{F0DDB5A7-FB6E-A54A-9050-1F5F4EFC6BFE}"/>
          </ac:picMkLst>
        </pc:picChg>
        <pc:picChg chg="add mod">
          <ac:chgData name="장은주" userId="ba4d9513-3c20-4208-a325-8d189ef2d051" providerId="ADAL" clId="{C4012930-4B42-0946-A845-4EF1F7D5512E}" dt="2020-11-14T16:53:09.446" v="1922" actId="26606"/>
          <ac:picMkLst>
            <pc:docMk/>
            <pc:sldMk cId="2051734351" sldId="266"/>
            <ac:picMk id="5" creationId="{4F874A90-D79D-5E44-9CC6-AA2E46F41340}"/>
          </ac:picMkLst>
        </pc:picChg>
        <pc:picChg chg="add mod">
          <ac:chgData name="장은주" userId="ba4d9513-3c20-4208-a325-8d189ef2d051" providerId="ADAL" clId="{C4012930-4B42-0946-A845-4EF1F7D5512E}" dt="2020-11-14T16:53:09.446" v="1922" actId="26606"/>
          <ac:picMkLst>
            <pc:docMk/>
            <pc:sldMk cId="2051734351" sldId="266"/>
            <ac:picMk id="7" creationId="{FDF25DC8-726B-764B-88FE-2CAB8DBC7D25}"/>
          </ac:picMkLst>
        </pc:picChg>
        <pc:picChg chg="add">
          <ac:chgData name="장은주" userId="ba4d9513-3c20-4208-a325-8d189ef2d051" providerId="ADAL" clId="{C4012930-4B42-0946-A845-4EF1F7D5512E}" dt="2020-11-14T16:53:09.446" v="1922" actId="26606"/>
          <ac:picMkLst>
            <pc:docMk/>
            <pc:sldMk cId="2051734351" sldId="266"/>
            <ac:picMk id="18" creationId="{D5A16967-5C32-4A48-9F02-4F0228AC8DBA}"/>
          </ac:picMkLst>
        </pc:picChg>
        <pc:cxnChg chg="add">
          <ac:chgData name="장은주" userId="ba4d9513-3c20-4208-a325-8d189ef2d051" providerId="ADAL" clId="{C4012930-4B42-0946-A845-4EF1F7D5512E}" dt="2020-11-14T16:53:09.446" v="1922" actId="26606"/>
          <ac:cxnSpMkLst>
            <pc:docMk/>
            <pc:sldMk cId="2051734351" sldId="266"/>
            <ac:cxnSpMk id="14" creationId="{19AB0109-1C89-41F0-9EDF-3DE017BE3F27}"/>
          </ac:cxnSpMkLst>
        </pc:cxnChg>
        <pc:cxnChg chg="add">
          <ac:chgData name="장은주" userId="ba4d9513-3c20-4208-a325-8d189ef2d051" providerId="ADAL" clId="{C4012930-4B42-0946-A845-4EF1F7D5512E}" dt="2020-11-14T16:53:09.446" v="1922" actId="26606"/>
          <ac:cxnSpMkLst>
            <pc:docMk/>
            <pc:sldMk cId="2051734351" sldId="266"/>
            <ac:cxnSpMk id="20" creationId="{942D078B-EF20-4DB1-AA1B-87F212C56A9A}"/>
          </ac:cxnSpMkLst>
        </pc:cxn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930244929" sldId="267"/>
        </pc:sldMkLst>
        <pc:spChg chg="mod">
          <ac:chgData name="장은주" userId="ba4d9513-3c20-4208-a325-8d189ef2d051" providerId="ADAL" clId="{C4012930-4B42-0946-A845-4EF1F7D5512E}" dt="2020-11-14T16:54:50.236" v="1960" actId="1076"/>
          <ac:spMkLst>
            <pc:docMk/>
            <pc:sldMk cId="930244929" sldId="267"/>
            <ac:spMk id="2" creationId="{2D7B1049-7C8F-0F4C-9513-817926EC743F}"/>
          </ac:spMkLst>
        </pc:spChg>
        <pc:spChg chg="mod">
          <ac:chgData name="장은주" userId="ba4d9513-3c20-4208-a325-8d189ef2d051" providerId="ADAL" clId="{C4012930-4B42-0946-A845-4EF1F7D5512E}" dt="2020-11-14T16:59:54.164" v="2121" actId="13926"/>
          <ac:spMkLst>
            <pc:docMk/>
            <pc:sldMk cId="930244929" sldId="267"/>
            <ac:spMk id="3" creationId="{9C9705EC-7DD5-EC49-8DDE-04082043D7A8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930244929" sldId="267"/>
            <ac:picMk id="4" creationId="{2FB68B6A-96F7-6D40-9F15-67BBE8CD1B4B}"/>
          </ac:picMkLst>
        </pc:pic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4247470754" sldId="268"/>
        </pc:sldMkLst>
        <pc:spChg chg="mod">
          <ac:chgData name="장은주" userId="ba4d9513-3c20-4208-a325-8d189ef2d051" providerId="ADAL" clId="{C4012930-4B42-0946-A845-4EF1F7D5512E}" dt="2020-11-14T17:05:46.397" v="2283" actId="1076"/>
          <ac:spMkLst>
            <pc:docMk/>
            <pc:sldMk cId="4247470754" sldId="268"/>
            <ac:spMk id="2" creationId="{B739664F-5C8B-3647-B6C9-886A76F43462}"/>
          </ac:spMkLst>
        </pc:spChg>
        <pc:spChg chg="mod">
          <ac:chgData name="장은주" userId="ba4d9513-3c20-4208-a325-8d189ef2d051" providerId="ADAL" clId="{C4012930-4B42-0946-A845-4EF1F7D5512E}" dt="2020-11-14T17:05:01.130" v="2280" actId="13926"/>
          <ac:spMkLst>
            <pc:docMk/>
            <pc:sldMk cId="4247470754" sldId="268"/>
            <ac:spMk id="3" creationId="{DB4EC86A-EDB7-3341-9C12-04340EEEBA5E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4247470754" sldId="268"/>
            <ac:picMk id="4" creationId="{02F92F85-F4BC-7D4B-AD8A-7AB0BE8AFD99}"/>
          </ac:picMkLst>
        </pc:pic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1372350319" sldId="269"/>
        </pc:sldMkLst>
        <pc:spChg chg="mod">
          <ac:chgData name="장은주" userId="ba4d9513-3c20-4208-a325-8d189ef2d051" providerId="ADAL" clId="{C4012930-4B42-0946-A845-4EF1F7D5512E}" dt="2020-11-14T17:15:24.039" v="2826" actId="1076"/>
          <ac:spMkLst>
            <pc:docMk/>
            <pc:sldMk cId="1372350319" sldId="269"/>
            <ac:spMk id="2" creationId="{2F62E2AF-2BB9-E642-9055-382C3BE9F114}"/>
          </ac:spMkLst>
        </pc:spChg>
        <pc:spChg chg="mod">
          <ac:chgData name="장은주" userId="ba4d9513-3c20-4208-a325-8d189ef2d051" providerId="ADAL" clId="{C4012930-4B42-0946-A845-4EF1F7D5512E}" dt="2020-11-14T17:13:17.101" v="2685" actId="13926"/>
          <ac:spMkLst>
            <pc:docMk/>
            <pc:sldMk cId="1372350319" sldId="269"/>
            <ac:spMk id="3" creationId="{2B16ECF0-3EC4-4A4D-84B4-6E9B3E45B1F2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1372350319" sldId="269"/>
            <ac:picMk id="4" creationId="{D5DBD9EC-23F8-874A-9256-2D30C483110C}"/>
          </ac:picMkLst>
        </pc:picChg>
      </pc:sldChg>
      <pc:sldChg chg="modSp new del mod">
        <pc:chgData name="장은주" userId="ba4d9513-3c20-4208-a325-8d189ef2d051" providerId="ADAL" clId="{C4012930-4B42-0946-A845-4EF1F7D5512E}" dt="2020-11-14T17:10:56.821" v="2458" actId="2696"/>
        <pc:sldMkLst>
          <pc:docMk/>
          <pc:sldMk cId="2150489479" sldId="269"/>
        </pc:sldMkLst>
        <pc:spChg chg="mod">
          <ac:chgData name="장은주" userId="ba4d9513-3c20-4208-a325-8d189ef2d051" providerId="ADAL" clId="{C4012930-4B42-0946-A845-4EF1F7D5512E}" dt="2020-11-14T17:08:03.156" v="2335" actId="1076"/>
          <ac:spMkLst>
            <pc:docMk/>
            <pc:sldMk cId="2150489479" sldId="269"/>
            <ac:spMk id="2" creationId="{592D703B-991F-5449-8BF9-DF104FB6CC69}"/>
          </ac:spMkLst>
        </pc:spChg>
        <pc:spChg chg="mod">
          <ac:chgData name="장은주" userId="ba4d9513-3c20-4208-a325-8d189ef2d051" providerId="ADAL" clId="{C4012930-4B42-0946-A845-4EF1F7D5512E}" dt="2020-11-14T17:10:40.962" v="2457" actId="20577"/>
          <ac:spMkLst>
            <pc:docMk/>
            <pc:sldMk cId="2150489479" sldId="269"/>
            <ac:spMk id="3" creationId="{79A89448-264C-6F4E-A8FA-A9F1BE7530A1}"/>
          </ac:spMkLst>
        </pc:sp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510356695" sldId="270"/>
        </pc:sldMkLst>
        <pc:spChg chg="mod">
          <ac:chgData name="장은주" userId="ba4d9513-3c20-4208-a325-8d189ef2d051" providerId="ADAL" clId="{C4012930-4B42-0946-A845-4EF1F7D5512E}" dt="2020-11-14T17:15:18.954" v="2825" actId="1076"/>
          <ac:spMkLst>
            <pc:docMk/>
            <pc:sldMk cId="510356695" sldId="270"/>
            <ac:spMk id="2" creationId="{3BD570FB-D41E-3540-9537-1AB7E728B817}"/>
          </ac:spMkLst>
        </pc:spChg>
        <pc:spChg chg="mod">
          <ac:chgData name="장은주" userId="ba4d9513-3c20-4208-a325-8d189ef2d051" providerId="ADAL" clId="{C4012930-4B42-0946-A845-4EF1F7D5512E}" dt="2020-11-14T17:16:10.772" v="2912" actId="20577"/>
          <ac:spMkLst>
            <pc:docMk/>
            <pc:sldMk cId="510356695" sldId="270"/>
            <ac:spMk id="3" creationId="{9F36F3CF-98C3-6F44-A2A3-747B32E72ABD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510356695" sldId="270"/>
            <ac:picMk id="4" creationId="{112C2947-C222-2347-8AD0-30F1D17EDC07}"/>
          </ac:picMkLst>
        </pc:pic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1019077408" sldId="271"/>
        </pc:sldMkLst>
        <pc:spChg chg="mod">
          <ac:chgData name="장은주" userId="ba4d9513-3c20-4208-a325-8d189ef2d051" providerId="ADAL" clId="{C4012930-4B42-0946-A845-4EF1F7D5512E}" dt="2020-11-14T17:15:36.919" v="2842" actId="1076"/>
          <ac:spMkLst>
            <pc:docMk/>
            <pc:sldMk cId="1019077408" sldId="271"/>
            <ac:spMk id="2" creationId="{96EFF09B-5EBB-C445-912A-B31DD47E8AF1}"/>
          </ac:spMkLst>
        </pc:spChg>
        <pc:spChg chg="mod">
          <ac:chgData name="장은주" userId="ba4d9513-3c20-4208-a325-8d189ef2d051" providerId="ADAL" clId="{C4012930-4B42-0946-A845-4EF1F7D5512E}" dt="2020-11-14T17:18:02.673" v="3035" actId="13926"/>
          <ac:spMkLst>
            <pc:docMk/>
            <pc:sldMk cId="1019077408" sldId="271"/>
            <ac:spMk id="3" creationId="{1F4C302C-C961-404B-A69B-1E477CBFDD25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1019077408" sldId="271"/>
            <ac:picMk id="4" creationId="{1F4BC8DF-2CD8-0046-A5E6-AA9B951E03F1}"/>
          </ac:picMkLst>
        </pc:pic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3938336271" sldId="272"/>
        </pc:sldMkLst>
        <pc:spChg chg="mod">
          <ac:chgData name="장은주" userId="ba4d9513-3c20-4208-a325-8d189ef2d051" providerId="ADAL" clId="{C4012930-4B42-0946-A845-4EF1F7D5512E}" dt="2020-11-14T17:21:39.869" v="3239" actId="1076"/>
          <ac:spMkLst>
            <pc:docMk/>
            <pc:sldMk cId="3938336271" sldId="272"/>
            <ac:spMk id="2" creationId="{8825F021-2FE6-0F43-B7BA-AED05D1989CE}"/>
          </ac:spMkLst>
        </pc:spChg>
        <pc:spChg chg="mod">
          <ac:chgData name="장은주" userId="ba4d9513-3c20-4208-a325-8d189ef2d051" providerId="ADAL" clId="{C4012930-4B42-0946-A845-4EF1F7D5512E}" dt="2020-11-14T17:21:36.626" v="3238" actId="13926"/>
          <ac:spMkLst>
            <pc:docMk/>
            <pc:sldMk cId="3938336271" sldId="272"/>
            <ac:spMk id="3" creationId="{D463151D-0DC5-A144-8184-BDAEE74306E7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3938336271" sldId="272"/>
            <ac:picMk id="4" creationId="{8EDDDFD5-CD69-5140-B61F-1C397A017EFD}"/>
          </ac:picMkLst>
        </pc:picChg>
      </pc:sldChg>
      <pc:sldChg chg="addSp del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999010996" sldId="273"/>
        </pc:sldMkLst>
        <pc:spChg chg="mod">
          <ac:chgData name="장은주" userId="ba4d9513-3c20-4208-a325-8d189ef2d051" providerId="ADAL" clId="{C4012930-4B42-0946-A845-4EF1F7D5512E}" dt="2020-11-14T17:24:04.872" v="3307" actId="1076"/>
          <ac:spMkLst>
            <pc:docMk/>
            <pc:sldMk cId="999010996" sldId="273"/>
            <ac:spMk id="2" creationId="{C53DA04F-B677-D64D-BCC1-BE8CF2910056}"/>
          </ac:spMkLst>
        </pc:spChg>
        <pc:spChg chg="del">
          <ac:chgData name="장은주" userId="ba4d9513-3c20-4208-a325-8d189ef2d051" providerId="ADAL" clId="{C4012930-4B42-0946-A845-4EF1F7D5512E}" dt="2020-11-14T17:23:02.664" v="3246" actId="931"/>
          <ac:spMkLst>
            <pc:docMk/>
            <pc:sldMk cId="999010996" sldId="273"/>
            <ac:spMk id="3" creationId="{02CD3717-8886-9E46-ABF0-36AD5ED81981}"/>
          </ac:spMkLst>
        </pc:spChg>
        <pc:spChg chg="add del mod">
          <ac:chgData name="장은주" userId="ba4d9513-3c20-4208-a325-8d189ef2d051" providerId="ADAL" clId="{C4012930-4B42-0946-A845-4EF1F7D5512E}" dt="2020-11-14T17:23:59.497" v="3306" actId="478"/>
          <ac:spMkLst>
            <pc:docMk/>
            <pc:sldMk cId="999010996" sldId="273"/>
            <ac:spMk id="6" creationId="{1F314726-A179-6241-A1B6-5378DC8F0F53}"/>
          </ac:spMkLst>
        </pc:spChg>
        <pc:spChg chg="add mod">
          <ac:chgData name="장은주" userId="ba4d9513-3c20-4208-a325-8d189ef2d051" providerId="ADAL" clId="{C4012930-4B42-0946-A845-4EF1F7D5512E}" dt="2020-11-14T17:24:34.694" v="3349" actId="1076"/>
          <ac:spMkLst>
            <pc:docMk/>
            <pc:sldMk cId="999010996" sldId="273"/>
            <ac:spMk id="7" creationId="{D88CD45F-DCDB-4E41-97BD-36CCD2044D4C}"/>
          </ac:spMkLst>
        </pc:spChg>
        <pc:spChg chg="add mod">
          <ac:chgData name="장은주" userId="ba4d9513-3c20-4208-a325-8d189ef2d051" providerId="ADAL" clId="{C4012930-4B42-0946-A845-4EF1F7D5512E}" dt="2020-11-14T17:31:15.454" v="3631" actId="20577"/>
          <ac:spMkLst>
            <pc:docMk/>
            <pc:sldMk cId="999010996" sldId="273"/>
            <ac:spMk id="8" creationId="{FEB9E5A0-E10C-8F42-B666-D6F58C464500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999010996" sldId="273"/>
            <ac:picMk id="3" creationId="{BC4108D5-73EF-7541-B629-3655D9055FBB}"/>
          </ac:picMkLst>
        </pc:picChg>
        <pc:picChg chg="add mod">
          <ac:chgData name="장은주" userId="ba4d9513-3c20-4208-a325-8d189ef2d051" providerId="ADAL" clId="{C4012930-4B42-0946-A845-4EF1F7D5512E}" dt="2020-11-14T17:24:07.063" v="3308" actId="1076"/>
          <ac:picMkLst>
            <pc:docMk/>
            <pc:sldMk cId="999010996" sldId="273"/>
            <ac:picMk id="5" creationId="{E815E7A2-B0E8-1C44-985B-F4938E639780}"/>
          </ac:picMkLst>
        </pc:picChg>
      </pc:sldChg>
      <pc:sldChg chg="addSp del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3555240705" sldId="274"/>
        </pc:sldMkLst>
        <pc:spChg chg="add mod">
          <ac:chgData name="장은주" userId="ba4d9513-3c20-4208-a325-8d189ef2d051" providerId="ADAL" clId="{C4012930-4B42-0946-A845-4EF1F7D5512E}" dt="2020-11-15T20:16:12.934" v="6520" actId="20577"/>
          <ac:spMkLst>
            <pc:docMk/>
            <pc:sldMk cId="3555240705" sldId="274"/>
            <ac:spMk id="2" creationId="{C8E8AC5F-659C-B446-B06C-2641B5CA8A95}"/>
          </ac:spMkLst>
        </pc:spChg>
        <pc:spChg chg="add del mod">
          <ac:chgData name="장은주" userId="ba4d9513-3c20-4208-a325-8d189ef2d051" providerId="ADAL" clId="{C4012930-4B42-0946-A845-4EF1F7D5512E}" dt="2020-11-14T17:33:03.862" v="3649"/>
          <ac:spMkLst>
            <pc:docMk/>
            <pc:sldMk cId="3555240705" sldId="274"/>
            <ac:spMk id="5" creationId="{E7D05CD0-5206-C046-AECC-397F20D71EBA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3555240705" sldId="274"/>
            <ac:picMk id="3" creationId="{15C2D172-B660-CF43-B202-0D43EEB39ACF}"/>
          </ac:picMkLst>
        </pc:picChg>
        <pc:picChg chg="add mod">
          <ac:chgData name="장은주" userId="ba4d9513-3c20-4208-a325-8d189ef2d051" providerId="ADAL" clId="{C4012930-4B42-0946-A845-4EF1F7D5512E}" dt="2020-11-14T17:32:36.061" v="3647" actId="1076"/>
          <ac:picMkLst>
            <pc:docMk/>
            <pc:sldMk cId="3555240705" sldId="274"/>
            <ac:picMk id="4" creationId="{64DFE1B4-1DA1-0244-B4DD-3CA725E3FC42}"/>
          </ac:picMkLst>
        </pc:pic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1008180122" sldId="275"/>
        </pc:sldMkLst>
        <pc:spChg chg="mod">
          <ac:chgData name="장은주" userId="ba4d9513-3c20-4208-a325-8d189ef2d051" providerId="ADAL" clId="{C4012930-4B42-0946-A845-4EF1F7D5512E}" dt="2020-11-14T17:36:29.057" v="3857" actId="1076"/>
          <ac:spMkLst>
            <pc:docMk/>
            <pc:sldMk cId="1008180122" sldId="275"/>
            <ac:spMk id="2" creationId="{8280A025-6522-8B4D-BE91-963DEB4B4B57}"/>
          </ac:spMkLst>
        </pc:spChg>
        <pc:spChg chg="add mod">
          <ac:chgData name="장은주" userId="ba4d9513-3c20-4208-a325-8d189ef2d051" providerId="ADAL" clId="{C4012930-4B42-0946-A845-4EF1F7D5512E}" dt="2020-11-14T17:36:32.821" v="3858" actId="20577"/>
          <ac:spMkLst>
            <pc:docMk/>
            <pc:sldMk cId="1008180122" sldId="275"/>
            <ac:spMk id="3" creationId="{4E57D4E9-275F-734C-8D06-9F9246884AF6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1008180122" sldId="275"/>
            <ac:picMk id="4" creationId="{8AFCDACD-6698-D84A-A4B4-50493A858711}"/>
          </ac:picMkLst>
        </pc:picChg>
      </pc:sldChg>
      <pc:sldChg chg="new del">
        <pc:chgData name="장은주" userId="ba4d9513-3c20-4208-a325-8d189ef2d051" providerId="ADAL" clId="{C4012930-4B42-0946-A845-4EF1F7D5512E}" dt="2020-11-14T17:33:56.492" v="3651" actId="680"/>
        <pc:sldMkLst>
          <pc:docMk/>
          <pc:sldMk cId="2134370822" sldId="275"/>
        </pc:sldMkLst>
      </pc:sldChg>
      <pc:sldChg chg="new del">
        <pc:chgData name="장은주" userId="ba4d9513-3c20-4208-a325-8d189ef2d051" providerId="ADAL" clId="{C4012930-4B42-0946-A845-4EF1F7D5512E}" dt="2020-11-14T17:34:01.116" v="3653" actId="680"/>
        <pc:sldMkLst>
          <pc:docMk/>
          <pc:sldMk cId="4151394800" sldId="275"/>
        </pc:sldMkLst>
      </pc:sldChg>
      <pc:sldChg chg="new del">
        <pc:chgData name="장은주" userId="ba4d9513-3c20-4208-a325-8d189ef2d051" providerId="ADAL" clId="{C4012930-4B42-0946-A845-4EF1F7D5512E}" dt="2020-11-14T17:36:42.866" v="3860" actId="680"/>
        <pc:sldMkLst>
          <pc:docMk/>
          <pc:sldMk cId="382854938" sldId="276"/>
        </pc:sldMkLst>
      </pc:sldChg>
      <pc:sldChg chg="addSp del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3564543575" sldId="276"/>
        </pc:sldMkLst>
        <pc:spChg chg="mod">
          <ac:chgData name="장은주" userId="ba4d9513-3c20-4208-a325-8d189ef2d051" providerId="ADAL" clId="{C4012930-4B42-0946-A845-4EF1F7D5512E}" dt="2020-11-14T17:38:40.290" v="3999" actId="1076"/>
          <ac:spMkLst>
            <pc:docMk/>
            <pc:sldMk cId="3564543575" sldId="276"/>
            <ac:spMk id="2" creationId="{58393CF8-4D27-B44B-A4AC-68C1E8BF71A9}"/>
          </ac:spMkLst>
        </pc:spChg>
        <pc:spChg chg="mod">
          <ac:chgData name="장은주" userId="ba4d9513-3c20-4208-a325-8d189ef2d051" providerId="ADAL" clId="{C4012930-4B42-0946-A845-4EF1F7D5512E}" dt="2020-11-14T17:39:09.215" v="4000" actId="1076"/>
          <ac:spMkLst>
            <pc:docMk/>
            <pc:sldMk cId="3564543575" sldId="276"/>
            <ac:spMk id="3" creationId="{7B031042-6DE1-DE48-BE6E-86B913530B7E}"/>
          </ac:spMkLst>
        </pc:spChg>
        <pc:spChg chg="add del mod">
          <ac:chgData name="장은주" userId="ba4d9513-3c20-4208-a325-8d189ef2d051" providerId="ADAL" clId="{C4012930-4B42-0946-A845-4EF1F7D5512E}" dt="2020-11-14T17:40:43.634" v="4061"/>
          <ac:spMkLst>
            <pc:docMk/>
            <pc:sldMk cId="3564543575" sldId="276"/>
            <ac:spMk id="4" creationId="{2F00A8FC-8B99-EC40-96F4-722FB6834357}"/>
          </ac:spMkLst>
        </pc:spChg>
        <pc:spChg chg="add mod">
          <ac:chgData name="장은주" userId="ba4d9513-3c20-4208-a325-8d189ef2d051" providerId="ADAL" clId="{C4012930-4B42-0946-A845-4EF1F7D5512E}" dt="2020-11-14T17:40:40.300" v="4058" actId="1076"/>
          <ac:spMkLst>
            <pc:docMk/>
            <pc:sldMk cId="3564543575" sldId="276"/>
            <ac:spMk id="5" creationId="{DE9BE5F9-B81E-A047-869F-1445272E7FCD}"/>
          </ac:spMkLst>
        </pc:spChg>
        <pc:spChg chg="add mod">
          <ac:chgData name="장은주" userId="ba4d9513-3c20-4208-a325-8d189ef2d051" providerId="ADAL" clId="{C4012930-4B42-0946-A845-4EF1F7D5512E}" dt="2020-11-14T17:40:48.905" v="4063" actId="14100"/>
          <ac:spMkLst>
            <pc:docMk/>
            <pc:sldMk cId="3564543575" sldId="276"/>
            <ac:spMk id="6" creationId="{D2BAF6E9-9713-E742-BA0E-588A30933C07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3564543575" sldId="276"/>
            <ac:picMk id="4" creationId="{BE29B0DF-9672-FE4A-B792-1A7056C6087F}"/>
          </ac:picMkLst>
        </pc:pic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3040956580" sldId="277"/>
        </pc:sldMkLst>
        <pc:spChg chg="mod">
          <ac:chgData name="장은주" userId="ba4d9513-3c20-4208-a325-8d189ef2d051" providerId="ADAL" clId="{C4012930-4B42-0946-A845-4EF1F7D5512E}" dt="2020-11-14T17:42:00.238" v="4072" actId="20577"/>
          <ac:spMkLst>
            <pc:docMk/>
            <pc:sldMk cId="3040956580" sldId="277"/>
            <ac:spMk id="2" creationId="{05D4037A-613B-054E-91FE-33798C8DDE4B}"/>
          </ac:spMkLst>
        </pc:spChg>
        <pc:spChg chg="mod">
          <ac:chgData name="장은주" userId="ba4d9513-3c20-4208-a325-8d189ef2d051" providerId="ADAL" clId="{C4012930-4B42-0946-A845-4EF1F7D5512E}" dt="2020-11-14T18:05:18.496" v="5479" actId="20577"/>
          <ac:spMkLst>
            <pc:docMk/>
            <pc:sldMk cId="3040956580" sldId="277"/>
            <ac:spMk id="3" creationId="{13CBC31F-2EAC-7241-9D9A-C864FEA532AD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3040956580" sldId="277"/>
            <ac:picMk id="4" creationId="{FB9479AD-CB92-194D-8226-B3000ACFA22C}"/>
          </ac:picMkLst>
        </pc:pic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1199428957" sldId="278"/>
        </pc:sldMkLst>
        <pc:spChg chg="mod">
          <ac:chgData name="장은주" userId="ba4d9513-3c20-4208-a325-8d189ef2d051" providerId="ADAL" clId="{C4012930-4B42-0946-A845-4EF1F7D5512E}" dt="2020-11-14T17:51:46.036" v="4775" actId="1076"/>
          <ac:spMkLst>
            <pc:docMk/>
            <pc:sldMk cId="1199428957" sldId="278"/>
            <ac:spMk id="2" creationId="{E1025E14-9AAA-474F-8AAE-585D2BC31D7F}"/>
          </ac:spMkLst>
        </pc:spChg>
        <pc:spChg chg="mod">
          <ac:chgData name="장은주" userId="ba4d9513-3c20-4208-a325-8d189ef2d051" providerId="ADAL" clId="{C4012930-4B42-0946-A845-4EF1F7D5512E}" dt="2020-11-14T17:58:29.266" v="5188" actId="1076"/>
          <ac:spMkLst>
            <pc:docMk/>
            <pc:sldMk cId="1199428957" sldId="278"/>
            <ac:spMk id="3" creationId="{180E04E4-FEEA-4949-88A1-C15A81E33CAE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1199428957" sldId="278"/>
            <ac:picMk id="4" creationId="{9A2E3F94-C2B8-434B-BDC4-31B8E1C57F8F}"/>
          </ac:picMkLst>
        </pc:pic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626464523" sldId="279"/>
        </pc:sldMkLst>
        <pc:spChg chg="mod">
          <ac:chgData name="장은주" userId="ba4d9513-3c20-4208-a325-8d189ef2d051" providerId="ADAL" clId="{C4012930-4B42-0946-A845-4EF1F7D5512E}" dt="2020-11-14T17:58:22.774" v="5187" actId="1076"/>
          <ac:spMkLst>
            <pc:docMk/>
            <pc:sldMk cId="626464523" sldId="279"/>
            <ac:spMk id="2" creationId="{B40E8C70-0FAC-904C-BB28-1A26314EEA9D}"/>
          </ac:spMkLst>
        </pc:spChg>
        <pc:spChg chg="mod">
          <ac:chgData name="장은주" userId="ba4d9513-3c20-4208-a325-8d189ef2d051" providerId="ADAL" clId="{C4012930-4B42-0946-A845-4EF1F7D5512E}" dt="2020-11-14T17:58:19.495" v="5186" actId="13926"/>
          <ac:spMkLst>
            <pc:docMk/>
            <pc:sldMk cId="626464523" sldId="279"/>
            <ac:spMk id="3" creationId="{DA7E8FD7-17FD-DC4D-A401-7751D4381C85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626464523" sldId="279"/>
            <ac:picMk id="4" creationId="{F2F7F549-C003-704B-A0BF-60B56940FB39}"/>
          </ac:picMkLst>
        </pc:picChg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3225599397" sldId="280"/>
        </pc:sldMkLst>
        <pc:spChg chg="mod">
          <ac:chgData name="장은주" userId="ba4d9513-3c20-4208-a325-8d189ef2d051" providerId="ADAL" clId="{C4012930-4B42-0946-A845-4EF1F7D5512E}" dt="2020-11-14T18:04:22.266" v="5478" actId="1076"/>
          <ac:spMkLst>
            <pc:docMk/>
            <pc:sldMk cId="3225599397" sldId="280"/>
            <ac:spMk id="2" creationId="{B141C363-7557-124D-9558-F5690404F08F}"/>
          </ac:spMkLst>
        </pc:spChg>
        <pc:spChg chg="mod">
          <ac:chgData name="장은주" userId="ba4d9513-3c20-4208-a325-8d189ef2d051" providerId="ADAL" clId="{C4012930-4B42-0946-A845-4EF1F7D5512E}" dt="2020-11-14T20:29:14.904" v="5480" actId="20577"/>
          <ac:spMkLst>
            <pc:docMk/>
            <pc:sldMk cId="3225599397" sldId="280"/>
            <ac:spMk id="3" creationId="{C9ABE5CD-90E3-2A4C-8350-670CE8624DD1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3225599397" sldId="280"/>
            <ac:picMk id="4" creationId="{B8A75EF9-538B-7D43-9BBC-BFA87740601B}"/>
          </ac:picMkLst>
        </pc:picChg>
      </pc:sldChg>
      <pc:sldChg chg="addSp modSp new mod modTransition">
        <pc:chgData name="장은주" userId="ba4d9513-3c20-4208-a325-8d189ef2d051" providerId="ADAL" clId="{C4012930-4B42-0946-A845-4EF1F7D5512E}" dt="2020-11-16T10:55:54.339" v="6660" actId="20577"/>
        <pc:sldMkLst>
          <pc:docMk/>
          <pc:sldMk cId="4194753449" sldId="281"/>
        </pc:sldMkLst>
        <pc:spChg chg="mod">
          <ac:chgData name="장은주" userId="ba4d9513-3c20-4208-a325-8d189ef2d051" providerId="ADAL" clId="{C4012930-4B42-0946-A845-4EF1F7D5512E}" dt="2020-11-16T10:40:38.939" v="6638" actId="20577"/>
          <ac:spMkLst>
            <pc:docMk/>
            <pc:sldMk cId="4194753449" sldId="281"/>
            <ac:spMk id="2" creationId="{2B9AE580-5E94-414A-A388-DE9BC73006C3}"/>
          </ac:spMkLst>
        </pc:spChg>
        <pc:spChg chg="mod">
          <ac:chgData name="장은주" userId="ba4d9513-3c20-4208-a325-8d189ef2d051" providerId="ADAL" clId="{C4012930-4B42-0946-A845-4EF1F7D5512E}" dt="2020-11-16T10:55:54.339" v="6660" actId="20577"/>
          <ac:spMkLst>
            <pc:docMk/>
            <pc:sldMk cId="4194753449" sldId="281"/>
            <ac:spMk id="3" creationId="{9BBB8F86-53B8-364E-90CA-D1CF14B55CE9}"/>
          </ac:spMkLst>
        </pc:spChg>
        <pc:spChg chg="add mod">
          <ac:chgData name="장은주" userId="ba4d9513-3c20-4208-a325-8d189ef2d051" providerId="ADAL" clId="{C4012930-4B42-0946-A845-4EF1F7D5512E}" dt="2020-11-14T20:42:53.923" v="6071" actId="1076"/>
          <ac:spMkLst>
            <pc:docMk/>
            <pc:sldMk cId="4194753449" sldId="281"/>
            <ac:spMk id="4" creationId="{CEF6A0F8-7103-F445-979B-74388B4CB0F0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4194753449" sldId="281"/>
            <ac:picMk id="5" creationId="{26B304C6-977A-7A47-9B16-40B656E80FDA}"/>
          </ac:picMkLst>
        </pc:picChg>
        <pc:picChg chg="add mod">
          <ac:chgData name="장은주" userId="ba4d9513-3c20-4208-a325-8d189ef2d051" providerId="ADAL" clId="{C4012930-4B42-0946-A845-4EF1F7D5512E}" dt="2020-11-14T20:46:41.901" v="6140" actId="29295"/>
          <ac:picMkLst>
            <pc:docMk/>
            <pc:sldMk cId="4194753449" sldId="281"/>
            <ac:picMk id="6" creationId="{A2B01E6F-523D-AB41-9597-D46922FD08D3}"/>
          </ac:picMkLst>
        </pc:picChg>
      </pc:sldChg>
      <pc:sldChg chg="addSp delSp modSp new mod modTransition setBg modAnim">
        <pc:chgData name="장은주" userId="ba4d9513-3c20-4208-a325-8d189ef2d051" providerId="ADAL" clId="{C4012930-4B42-0946-A845-4EF1F7D5512E}" dt="2020-11-16T10:53:28.701" v="6658"/>
        <pc:sldMkLst>
          <pc:docMk/>
          <pc:sldMk cId="4004163613" sldId="282"/>
        </pc:sldMkLst>
        <pc:spChg chg="mod">
          <ac:chgData name="장은주" userId="ba4d9513-3c20-4208-a325-8d189ef2d051" providerId="ADAL" clId="{C4012930-4B42-0946-A845-4EF1F7D5512E}" dt="2020-11-14T20:51:48.437" v="6196" actId="26606"/>
          <ac:spMkLst>
            <pc:docMk/>
            <pc:sldMk cId="4004163613" sldId="282"/>
            <ac:spMk id="2" creationId="{4134F009-2DA9-2F44-8C75-D3A2501B6BE3}"/>
          </ac:spMkLst>
        </pc:spChg>
        <pc:spChg chg="del">
          <ac:chgData name="장은주" userId="ba4d9513-3c20-4208-a325-8d189ef2d051" providerId="ADAL" clId="{C4012930-4B42-0946-A845-4EF1F7D5512E}" dt="2020-11-14T20:51:38.186" v="6193" actId="931"/>
          <ac:spMkLst>
            <pc:docMk/>
            <pc:sldMk cId="4004163613" sldId="282"/>
            <ac:spMk id="3" creationId="{DC24DAF8-BCEA-2B4C-858D-B43A609C207B}"/>
          </ac:spMkLst>
        </pc:spChg>
        <pc:spChg chg="add del mod">
          <ac:chgData name="장은주" userId="ba4d9513-3c20-4208-a325-8d189ef2d051" providerId="ADAL" clId="{C4012930-4B42-0946-A845-4EF1F7D5512E}" dt="2020-11-15T20:52:13.981" v="6602" actId="478"/>
          <ac:spMkLst>
            <pc:docMk/>
            <pc:sldMk cId="4004163613" sldId="282"/>
            <ac:spMk id="8" creationId="{8F5932BA-94A8-E843-ADE3-15B1F9A683EF}"/>
          </ac:spMkLst>
        </pc:spChg>
        <pc:spChg chg="add mod">
          <ac:chgData name="장은주" userId="ba4d9513-3c20-4208-a325-8d189ef2d051" providerId="ADAL" clId="{C4012930-4B42-0946-A845-4EF1F7D5512E}" dt="2020-11-14T20:56:46.684" v="6245" actId="14100"/>
          <ac:spMkLst>
            <pc:docMk/>
            <pc:sldMk cId="4004163613" sldId="282"/>
            <ac:spMk id="9" creationId="{259EDFF6-9EB1-4788-9DDC-B3D0D78E8D5A}"/>
          </ac:spMkLst>
        </pc:spChg>
        <pc:spChg chg="add">
          <ac:chgData name="장은주" userId="ba4d9513-3c20-4208-a325-8d189ef2d051" providerId="ADAL" clId="{C4012930-4B42-0946-A845-4EF1F7D5512E}" dt="2020-11-14T20:51:48.437" v="6196" actId="26606"/>
          <ac:spMkLst>
            <pc:docMk/>
            <pc:sldMk cId="4004163613" sldId="282"/>
            <ac:spMk id="12" creationId="{35C3D674-3D59-4E93-80CA-0C0A9095E816}"/>
          </ac:spMkLst>
        </pc:spChg>
        <pc:spChg chg="add">
          <ac:chgData name="장은주" userId="ba4d9513-3c20-4208-a325-8d189ef2d051" providerId="ADAL" clId="{C4012930-4B42-0946-A845-4EF1F7D5512E}" dt="2020-11-14T20:51:48.437" v="6196" actId="26606"/>
          <ac:spMkLst>
            <pc:docMk/>
            <pc:sldMk cId="4004163613" sldId="282"/>
            <ac:spMk id="16" creationId="{EF2A81E1-BCBE-426B-8C09-33274E69409D}"/>
          </ac:spMkLst>
        </pc:spChg>
        <pc:picChg chg="add del mod">
          <ac:chgData name="장은주" userId="ba4d9513-3c20-4208-a325-8d189ef2d051" providerId="ADAL" clId="{C4012930-4B42-0946-A845-4EF1F7D5512E}" dt="2020-11-16T10:49:39.102" v="6653"/>
          <ac:picMkLst>
            <pc:docMk/>
            <pc:sldMk cId="4004163613" sldId="282"/>
            <ac:picMk id="3" creationId="{4D461EE9-DF34-724E-A367-647232036E09}"/>
          </ac:picMkLst>
        </pc:picChg>
        <pc:picChg chg="add del mod">
          <ac:chgData name="장은주" userId="ba4d9513-3c20-4208-a325-8d189ef2d051" providerId="ADAL" clId="{C4012930-4B42-0946-A845-4EF1F7D5512E}" dt="2020-11-16T10:51:14.599" v="6656"/>
          <ac:picMkLst>
            <pc:docMk/>
            <pc:sldMk cId="4004163613" sldId="282"/>
            <ac:picMk id="4" creationId="{4C3B22FD-C101-DD42-8DD7-B0FBB97AA7CC}"/>
          </ac:picMkLst>
        </pc:picChg>
        <pc:picChg chg="add mod">
          <ac:chgData name="장은주" userId="ba4d9513-3c20-4208-a325-8d189ef2d051" providerId="ADAL" clId="{C4012930-4B42-0946-A845-4EF1F7D5512E}" dt="2020-11-15T20:52:24.061" v="6605" actId="14100"/>
          <ac:picMkLst>
            <pc:docMk/>
            <pc:sldMk cId="4004163613" sldId="282"/>
            <ac:picMk id="5" creationId="{66FACDE8-B16B-DD41-A583-9E0B493E3721}"/>
          </ac:picMkLst>
        </pc:picChg>
        <pc:picChg chg="add mod">
          <ac:chgData name="장은주" userId="ba4d9513-3c20-4208-a325-8d189ef2d051" providerId="ADAL" clId="{C4012930-4B42-0946-A845-4EF1F7D5512E}" dt="2020-11-16T10:53:28.701" v="6658"/>
          <ac:picMkLst>
            <pc:docMk/>
            <pc:sldMk cId="4004163613" sldId="282"/>
            <ac:picMk id="6" creationId="{811100F9-1003-EA42-9C88-CBB288BDFC1E}"/>
          </ac:picMkLst>
        </pc:picChg>
        <pc:picChg chg="add">
          <ac:chgData name="장은주" userId="ba4d9513-3c20-4208-a325-8d189ef2d051" providerId="ADAL" clId="{C4012930-4B42-0946-A845-4EF1F7D5512E}" dt="2020-11-14T20:51:48.437" v="6196" actId="26606"/>
          <ac:picMkLst>
            <pc:docMk/>
            <pc:sldMk cId="4004163613" sldId="282"/>
            <ac:picMk id="18" creationId="{39D1DDD4-5BB3-45BA-B9B3-06B62299AD79}"/>
          </ac:picMkLst>
        </pc:picChg>
        <pc:cxnChg chg="add mod">
          <ac:chgData name="장은주" userId="ba4d9513-3c20-4208-a325-8d189ef2d051" providerId="ADAL" clId="{C4012930-4B42-0946-A845-4EF1F7D5512E}" dt="2020-11-15T20:52:28.598" v="6606" actId="14100"/>
          <ac:cxnSpMkLst>
            <pc:docMk/>
            <pc:sldMk cId="4004163613" sldId="282"/>
            <ac:cxnSpMk id="7" creationId="{D14B1E3F-2812-E144-80F0-512114BF6D29}"/>
          </ac:cxnSpMkLst>
        </pc:cxnChg>
        <pc:cxnChg chg="add">
          <ac:chgData name="장은주" userId="ba4d9513-3c20-4208-a325-8d189ef2d051" providerId="ADAL" clId="{C4012930-4B42-0946-A845-4EF1F7D5512E}" dt="2020-11-14T20:51:48.437" v="6196" actId="26606"/>
          <ac:cxnSpMkLst>
            <pc:docMk/>
            <pc:sldMk cId="4004163613" sldId="282"/>
            <ac:cxnSpMk id="14" creationId="{C884B8F8-FDC9-498B-9960-5D7260AFCB03}"/>
          </ac:cxnSpMkLst>
        </pc:cxnChg>
        <pc:cxnChg chg="add">
          <ac:chgData name="장은주" userId="ba4d9513-3c20-4208-a325-8d189ef2d051" providerId="ADAL" clId="{C4012930-4B42-0946-A845-4EF1F7D5512E}" dt="2020-11-14T20:51:48.437" v="6196" actId="26606"/>
          <ac:cxnSpMkLst>
            <pc:docMk/>
            <pc:sldMk cId="4004163613" sldId="282"/>
            <ac:cxnSpMk id="20" creationId="{A24DAE64-2302-42EA-8239-F2F0775CA5AD}"/>
          </ac:cxnSpMkLst>
        </pc:cxnChg>
      </pc:sldChg>
      <pc:sldChg chg="new del">
        <pc:chgData name="장은주" userId="ba4d9513-3c20-4208-a325-8d189ef2d051" providerId="ADAL" clId="{C4012930-4B42-0946-A845-4EF1F7D5512E}" dt="2020-11-14T21:01:01.836" v="6263" actId="2696"/>
        <pc:sldMkLst>
          <pc:docMk/>
          <pc:sldMk cId="2172094973" sldId="283"/>
        </pc:sldMkLst>
      </pc:sldChg>
      <pc:sldChg chg="addSp modSp new mod modTransition">
        <pc:chgData name="장은주" userId="ba4d9513-3c20-4208-a325-8d189ef2d051" providerId="ADAL" clId="{C4012930-4B42-0946-A845-4EF1F7D5512E}" dt="2020-11-15T22:30:49.064" v="6613"/>
        <pc:sldMkLst>
          <pc:docMk/>
          <pc:sldMk cId="3446676806" sldId="283"/>
        </pc:sldMkLst>
        <pc:spChg chg="add mod">
          <ac:chgData name="장은주" userId="ba4d9513-3c20-4208-a325-8d189ef2d051" providerId="ADAL" clId="{C4012930-4B42-0946-A845-4EF1F7D5512E}" dt="2020-11-14T21:02:56.028" v="6296" actId="1076"/>
          <ac:spMkLst>
            <pc:docMk/>
            <pc:sldMk cId="3446676806" sldId="283"/>
            <ac:spMk id="2" creationId="{3F041125-D0DA-8645-B2E9-A4BF64FEE8A7}"/>
          </ac:spMkLst>
        </pc:spChg>
        <pc:picChg chg="add mod">
          <ac:chgData name="장은주" userId="ba4d9513-3c20-4208-a325-8d189ef2d051" providerId="ADAL" clId="{C4012930-4B42-0946-A845-4EF1F7D5512E}" dt="2020-11-15T22:30:49.064" v="6613"/>
          <ac:picMkLst>
            <pc:docMk/>
            <pc:sldMk cId="3446676806" sldId="283"/>
            <ac:picMk id="3" creationId="{5BA66428-B31A-E74D-869D-0E03A3F2A422}"/>
          </ac:picMkLst>
        </pc:picChg>
        <pc:picChg chg="add mod">
          <ac:chgData name="장은주" userId="ba4d9513-3c20-4208-a325-8d189ef2d051" providerId="ADAL" clId="{C4012930-4B42-0946-A845-4EF1F7D5512E}" dt="2020-11-14T21:02:59.616" v="6297" actId="1076"/>
          <ac:picMkLst>
            <pc:docMk/>
            <pc:sldMk cId="3446676806" sldId="283"/>
            <ac:picMk id="4" creationId="{B6049128-6AAB-DE47-9A2A-BF6B33E71CBE}"/>
          </ac:picMkLst>
        </pc:picChg>
      </pc:sldChg>
      <pc:sldChg chg="addSp delSp modSp new mod modTransition modAnim">
        <pc:chgData name="장은주" userId="ba4d9513-3c20-4208-a325-8d189ef2d051" providerId="ADAL" clId="{C4012930-4B42-0946-A845-4EF1F7D5512E}" dt="2020-11-15T22:52:05.722" v="6617"/>
        <pc:sldMkLst>
          <pc:docMk/>
          <pc:sldMk cId="2482702616" sldId="284"/>
        </pc:sldMkLst>
        <pc:graphicFrameChg chg="add del modGraphic">
          <ac:chgData name="장은주" userId="ba4d9513-3c20-4208-a325-8d189ef2d051" providerId="ADAL" clId="{C4012930-4B42-0946-A845-4EF1F7D5512E}" dt="2020-11-15T19:58:06.959" v="6307" actId="478"/>
          <ac:graphicFrameMkLst>
            <pc:docMk/>
            <pc:sldMk cId="2482702616" sldId="284"/>
            <ac:graphicFrameMk id="2" creationId="{272F1001-3190-2C43-BFF4-8EC81A562FB3}"/>
          </ac:graphicFrameMkLst>
        </pc:graphicFrameChg>
        <pc:graphicFrameChg chg="add del mod modGraphic">
          <ac:chgData name="장은주" userId="ba4d9513-3c20-4208-a325-8d189ef2d051" providerId="ADAL" clId="{C4012930-4B42-0946-A845-4EF1F7D5512E}" dt="2020-11-15T19:58:44.090" v="6316" actId="478"/>
          <ac:graphicFrameMkLst>
            <pc:docMk/>
            <pc:sldMk cId="2482702616" sldId="284"/>
            <ac:graphicFrameMk id="3" creationId="{AA39B2E6-E8AE-7E49-87AE-918C0F2EA35E}"/>
          </ac:graphicFrameMkLst>
        </pc:graphicFrameChg>
        <pc:graphicFrameChg chg="add mod modGraphic">
          <ac:chgData name="장은주" userId="ba4d9513-3c20-4208-a325-8d189ef2d051" providerId="ADAL" clId="{C4012930-4B42-0946-A845-4EF1F7D5512E}" dt="2020-11-15T20:03:01.579" v="6476" actId="113"/>
          <ac:graphicFrameMkLst>
            <pc:docMk/>
            <pc:sldMk cId="2482702616" sldId="284"/>
            <ac:graphicFrameMk id="4" creationId="{8DEAA869-DA45-DB4E-B9E7-0DCDC1D8E735}"/>
          </ac:graphicFrameMkLst>
        </pc:graphicFrameChg>
        <pc:picChg chg="add del mod">
          <ac:chgData name="장은주" userId="ba4d9513-3c20-4208-a325-8d189ef2d051" providerId="ADAL" clId="{C4012930-4B42-0946-A845-4EF1F7D5512E}" dt="2020-11-15T22:51:15.087" v="6614"/>
          <ac:picMkLst>
            <pc:docMk/>
            <pc:sldMk cId="2482702616" sldId="284"/>
            <ac:picMk id="2" creationId="{60D2B0EB-6C66-0B42-828B-0420ABD503A2}"/>
          </ac:picMkLst>
        </pc:picChg>
        <pc:picChg chg="add del mod">
          <ac:chgData name="장은주" userId="ba4d9513-3c20-4208-a325-8d189ef2d051" providerId="ADAL" clId="{C4012930-4B42-0946-A845-4EF1F7D5512E}" dt="2020-11-15T22:51:48.901" v="6616"/>
          <ac:picMkLst>
            <pc:docMk/>
            <pc:sldMk cId="2482702616" sldId="284"/>
            <ac:picMk id="3" creationId="{DE4F3BE0-1CAC-5742-8B08-AFAFA9F0E42B}"/>
          </ac:picMkLst>
        </pc:picChg>
        <pc:picChg chg="add mod">
          <ac:chgData name="장은주" userId="ba4d9513-3c20-4208-a325-8d189ef2d051" providerId="ADAL" clId="{C4012930-4B42-0946-A845-4EF1F7D5512E}" dt="2020-11-15T22:52:05.722" v="6617"/>
          <ac:picMkLst>
            <pc:docMk/>
            <pc:sldMk cId="2482702616" sldId="284"/>
            <ac:picMk id="5" creationId="{62CAEB18-343D-BF44-9858-D70867474769}"/>
          </ac:picMkLst>
        </pc:picChg>
      </pc:sldChg>
      <pc:sldChg chg="addSp delSp modSp new mod modTransition modAnim">
        <pc:chgData name="장은주" userId="ba4d9513-3c20-4208-a325-8d189ef2d051" providerId="ADAL" clId="{C4012930-4B42-0946-A845-4EF1F7D5512E}" dt="2020-11-16T10:48:40.154" v="6652"/>
        <pc:sldMkLst>
          <pc:docMk/>
          <pc:sldMk cId="2056837344" sldId="285"/>
        </pc:sldMkLst>
        <pc:spChg chg="mod">
          <ac:chgData name="장은주" userId="ba4d9513-3c20-4208-a325-8d189ef2d051" providerId="ADAL" clId="{C4012930-4B42-0946-A845-4EF1F7D5512E}" dt="2020-11-15T20:47:44.547" v="6532" actId="1076"/>
          <ac:spMkLst>
            <pc:docMk/>
            <pc:sldMk cId="2056837344" sldId="285"/>
            <ac:spMk id="2" creationId="{37689BC3-53B7-F144-9D4F-8F144A9C9A1E}"/>
          </ac:spMkLst>
        </pc:spChg>
        <pc:spChg chg="del">
          <ac:chgData name="장은주" userId="ba4d9513-3c20-4208-a325-8d189ef2d051" providerId="ADAL" clId="{C4012930-4B42-0946-A845-4EF1F7D5512E}" dt="2020-11-15T20:49:48.836" v="6534" actId="478"/>
          <ac:spMkLst>
            <pc:docMk/>
            <pc:sldMk cId="2056837344" sldId="285"/>
            <ac:spMk id="3" creationId="{43D8F846-7472-944B-B47E-E30DB176D0B6}"/>
          </ac:spMkLst>
        </pc:spChg>
        <pc:spChg chg="add mod">
          <ac:chgData name="장은주" userId="ba4d9513-3c20-4208-a325-8d189ef2d051" providerId="ADAL" clId="{C4012930-4B42-0946-A845-4EF1F7D5512E}" dt="2020-11-15T20:50:49.168" v="6583" actId="2711"/>
          <ac:spMkLst>
            <pc:docMk/>
            <pc:sldMk cId="2056837344" sldId="285"/>
            <ac:spMk id="4" creationId="{7C8CB304-6942-F84C-8CE6-E5CC4ADEB1A9}"/>
          </ac:spMkLst>
        </pc:spChg>
        <pc:spChg chg="add mod">
          <ac:chgData name="장은주" userId="ba4d9513-3c20-4208-a325-8d189ef2d051" providerId="ADAL" clId="{C4012930-4B42-0946-A845-4EF1F7D5512E}" dt="2020-11-15T20:51:13.619" v="6586" actId="207"/>
          <ac:spMkLst>
            <pc:docMk/>
            <pc:sldMk cId="2056837344" sldId="285"/>
            <ac:spMk id="5" creationId="{2A629F84-9F2E-5B4A-B129-4C5E398F5B3C}"/>
          </ac:spMkLst>
        </pc:spChg>
        <pc:picChg chg="add del mod">
          <ac:chgData name="장은주" userId="ba4d9513-3c20-4208-a325-8d189ef2d051" providerId="ADAL" clId="{C4012930-4B42-0946-A845-4EF1F7D5512E}" dt="2020-11-16T10:47:39.763" v="6647"/>
          <ac:picMkLst>
            <pc:docMk/>
            <pc:sldMk cId="2056837344" sldId="285"/>
            <ac:picMk id="3" creationId="{07431AED-792E-4E4B-A700-C2013F43E2F7}"/>
          </ac:picMkLst>
        </pc:picChg>
        <pc:picChg chg="add del mod">
          <ac:chgData name="장은주" userId="ba4d9513-3c20-4208-a325-8d189ef2d051" providerId="ADAL" clId="{C4012930-4B42-0946-A845-4EF1F7D5512E}" dt="2020-11-16T10:48:19.421" v="6650"/>
          <ac:picMkLst>
            <pc:docMk/>
            <pc:sldMk cId="2056837344" sldId="285"/>
            <ac:picMk id="6" creationId="{8CD00CFB-D1CE-FE4C-A7D9-BBA916589C33}"/>
          </ac:picMkLst>
        </pc:picChg>
        <pc:picChg chg="add mod">
          <ac:chgData name="장은주" userId="ba4d9513-3c20-4208-a325-8d189ef2d051" providerId="ADAL" clId="{C4012930-4B42-0946-A845-4EF1F7D5512E}" dt="2020-11-16T10:48:40.154" v="6652"/>
          <ac:picMkLst>
            <pc:docMk/>
            <pc:sldMk cId="2056837344" sldId="285"/>
            <ac:picMk id="9" creationId="{A582C4FF-F6BA-0346-830F-6ADADCAB859C}"/>
          </ac:picMkLst>
        </pc:picChg>
        <pc:cxnChg chg="add mod">
          <ac:chgData name="장은주" userId="ba4d9513-3c20-4208-a325-8d189ef2d051" providerId="ADAL" clId="{C4012930-4B42-0946-A845-4EF1F7D5512E}" dt="2020-11-15T20:51:41.372" v="6598" actId="692"/>
          <ac:cxnSpMkLst>
            <pc:docMk/>
            <pc:sldMk cId="2056837344" sldId="285"/>
            <ac:cxnSpMk id="7" creationId="{EAA70C44-4D46-DE40-968D-56743C4BBF4A}"/>
          </ac:cxnSpMkLst>
        </pc:cxnChg>
        <pc:cxnChg chg="add mod">
          <ac:chgData name="장은주" userId="ba4d9513-3c20-4208-a325-8d189ef2d051" providerId="ADAL" clId="{C4012930-4B42-0946-A845-4EF1F7D5512E}" dt="2020-11-15T20:52:03.788" v="6600" actId="1076"/>
          <ac:cxnSpMkLst>
            <pc:docMk/>
            <pc:sldMk cId="2056837344" sldId="285"/>
            <ac:cxnSpMk id="8" creationId="{08FF1784-34EA-6246-B49A-4E3B486BAFE5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26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15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34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46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31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68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66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40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</p:spTree>
    <p:extLst>
      <p:ext uri="{BB962C8B-B14F-4D97-AF65-F5344CB8AC3E}">
        <p14:creationId xmlns:p14="http://schemas.microsoft.com/office/powerpoint/2010/main" val="281480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2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06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07A65-F4C3-0449-AEA1-99F7C070ED3A}" type="datetimeFigureOut">
              <a:rPr kumimoji="1" lang="ko-Kore-CZ" altLang="en-US" smtClean="0"/>
              <a:t>11/16/2020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C273128-AF95-F443-90C5-9178EBB842DD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51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06A3A2B-3493-034E-ABF7-14BC022B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kumimoji="1" lang="en-US" altLang="en-US" sz="7200" dirty="0">
                <a:solidFill>
                  <a:srgbClr val="454545"/>
                </a:solidFill>
              </a:rPr>
              <a:t>Korean class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E30146-C04A-264D-9AC7-2C3DCABE8391}"/>
              </a:ext>
            </a:extLst>
          </p:cNvPr>
          <p:cNvSpPr txBox="1"/>
          <p:nvPr/>
        </p:nvSpPr>
        <p:spPr>
          <a:xfrm>
            <a:off x="5288692" y="4243483"/>
            <a:ext cx="248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dirty="0"/>
              <a:t> </a:t>
            </a:r>
            <a:r>
              <a:rPr kumimoji="1" lang="en-US" altLang="ko-KR" sz="2000" dirty="0">
                <a:solidFill>
                  <a:srgbClr val="C00000"/>
                </a:solidFill>
              </a:rPr>
              <a:t>week 2</a:t>
            </a:r>
            <a:endParaRPr kumimoji="1" lang="ko-Kore-CZ" altLang="en-US" sz="2000" dirty="0">
              <a:solidFill>
                <a:srgbClr val="C00000"/>
              </a:solidFill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484A765C-4D12-F742-BA2E-96ADDEC1F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56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8457"/>
    </mc:Choice>
    <mc:Fallback xmlns="">
      <p:transition spd="slow" advTm="4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CFE9F2A4-F108-184C-8F51-616F8BC5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616" y="1037730"/>
            <a:ext cx="5550357" cy="1049235"/>
          </a:xfrm>
        </p:spPr>
        <p:txBody>
          <a:bodyPr>
            <a:normAutofit/>
          </a:bodyPr>
          <a:lstStyle/>
          <a:p>
            <a:r>
              <a:rPr kumimoji="1" lang="en-US" altLang="ko-Kore-CZ" dirty="0"/>
              <a:t>Basic Word – (In Home)</a:t>
            </a:r>
            <a:endParaRPr kumimoji="1" lang="ko-Kore-CZ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E6FD5A-24BB-F14A-B25E-76DA2F39A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74" y="2159785"/>
            <a:ext cx="7155781" cy="3701919"/>
          </a:xfrm>
        </p:spPr>
        <p:txBody>
          <a:bodyPr>
            <a:normAutofit/>
          </a:bodyPr>
          <a:lstStyle/>
          <a:p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Mom 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– 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엄마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{ 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Eom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-ma}</a:t>
            </a:r>
          </a:p>
          <a:p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Dad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 - 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아빠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{ A-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bba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Older sister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– 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누나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언니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{ 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Nuna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 / Eon-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ni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Older brother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–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 형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오빠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{Hyeong / </a:t>
            </a:r>
            <a:r>
              <a:rPr kumimoji="1" lang="en-US" altLang="ko-KR" sz="2800">
                <a:latin typeface="AppleGothic" pitchFamily="2" charset="-127"/>
                <a:ea typeface="AppleGothic" pitchFamily="2" charset="-127"/>
              </a:rPr>
              <a:t>Oppa}</a:t>
            </a:r>
            <a:endParaRPr kumimoji="1" lang="en-US" altLang="ko-KR" sz="2800" dirty="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Family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 –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 가족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Gajok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457200" indent="-457200">
              <a:buAutoNum type="arabicPeriod"/>
            </a:pPr>
            <a:endParaRPr kumimoji="1" lang="en-US" altLang="ko-Kore-CZ" sz="2400" dirty="0"/>
          </a:p>
          <a:p>
            <a:pPr marL="0" indent="0">
              <a:buNone/>
            </a:pPr>
            <a:endParaRPr kumimoji="1" lang="ko-Kore-CZ" altLang="en-US" dirty="0"/>
          </a:p>
        </p:txBody>
      </p:sp>
      <p:pic>
        <p:nvPicPr>
          <p:cNvPr id="5" name="그래픽 4" descr="두 아이가 있는 가족">
            <a:extLst>
              <a:ext uri="{FF2B5EF4-FFF2-40B4-BE49-F238E27FC236}">
                <a16:creationId xmlns:a16="http://schemas.microsoft.com/office/drawing/2014/main" id="{99163F80-1A1D-0641-A186-7B418BABA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65059" y="481109"/>
            <a:ext cx="2491906" cy="2491906"/>
          </a:xfrm>
          <a:prstGeom prst="rect">
            <a:avLst/>
          </a:prstGeom>
        </p:spPr>
      </p:pic>
      <p:pic>
        <p:nvPicPr>
          <p:cNvPr id="7" name="그래픽 6" descr="홈1">
            <a:extLst>
              <a:ext uri="{FF2B5EF4-FFF2-40B4-BE49-F238E27FC236}">
                <a16:creationId xmlns:a16="http://schemas.microsoft.com/office/drawing/2014/main" id="{101F515A-D99D-A34C-A6DD-FAE3D163B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65058" y="3138486"/>
            <a:ext cx="2491907" cy="24919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4571312-2D4A-3746-B257-4CAC30037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71"/>
    </mc:Choice>
    <mc:Fallback xmlns="">
      <p:transition spd="slow" advTm="4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23021AA5-64C6-DC48-BB00-56E17DC2A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742" y="964625"/>
            <a:ext cx="5550357" cy="1049235"/>
          </a:xfrm>
        </p:spPr>
        <p:txBody>
          <a:bodyPr>
            <a:normAutofit/>
          </a:bodyPr>
          <a:lstStyle/>
          <a:p>
            <a:r>
              <a:rPr kumimoji="1" lang="en-US" altLang="ko-Kore-CZ" dirty="0"/>
              <a:t>Basic word – (in school)</a:t>
            </a:r>
            <a:endParaRPr kumimoji="1" lang="ko-Kore-CZ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97AFE-C3EA-1F41-B0FC-2453F6284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813176" cy="3780123"/>
          </a:xfrm>
        </p:spPr>
        <p:txBody>
          <a:bodyPr>
            <a:noAutofit/>
          </a:bodyPr>
          <a:lstStyle/>
          <a:p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Class</a:t>
            </a: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수업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Su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-up}</a:t>
            </a:r>
          </a:p>
          <a:p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Assignment</a:t>
            </a: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과제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Gwa-jae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Professor </a:t>
            </a: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–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교수님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Gyo-su-nim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Friend</a:t>
            </a: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친구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{ Ching-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gu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Bag</a:t>
            </a: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가방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{Ga-bang}</a:t>
            </a:r>
            <a:endParaRPr kumimoji="1" lang="ko-Kore-CZ" altLang="en-US" sz="32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5" name="그래픽 4" descr="학사모">
            <a:extLst>
              <a:ext uri="{FF2B5EF4-FFF2-40B4-BE49-F238E27FC236}">
                <a16:creationId xmlns:a16="http://schemas.microsoft.com/office/drawing/2014/main" id="{4F874A90-D79D-5E44-9CC6-AA2E46F41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65059" y="481109"/>
            <a:ext cx="2491906" cy="2491906"/>
          </a:xfrm>
          <a:prstGeom prst="rect">
            <a:avLst/>
          </a:prstGeom>
        </p:spPr>
      </p:pic>
      <p:pic>
        <p:nvPicPr>
          <p:cNvPr id="7" name="그래픽 6" descr="학교">
            <a:extLst>
              <a:ext uri="{FF2B5EF4-FFF2-40B4-BE49-F238E27FC236}">
                <a16:creationId xmlns:a16="http://schemas.microsoft.com/office/drawing/2014/main" id="{FDF25DC8-726B-764B-88FE-2CAB8DBC7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65058" y="3138486"/>
            <a:ext cx="2491907" cy="24919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F0DDB5A7-FB6E-A54A-9050-1F5F4EFC6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8"/>
    </mc:Choice>
    <mc:Fallback xmlns="">
      <p:transition spd="slow" advTm="3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7B1049-7C8F-0F4C-9513-817926EC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29" y="1161707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Basic sentence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C9705EC-7DD5-EC49-8DDE-04082043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6805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en-US" altLang="ko-Kore-CZ" sz="36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Hi/Hello</a:t>
            </a:r>
          </a:p>
          <a:p>
            <a:pPr marL="0" indent="0" algn="ctr">
              <a:buNone/>
            </a:pP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안녕하세요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An-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nyeong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-ha-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sae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)</a:t>
            </a:r>
          </a:p>
          <a:p>
            <a:pPr marL="0" indent="0" algn="ctr">
              <a:buNone/>
            </a:pPr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Bye</a:t>
            </a:r>
          </a:p>
          <a:p>
            <a:pPr marL="0" indent="0" algn="ctr">
              <a:buNone/>
            </a:pP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3200" dirty="0" err="1">
                <a:latin typeface="AppleGothic" pitchFamily="2" charset="-127"/>
                <a:ea typeface="AppleGothic" pitchFamily="2" charset="-127"/>
              </a:rPr>
              <a:t>안녕히계세요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An-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nyeong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hee-gae-sae-yo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)</a:t>
            </a:r>
            <a:endParaRPr kumimoji="1" lang="ko-Kore-CZ" altLang="en-US" sz="32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2FB68B6A-96F7-6D40-9F15-67BBE8CD1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7"/>
    </mc:Choice>
    <mc:Fallback xmlns="">
      <p:transition spd="slow" advTm="2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39664F-5C8B-3647-B6C9-886A76F43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552" y="1164206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Basic sentence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4EC86A-EDB7-3341-9C12-04340EEEB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Thank you</a:t>
            </a:r>
          </a:p>
          <a:p>
            <a:pPr marL="0" indent="0" algn="ctr">
              <a:buNone/>
            </a:pP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 :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감사합니다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(Gam-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sa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-hap-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ni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-da)</a:t>
            </a:r>
          </a:p>
          <a:p>
            <a:pPr marL="0" indent="0" algn="ctr">
              <a:buNone/>
            </a:pPr>
            <a:endParaRPr kumimoji="1" lang="en-US" altLang="ko-KR" sz="32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Sorry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marL="0" indent="0" algn="ctr">
              <a:buNone/>
            </a:pP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 :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미안합니다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Mi-an-hap-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ni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-da)</a:t>
            </a:r>
          </a:p>
          <a:p>
            <a:pPr marL="0" indent="0">
              <a:buNone/>
            </a:pPr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2F92F85-F4BC-7D4B-AD8A-7AB0BE8AF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6"/>
    </mc:Choice>
    <mc:Fallback xmlns="">
      <p:transition spd="slow" advTm="12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62E2AF-2BB9-E642-9055-382C3BE9F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352" y="1162865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Basic sentence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16ECF0-3EC4-4A4D-84B4-6E9B3E45B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What’s your name?</a:t>
            </a:r>
          </a:p>
          <a:p>
            <a:pPr marL="0" indent="0" algn="ctr">
              <a:buNone/>
            </a:pP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이름이 뭐예요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?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reum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mo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-ye-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)</a:t>
            </a:r>
          </a:p>
          <a:p>
            <a:pPr marL="0" indent="0" algn="ctr">
              <a:buNone/>
            </a:pPr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My name is ~</a:t>
            </a:r>
          </a:p>
          <a:p>
            <a:pPr marL="0" indent="0" algn="ctr">
              <a:buNone/>
            </a:pP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내 이름은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~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이에요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Nae-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reum-eun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 ~ 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-ye-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)</a:t>
            </a:r>
            <a:endParaRPr kumimoji="1" lang="ko-Kore-CZ" altLang="en-US" sz="32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D5DBD9EC-23F8-874A-9256-2D30C4831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6"/>
    </mc:Choice>
    <mc:Fallback xmlns="">
      <p:transition spd="slow" advTm="1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D570FB-D41E-3540-9537-1AB7E728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352" y="115050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Basic sentence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F36F3CF-98C3-6F44-A2A3-747B32E72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Nice to meet you</a:t>
            </a:r>
          </a:p>
          <a:p>
            <a:pPr marL="0" indent="0" algn="ctr">
              <a:buNone/>
            </a:pPr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만나서 반가워요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(man-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-bang-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-wo-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)</a:t>
            </a:r>
            <a:endParaRPr kumimoji="1" lang="ko-Kore-CZ" altLang="en-US" sz="32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112C2947-C222-2347-8AD0-30F1D17ED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1"/>
    </mc:Choice>
    <mc:Fallback xmlns="">
      <p:transition spd="slow" advTm="8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EFF09B-5EBB-C445-912A-B31DD47E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58" y="1199935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Basic sentence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4C302C-C961-404B-A69B-1E477CBFD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Where are you from?</a:t>
            </a:r>
          </a:p>
          <a:p>
            <a:pPr marL="0" indent="0" algn="ctr">
              <a:buNone/>
            </a:pP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어디에서 왔어요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? ( 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-di-ae-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-what-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?)</a:t>
            </a:r>
          </a:p>
          <a:p>
            <a:pPr marL="0" indent="0" algn="ctr">
              <a:buNone/>
            </a:pPr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I’m from ~</a:t>
            </a:r>
          </a:p>
          <a:p>
            <a:pPr marL="0" indent="0" algn="ctr">
              <a:buNone/>
            </a:pP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: ~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에서 왔어요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~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ae-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-what-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)</a:t>
            </a:r>
            <a:endParaRPr kumimoji="1" lang="ko-Kore-CZ" altLang="en-US" sz="32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1F4BC8DF-2CD8-0046-A5E6-AA9B951E0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9"/>
    </mc:Choice>
    <mc:Fallback xmlns="">
      <p:transition spd="slow" advTm="1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25F021-2FE6-0F43-B7BA-AED05D19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98" y="1125795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Basic sentence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463151D-0DC5-A144-8184-BDAEE7430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en-US" altLang="ko-Kore-CZ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Are you Czech?</a:t>
            </a:r>
          </a:p>
          <a:p>
            <a:pPr marL="0" indent="0" algn="ctr">
              <a:buNone/>
            </a:pPr>
            <a:r>
              <a:rPr kumimoji="1" lang="en-US" altLang="ko-Kore-CZ" sz="28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당신은 체코사람인가요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?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(dang-sin-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chae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-ko-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sa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-ram-in-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?)</a:t>
            </a:r>
          </a:p>
          <a:p>
            <a:pPr marL="0" indent="0" algn="ctr">
              <a:buNone/>
            </a:pPr>
            <a:endParaRPr kumimoji="1" lang="en-US" altLang="ko-Kore-CZ" sz="28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Yes / No</a:t>
            </a:r>
          </a:p>
          <a:p>
            <a:pPr marL="0" indent="0" algn="ctr">
              <a:buNone/>
            </a:pPr>
            <a:r>
              <a:rPr kumimoji="1" lang="en-US" altLang="ko-Kore-CZ" sz="28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네 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 아니요 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28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nae / a-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ni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8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)</a:t>
            </a:r>
            <a:endParaRPr kumimoji="1" lang="ko-Kore-CZ" altLang="en-US" sz="28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8EDDDFD5-CD69-5140-B61F-1C397A017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3"/>
    </mc:Choice>
    <mc:Fallback xmlns="">
      <p:transition spd="slow" advTm="1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3DA04F-B677-D64D-BCC1-BE8CF2910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714" y="118757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Plus</a:t>
            </a:r>
            <a:r>
              <a:rPr kumimoji="1" lang="ko-KR" altLang="en-US" dirty="0"/>
              <a:t>         </a:t>
            </a:r>
            <a:endParaRPr kumimoji="1" lang="ko-Kore-CZ" altLang="en-US" dirty="0"/>
          </a:p>
        </p:txBody>
      </p:sp>
      <p:pic>
        <p:nvPicPr>
          <p:cNvPr id="5" name="내용 개체 틀 4" descr="연필">
            <a:extLst>
              <a:ext uri="{FF2B5EF4-FFF2-40B4-BE49-F238E27FC236}">
                <a16:creationId xmlns:a16="http://schemas.microsoft.com/office/drawing/2014/main" id="{E815E7A2-B0E8-1C44-985B-F4938E639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14882" y="797795"/>
            <a:ext cx="914400" cy="914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CD45F-DCDB-4E41-97BD-36CCD2044D4C}"/>
              </a:ext>
            </a:extLst>
          </p:cNvPr>
          <p:cNvSpPr txBox="1"/>
          <p:nvPr/>
        </p:nvSpPr>
        <p:spPr>
          <a:xfrm>
            <a:off x="1535122" y="2052147"/>
            <a:ext cx="418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dirty="0"/>
              <a:t>Let’s learn name of country !</a:t>
            </a:r>
            <a:endParaRPr kumimoji="1" lang="ko-Kore-CZ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9E5A0-E10C-8F42-B666-D6F58C464500}"/>
              </a:ext>
            </a:extLst>
          </p:cNvPr>
          <p:cNvSpPr txBox="1"/>
          <p:nvPr/>
        </p:nvSpPr>
        <p:spPr>
          <a:xfrm>
            <a:off x="1535122" y="2669059"/>
            <a:ext cx="739881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Korea</a:t>
            </a:r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한국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(Han-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guk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)</a:t>
            </a:r>
          </a:p>
          <a:p>
            <a:pPr algn="ctr"/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Czech</a:t>
            </a:r>
            <a:r>
              <a:rPr kumimoji="1" lang="ko-KR" altLang="en-US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–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체코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 (Chae-ko)</a:t>
            </a:r>
          </a:p>
          <a:p>
            <a:pPr algn="ctr"/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sz="3200" dirty="0" smtClean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Germany</a:t>
            </a:r>
            <a:r>
              <a:rPr kumimoji="1" lang="ko-KR" altLang="en-US" sz="3200" dirty="0" smtClean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–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독일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Dok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-il)</a:t>
            </a:r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BC4108D5-73EF-7541-B629-3655D9055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9"/>
    </mc:Choice>
    <mc:Fallback xmlns="">
      <p:transition spd="slow" advTm="3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E8AC5F-659C-B446-B06C-2641B5CA8A95}"/>
              </a:ext>
            </a:extLst>
          </p:cNvPr>
          <p:cNvSpPr txBox="1"/>
          <p:nvPr/>
        </p:nvSpPr>
        <p:spPr>
          <a:xfrm>
            <a:off x="2248930" y="1210962"/>
            <a:ext cx="748819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Russia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–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러시아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(Leo-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si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-a)</a:t>
            </a:r>
          </a:p>
          <a:p>
            <a:pPr algn="ctr"/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R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Spain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– 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스페인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Seu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pae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-in)</a:t>
            </a:r>
          </a:p>
          <a:p>
            <a:pPr algn="ctr"/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Slovakia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–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슬로바키아</a:t>
            </a:r>
            <a:r>
              <a:rPr kumimoji="1" lang="en-US" altLang="ko-KR" sz="3200" dirty="0" smtClean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cs-CZ" altLang="ko-KR" sz="3200" dirty="0" err="1">
                <a:latin typeface="AppleGothic" pitchFamily="2" charset="-127"/>
                <a:ea typeface="AppleGothic" pitchFamily="2" charset="-127"/>
              </a:rPr>
              <a:t>S</a:t>
            </a:r>
            <a:r>
              <a:rPr kumimoji="1" lang="en-US" altLang="ko-KR" sz="3200" dirty="0" err="1" smtClean="0">
                <a:latin typeface="AppleGothic" pitchFamily="2" charset="-127"/>
                <a:ea typeface="AppleGothic" pitchFamily="2" charset="-127"/>
              </a:rPr>
              <a:t>eul</a:t>
            </a:r>
            <a:r>
              <a:rPr kumimoji="1" lang="en-US" altLang="ko-KR" sz="3200" dirty="0" smtClean="0">
                <a:latin typeface="AppleGothic" pitchFamily="2" charset="-127"/>
                <a:ea typeface="AppleGothic" pitchFamily="2" charset="-127"/>
              </a:rPr>
              <a:t>-lo-</a:t>
            </a:r>
            <a:r>
              <a:rPr kumimoji="1" lang="en-US" altLang="ko-KR" sz="3200" dirty="0" err="1" smtClean="0">
                <a:latin typeface="AppleGothic" pitchFamily="2" charset="-127"/>
                <a:ea typeface="AppleGothic" pitchFamily="2" charset="-127"/>
              </a:rPr>
              <a:t>ba</a:t>
            </a:r>
            <a:r>
              <a:rPr kumimoji="1" lang="en-US" altLang="ko-KR" sz="3200" dirty="0" smtClean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200" dirty="0" err="1" smtClean="0">
                <a:latin typeface="AppleGothic" pitchFamily="2" charset="-127"/>
                <a:ea typeface="AppleGothic" pitchFamily="2" charset="-127"/>
              </a:rPr>
              <a:t>ki</a:t>
            </a:r>
            <a:r>
              <a:rPr kumimoji="1" lang="en-US" altLang="ko-KR" sz="3200" dirty="0" smtClean="0">
                <a:latin typeface="AppleGothic" pitchFamily="2" charset="-127"/>
                <a:ea typeface="AppleGothic" pitchFamily="2" charset="-127"/>
              </a:rPr>
              <a:t>-a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)</a:t>
            </a:r>
          </a:p>
          <a:p>
            <a:pPr algn="ctr"/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France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–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프랑스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Peu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-rang-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seu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)</a:t>
            </a:r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그래픽 3" descr="지구본">
            <a:extLst>
              <a:ext uri="{FF2B5EF4-FFF2-40B4-BE49-F238E27FC236}">
                <a16:creationId xmlns:a16="http://schemas.microsoft.com/office/drawing/2014/main" id="{64DFE1B4-1DA1-0244-B4DD-3CA725E3F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82274" y="4317778"/>
            <a:ext cx="1419225" cy="1419225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15C2D172-B660-CF43-B202-0D43EEB39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0"/>
    </mc:Choice>
    <mc:Fallback xmlns="">
      <p:transition spd="slow" advTm="20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34EEA5-230C-044E-9E5C-28E7E870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ko-Kore-CZ" dirty="0"/>
              <a:t>index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56FD02-094D-A448-B105-CDB01A633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472932"/>
            <a:ext cx="9603275" cy="3450613"/>
          </a:xfrm>
        </p:spPr>
        <p:txBody>
          <a:bodyPr>
            <a:normAutofit/>
          </a:bodyPr>
          <a:lstStyle/>
          <a:p>
            <a:r>
              <a:rPr kumimoji="1" lang="en-US" altLang="ko-Kore-CZ" sz="3200" dirty="0"/>
              <a:t>Review</a:t>
            </a:r>
          </a:p>
          <a:p>
            <a:r>
              <a:rPr kumimoji="1" lang="en-US" altLang="ko-Kore-CZ" sz="3200" dirty="0" err="1"/>
              <a:t>Batchim</a:t>
            </a:r>
            <a:endParaRPr kumimoji="1" lang="en-US" altLang="ko-Kore-CZ" sz="3200" dirty="0"/>
          </a:p>
          <a:p>
            <a:r>
              <a:rPr kumimoji="1" lang="en-US" altLang="ko-Kore-CZ" sz="3200" dirty="0"/>
              <a:t>Basic word / sentence / dialogue</a:t>
            </a:r>
          </a:p>
          <a:p>
            <a:r>
              <a:rPr kumimoji="1" lang="en-US" altLang="ko-Kore-CZ" sz="3200" dirty="0"/>
              <a:t>Today’s Korean Culture (politeness,  dialect)</a:t>
            </a: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4BFEC208-9F53-E04D-AAF5-BDFF529A3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3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6"/>
    </mc:Choice>
    <mc:Fallback xmlns="">
      <p:transition spd="slow" advTm="16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80A025-6522-8B4D-BE91-963DEB4B4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514" y="1175221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Basic</a:t>
            </a:r>
            <a:r>
              <a:rPr kumimoji="1" lang="ko-KR" altLang="en-US" dirty="0"/>
              <a:t> </a:t>
            </a:r>
            <a:r>
              <a:rPr kumimoji="1" lang="en-US" altLang="ko-KR" dirty="0"/>
              <a:t>sentence</a:t>
            </a:r>
            <a:endParaRPr kumimoji="1" lang="ko-Kore-CZ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7D4E9-275F-734C-8D06-9F9246884AF6}"/>
              </a:ext>
            </a:extLst>
          </p:cNvPr>
          <p:cNvSpPr txBox="1"/>
          <p:nvPr/>
        </p:nvSpPr>
        <p:spPr>
          <a:xfrm>
            <a:off x="1853514" y="2335427"/>
            <a:ext cx="77476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 is this?</a:t>
            </a:r>
          </a:p>
          <a:p>
            <a:pPr algn="ctr"/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이게 뭐예요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?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i-gae-mo-yae-yo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algn="ctr"/>
            <a:endParaRPr kumimoji="1" lang="en-US" altLang="ko-KR" sz="3200" dirty="0">
              <a:latin typeface="AppleGothic" pitchFamily="2" charset="-127"/>
              <a:ea typeface="AppleGothic" pitchFamily="2" charset="-127"/>
            </a:endParaRPr>
          </a:p>
          <a:p>
            <a:pPr algn="ctr"/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sz="3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This is ~</a:t>
            </a:r>
          </a:p>
          <a:p>
            <a:pPr algn="ctr"/>
            <a:r>
              <a:rPr kumimoji="1" lang="en-US" altLang="ko-Kore-CZ" sz="32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이건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~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예요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i-geon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 ~ </a:t>
            </a:r>
            <a:r>
              <a:rPr kumimoji="1" lang="en-US" altLang="ko-KR" sz="3200" dirty="0" err="1">
                <a:latin typeface="AppleGothic" pitchFamily="2" charset="-127"/>
                <a:ea typeface="AppleGothic" pitchFamily="2" charset="-127"/>
              </a:rPr>
              <a:t>yae-yo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)</a:t>
            </a:r>
            <a:endParaRPr kumimoji="1" lang="ko-Kore-CZ" altLang="en-US" sz="32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8AFCDACD-6698-D84A-A4B4-50493A858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6"/>
    </mc:Choice>
    <mc:Fallback xmlns="">
      <p:transition spd="slow" advTm="11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393CF8-4D27-B44B-A4AC-68C1E8BF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573" y="115050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Basic grammar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031042-6DE1-DE48-BE6E-86B913530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109" y="1941591"/>
            <a:ext cx="9603275" cy="403907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It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이거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-geo)</a:t>
            </a:r>
          </a:p>
          <a:p>
            <a:pPr marL="0" indent="0" algn="ctr">
              <a:buNone/>
            </a:pP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This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그거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geu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-geo)</a:t>
            </a:r>
          </a:p>
          <a:p>
            <a:pPr marL="0" indent="0" algn="ctr">
              <a:buNone/>
            </a:pP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That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저거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-geo)</a:t>
            </a: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endParaRPr kumimoji="1" lang="ko-Kore-CZ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BE5F9-B81E-A047-869F-1445272E7FCD}"/>
              </a:ext>
            </a:extLst>
          </p:cNvPr>
          <p:cNvSpPr txBox="1"/>
          <p:nvPr/>
        </p:nvSpPr>
        <p:spPr>
          <a:xfrm>
            <a:off x="1260389" y="3130133"/>
            <a:ext cx="3818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These are  typical demonstrative </a:t>
            </a:r>
            <a:r>
              <a:rPr kumimoji="1" lang="en-US" altLang="ko-Kore-CZ" sz="2400" dirty="0" smtClean="0">
                <a:latin typeface="AppleGothic" pitchFamily="2" charset="-127"/>
                <a:ea typeface="AppleGothic" pitchFamily="2" charset="-127"/>
              </a:rPr>
              <a:t>pronoun</a:t>
            </a:r>
            <a:r>
              <a:rPr kumimoji="1" lang="cs-CZ" altLang="ko-Kore-CZ" sz="2400" dirty="0" smtClean="0">
                <a:latin typeface="AppleGothic" pitchFamily="2" charset="-127"/>
                <a:ea typeface="AppleGothic" pitchFamily="2" charset="-127"/>
              </a:rPr>
              <a:t>s</a:t>
            </a:r>
            <a:endParaRPr kumimoji="1" lang="ko-Kore-CZ" altLang="en-US" sz="2400" dirty="0"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6" name="오른쪽 화살표[R] 5">
            <a:extLst>
              <a:ext uri="{FF2B5EF4-FFF2-40B4-BE49-F238E27FC236}">
                <a16:creationId xmlns:a16="http://schemas.microsoft.com/office/drawing/2014/main" id="{D2BAF6E9-9713-E742-BA0E-588A30933C07}"/>
              </a:ext>
            </a:extLst>
          </p:cNvPr>
          <p:cNvSpPr/>
          <p:nvPr/>
        </p:nvSpPr>
        <p:spPr>
          <a:xfrm>
            <a:off x="5251623" y="3429000"/>
            <a:ext cx="988540" cy="532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E29B0DF-9672-FE4A-B792-1A7056C60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4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2"/>
    </mc:Choice>
    <mc:Fallback xmlns="">
      <p:transition spd="slow" advTm="28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D4037A-613B-054E-91FE-33798C8D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CZ" dirty="0"/>
              <a:t>Dialogue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3CBC31F-2EAC-7241-9D9A-C864FEA53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139299"/>
            <a:ext cx="9603275" cy="34506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ju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-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Hi, Nice to meet you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안녕하세요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,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만나서 반가워요 </a:t>
            </a: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an-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nyeong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-ha-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sae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, man-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-ban-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-wo-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)</a:t>
            </a:r>
          </a:p>
          <a:p>
            <a:pPr marL="0" indent="0" algn="ctr">
              <a:buNone/>
            </a:pP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Thomas -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Me too, What’s your name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 dirty="0" err="1">
                <a:latin typeface="AppleGothic" pitchFamily="2" charset="-127"/>
                <a:ea typeface="AppleGothic" pitchFamily="2" charset="-127"/>
              </a:rPr>
              <a:t>저도요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,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이름이 뭐예요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?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jed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-do-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i-reum-i-meo-yae-yo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?)</a:t>
            </a:r>
            <a:endParaRPr kumimoji="1" lang="ko-Kore-CZ" altLang="en-US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FB9479AD-CB92-194D-8226-B3000ACFA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6"/>
    </mc:Choice>
    <mc:Fallback xmlns="">
      <p:transition spd="slow" advTm="2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025E14-9AAA-474F-8AAE-585D2BC3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57" y="1224649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dialogue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0E04E4-FEEA-4949-88A1-C15A81E33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68" y="2028089"/>
            <a:ext cx="10435621" cy="3940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ju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-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My name is </a:t>
            </a:r>
            <a:r>
              <a:rPr kumimoji="1" lang="en-US" altLang="ko-Kore-CZ" sz="2400" dirty="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ore-CZ" sz="2400" dirty="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ju</a:t>
            </a:r>
            <a:r>
              <a:rPr kumimoji="1" lang="en-US" altLang="ko-KR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.</a:t>
            </a:r>
            <a:r>
              <a:rPr kumimoji="1" lang="ko-KR" altLang="en-US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And you?</a:t>
            </a:r>
            <a:endParaRPr kumimoji="1" lang="en-US" altLang="ko-Kore-CZ" sz="2400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제 이름은 </a:t>
            </a:r>
            <a:r>
              <a:rPr kumimoji="1" lang="ko-KR" altLang="en-US" sz="2400" dirty="0" err="1">
                <a:latin typeface="AppleGothic" pitchFamily="2" charset="-127"/>
                <a:ea typeface="AppleGothic" pitchFamily="2" charset="-127"/>
              </a:rPr>
              <a:t>은주예요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. </a:t>
            </a:r>
            <a:r>
              <a:rPr kumimoji="1" lang="ko-KR" altLang="en-US" sz="2400" dirty="0" err="1">
                <a:latin typeface="AppleGothic" pitchFamily="2" charset="-127"/>
                <a:ea typeface="AppleGothic" pitchFamily="2" charset="-127"/>
              </a:rPr>
              <a:t>당신은요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jae-i-reum-eun-eunju-yae-yo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. Dang-sin-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?)</a:t>
            </a:r>
          </a:p>
          <a:p>
            <a:pPr marL="0" indent="0" algn="ctr">
              <a:buNone/>
            </a:pPr>
            <a:endParaRPr kumimoji="1" lang="en-US" altLang="ko-KR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Thomas – </a:t>
            </a:r>
            <a:r>
              <a:rPr kumimoji="1" lang="en-US" altLang="ko-KR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am Thomas. Where are you from?</a:t>
            </a: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저는 </a:t>
            </a:r>
            <a:r>
              <a:rPr kumimoji="1" lang="ko-KR" altLang="en-US" sz="2400" dirty="0" err="1">
                <a:latin typeface="AppleGothic" pitchFamily="2" charset="-127"/>
                <a:ea typeface="AppleGothic" pitchFamily="2" charset="-127"/>
              </a:rPr>
              <a:t>토마스예요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.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어디에서 왔어요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-to-ma-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seu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yae-yo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. 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-di-ae-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-what-e-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?)</a:t>
            </a:r>
          </a:p>
          <a:p>
            <a:pPr marL="0" indent="0" algn="ctr">
              <a:buNone/>
            </a:pP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A2E3F94-C2B8-434B-BDC4-31B8E1C57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2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0"/>
    </mc:Choice>
    <mc:Fallback xmlns="">
      <p:transition spd="slow" advTm="1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0E8C70-0FAC-904C-BB28-1A26314E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644" y="115050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Dialogue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A7E8FD7-17FD-DC4D-A401-7751D4381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02275"/>
            <a:ext cx="9603275" cy="419972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ju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-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am from Korea.  Are you Czech?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저는 한국에서 왔어요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.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당신은 체코사람인가요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?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endParaRPr kumimoji="1" lang="en-US" altLang="ko-KR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han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guk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-ae-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-what-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. Dang-sin-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chae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-ko-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-ram-in-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)</a:t>
            </a:r>
          </a:p>
          <a:p>
            <a:pPr marL="0" indent="0" algn="ctr">
              <a:buNone/>
            </a:pP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Thomas-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No, I am from </a:t>
            </a:r>
            <a:r>
              <a:rPr kumimoji="1" lang="en-US" altLang="ko-Kore-CZ" sz="2400" dirty="0" smtClean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Germany</a:t>
            </a:r>
            <a:r>
              <a:rPr kumimoji="1" lang="en-US" altLang="ko-KR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.</a:t>
            </a:r>
            <a:endParaRPr kumimoji="1" lang="en-US" altLang="ko-Kore-CZ" sz="2400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아니요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,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저는 독일에서 왔어요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(a-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ni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dok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-il-ae-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-what-a-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)</a:t>
            </a: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F2F7F549-C003-704B-A0BF-60B56940F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6"/>
    </mc:Choice>
    <mc:Fallback xmlns="">
      <p:transition spd="slow" advTm="1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41C363-7557-124D-9558-F5690404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41" y="1175222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Dialogue</a:t>
            </a:r>
            <a:br>
              <a:rPr kumimoji="1" lang="en-US" altLang="ko-Kore-CZ" dirty="0"/>
            </a:b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9ABE5CD-90E3-2A4C-8350-670CE8624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89872"/>
            <a:ext cx="9603275" cy="3450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Yejin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cs-CZ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</a:t>
            </a:r>
            <a:r>
              <a:rPr kumimoji="1" lang="en-US" altLang="ko-Kore-CZ" sz="2400" dirty="0" smtClean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hat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is this? 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이건 뭐예요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?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 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-gun-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mo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yae-yo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?)</a:t>
            </a:r>
          </a:p>
          <a:p>
            <a:pPr marL="0" indent="0" algn="ctr">
              <a:buNone/>
            </a:pP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Derik-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It is my phone.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이건 나의 </a:t>
            </a:r>
            <a:r>
              <a:rPr kumimoji="1" lang="ko-KR" altLang="en-US" sz="2400" dirty="0" err="1">
                <a:latin typeface="AppleGothic" pitchFamily="2" charset="-127"/>
                <a:ea typeface="AppleGothic" pitchFamily="2" charset="-127"/>
              </a:rPr>
              <a:t>핸드폰이에요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.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-gun-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eu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-hand-phone-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yae-yo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)</a:t>
            </a:r>
            <a:endParaRPr kumimoji="1" lang="ko-Kore-CZ" altLang="en-US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8A75EF9-538B-7D43-9BBC-BFA877406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9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4"/>
    </mc:Choice>
    <mc:Fallback xmlns="">
      <p:transition spd="slow" advTm="2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9AE580-5E94-414A-A388-DE9BC730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433" y="111343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Today’s Korean culture - politeness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BB8F86-53B8-364E-90CA-D1CF14B55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62" y="2744781"/>
            <a:ext cx="10960444" cy="4113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  1.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Don’t eat until adult start eating.</a:t>
            </a:r>
          </a:p>
          <a:p>
            <a:pPr marL="0" indent="0">
              <a:buNone/>
            </a:pPr>
            <a:r>
              <a:rPr kumimoji="1" lang="en-US" altLang="ko-Kore-CZ" sz="2200" dirty="0">
                <a:latin typeface="AppleGothic" pitchFamily="2" charset="-127"/>
                <a:ea typeface="AppleGothic" pitchFamily="2" charset="-127"/>
              </a:rPr>
              <a:t>  2. Spoon is left side, chopsticks are right side. </a:t>
            </a:r>
          </a:p>
          <a:p>
            <a:pPr marL="0" indent="0">
              <a:buNone/>
            </a:pPr>
            <a:r>
              <a:rPr kumimoji="1" lang="en-US" altLang="ko-Kore-CZ" sz="2200" dirty="0">
                <a:latin typeface="AppleGothic" pitchFamily="2" charset="-127"/>
                <a:ea typeface="AppleGothic" pitchFamily="2" charset="-127"/>
              </a:rPr>
              <a:t>  3. When you before eat, should say ”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잘 먹겠습니다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.”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–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jal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meok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gae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seup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ni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-da}</a:t>
            </a:r>
          </a:p>
          <a:p>
            <a:pPr marL="0" indent="0">
              <a:buNone/>
            </a:pPr>
            <a:r>
              <a:rPr kumimoji="1" lang="en-US" altLang="ko-Kore-CZ" sz="2200" dirty="0">
                <a:latin typeface="AppleGothic" pitchFamily="2" charset="-127"/>
                <a:ea typeface="AppleGothic" pitchFamily="2" charset="-127"/>
              </a:rPr>
              <a:t>  4</a:t>
            </a:r>
            <a:r>
              <a:rPr kumimoji="1" lang="en-US" altLang="ko-Kore-CZ" sz="2200" dirty="0" smtClean="0">
                <a:latin typeface="AppleGothic" pitchFamily="2" charset="-127"/>
                <a:ea typeface="AppleGothic" pitchFamily="2" charset="-127"/>
              </a:rPr>
              <a:t>.</a:t>
            </a:r>
            <a:r>
              <a:rPr kumimoji="1" lang="cs-CZ" altLang="ko-Kore-CZ" sz="2200" dirty="0" smtClean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cs-CZ" altLang="ko-Kore-CZ" sz="2200" dirty="0">
                <a:latin typeface="AppleGothic" pitchFamily="2" charset="-127"/>
                <a:ea typeface="AppleGothic" pitchFamily="2" charset="-127"/>
              </a:rPr>
              <a:t>W</a:t>
            </a:r>
            <a:r>
              <a:rPr kumimoji="1" lang="en-US" altLang="ko-Kore-CZ" sz="2200" dirty="0" smtClean="0">
                <a:latin typeface="AppleGothic" pitchFamily="2" charset="-127"/>
                <a:ea typeface="AppleGothic" pitchFamily="2" charset="-127"/>
              </a:rPr>
              <a:t>hen </a:t>
            </a:r>
            <a:r>
              <a:rPr kumimoji="1" lang="en-US" altLang="ko-Kore-CZ" sz="2200" dirty="0">
                <a:latin typeface="AppleGothic" pitchFamily="2" charset="-127"/>
                <a:ea typeface="AppleGothic" pitchFamily="2" charset="-127"/>
              </a:rPr>
              <a:t>you finish eat, should say ＂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잘 먹었습니다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.”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–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jal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meok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eot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seup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ni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-da}</a:t>
            </a:r>
          </a:p>
          <a:p>
            <a:pPr marL="0" indent="0">
              <a:buNone/>
            </a:pP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5.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sz="2200" dirty="0">
                <a:latin typeface="AppleGothic" pitchFamily="2" charset="-127"/>
                <a:ea typeface="AppleGothic" pitchFamily="2" charset="-127"/>
              </a:rPr>
              <a:t>Don't make the sound of the spoon and the bowl collide</a:t>
            </a:r>
            <a:r>
              <a:rPr lang="en-US" altLang="ko-KR" sz="2200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>
              <a:buNone/>
            </a:pP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6.</a:t>
            </a:r>
            <a:r>
              <a:rPr lang="en" altLang="ko-Kore-CZ" sz="2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-US" altLang="ko-Kore-CZ" sz="2200" dirty="0">
                <a:latin typeface="AppleGothic" pitchFamily="2" charset="-127"/>
                <a:ea typeface="AppleGothic" pitchFamily="2" charset="-127"/>
              </a:rPr>
              <a:t>Don’t make the sound of chewing food.</a:t>
            </a:r>
            <a:r>
              <a:rPr lang="en" altLang="ko-Kore-CZ" sz="2200" dirty="0">
                <a:latin typeface="AppleGothic" pitchFamily="2" charset="-127"/>
                <a:ea typeface="AppleGothic" pitchFamily="2" charset="-127"/>
              </a:rPr>
              <a:t/>
            </a:r>
            <a:br>
              <a:rPr lang="en" altLang="ko-Kore-CZ" sz="2200" dirty="0">
                <a:latin typeface="AppleGothic" pitchFamily="2" charset="-127"/>
                <a:ea typeface="AppleGothic" pitchFamily="2" charset="-127"/>
              </a:rPr>
            </a:br>
            <a:endParaRPr kumimoji="1" lang="ko-Kore-CZ" altLang="en-US" sz="2200" dirty="0"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6A0F8-7103-F445-979B-74388B4CB0F0}"/>
              </a:ext>
            </a:extLst>
          </p:cNvPr>
          <p:cNvSpPr txBox="1"/>
          <p:nvPr/>
        </p:nvSpPr>
        <p:spPr>
          <a:xfrm>
            <a:off x="1656503" y="2053617"/>
            <a:ext cx="4349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000" dirty="0">
                <a:solidFill>
                  <a:schemeClr val="accent4">
                    <a:lumMod val="75000"/>
                  </a:schemeClr>
                </a:solidFill>
              </a:rPr>
              <a:t>Dinning etiquette</a:t>
            </a:r>
            <a:endParaRPr kumimoji="1" lang="ko-Kore-CZ" alt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그림 5" descr="플레이트, 음식, 테이블, 많은이(가) 표시된 사진&#10;&#10;자동 생성된 설명">
            <a:extLst>
              <a:ext uri="{FF2B5EF4-FFF2-40B4-BE49-F238E27FC236}">
                <a16:creationId xmlns:a16="http://schemas.microsoft.com/office/drawing/2014/main" id="{A2B01E6F-523D-AB41-9597-D46922FD08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7159376" y="2253672"/>
            <a:ext cx="4660900" cy="3251200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26B304C6-977A-7A47-9B16-40B656E80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94"/>
    </mc:Choice>
    <mc:Fallback xmlns="">
      <p:transition spd="slow" advTm="10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689BC3-53B7-F144-9D4F-8F144A9C9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001" y="111343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Today’s </a:t>
            </a:r>
            <a:r>
              <a:rPr kumimoji="1" lang="en-US" altLang="ko-Kore-CZ" dirty="0" err="1"/>
              <a:t>korean</a:t>
            </a:r>
            <a:r>
              <a:rPr kumimoji="1" lang="en-US" altLang="ko-Kore-CZ" dirty="0"/>
              <a:t> culture – </a:t>
            </a:r>
            <a:r>
              <a:rPr kumimoji="1" lang="en-US" altLang="ko-Kore-CZ" dirty="0" err="1" smtClean="0"/>
              <a:t>diale</a:t>
            </a:r>
            <a:r>
              <a:rPr kumimoji="1" lang="cs-CZ" altLang="ko-Kore-CZ" dirty="0" smtClean="0"/>
              <a:t>c</a:t>
            </a:r>
            <a:r>
              <a:rPr kumimoji="1" lang="en-US" altLang="ko-Kore-CZ" dirty="0" err="1" smtClean="0"/>
              <a:t>ts</a:t>
            </a:r>
            <a:endParaRPr kumimoji="1" lang="ko-Kore-CZ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CB304-6942-F84C-8CE6-E5CC4ADEB1A9}"/>
              </a:ext>
            </a:extLst>
          </p:cNvPr>
          <p:cNvSpPr txBox="1"/>
          <p:nvPr/>
        </p:nvSpPr>
        <p:spPr>
          <a:xfrm>
            <a:off x="3324664" y="4172108"/>
            <a:ext cx="607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ko-Kore-CZ" sz="2800" dirty="0">
                <a:latin typeface="AppleGothic" pitchFamily="2" charset="-127"/>
                <a:ea typeface="AppleGothic" pitchFamily="2" charset="-127"/>
              </a:rPr>
              <a:t>https://</a:t>
            </a:r>
            <a:r>
              <a:rPr kumimoji="1" lang="en" altLang="ko-Kore-CZ" sz="2800" dirty="0" err="1">
                <a:latin typeface="AppleGothic" pitchFamily="2" charset="-127"/>
                <a:ea typeface="AppleGothic" pitchFamily="2" charset="-127"/>
              </a:rPr>
              <a:t>youtu.be</a:t>
            </a:r>
            <a:r>
              <a:rPr kumimoji="1" lang="en" altLang="ko-Kore-CZ" sz="28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" altLang="ko-Kore-CZ" sz="2800" dirty="0" err="1">
                <a:latin typeface="AppleGothic" pitchFamily="2" charset="-127"/>
                <a:ea typeface="AppleGothic" pitchFamily="2" charset="-127"/>
              </a:rPr>
              <a:t>cCchIPz_pBs</a:t>
            </a:r>
            <a:endParaRPr kumimoji="1" lang="ko-Kore-CZ" altLang="en-US" sz="2800" dirty="0"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29F84-9F2E-5B4A-B129-4C5E398F5B3C}"/>
              </a:ext>
            </a:extLst>
          </p:cNvPr>
          <p:cNvSpPr txBox="1"/>
          <p:nvPr/>
        </p:nvSpPr>
        <p:spPr>
          <a:xfrm>
            <a:off x="2273644" y="2854411"/>
            <a:ext cx="447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 dirty="0">
                <a:solidFill>
                  <a:srgbClr val="C00000"/>
                </a:solidFill>
                <a:latin typeface="AppleGothic" pitchFamily="2" charset="-127"/>
                <a:ea typeface="AppleGothic" pitchFamily="2" charset="-127"/>
              </a:rPr>
              <a:t>Watch this video first !</a:t>
            </a:r>
            <a:r>
              <a:rPr kumimoji="1" lang="en-US" altLang="ko-Kore-CZ" sz="2000" dirty="0">
                <a:solidFill>
                  <a:srgbClr val="C00000"/>
                </a:solidFill>
              </a:rPr>
              <a:t>!</a:t>
            </a:r>
            <a:endParaRPr kumimoji="1" lang="ko-Kore-CZ" altLang="en-US" sz="2000" dirty="0">
              <a:solidFill>
                <a:srgbClr val="C00000"/>
              </a:solidFill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EAA70C44-4D46-DE40-968D-56743C4BBF4A}"/>
              </a:ext>
            </a:extLst>
          </p:cNvPr>
          <p:cNvCxnSpPr/>
          <p:nvPr/>
        </p:nvCxnSpPr>
        <p:spPr>
          <a:xfrm>
            <a:off x="4510217" y="3429000"/>
            <a:ext cx="0" cy="61165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08FF1784-34EA-6246-B49A-4E3B486BAFE5}"/>
              </a:ext>
            </a:extLst>
          </p:cNvPr>
          <p:cNvCxnSpPr/>
          <p:nvPr/>
        </p:nvCxnSpPr>
        <p:spPr>
          <a:xfrm>
            <a:off x="4798541" y="3428999"/>
            <a:ext cx="0" cy="61165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A582C4FF-F6BA-0346-830F-6ADADCAB8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1"/>
    </mc:Choice>
    <mc:Fallback xmlns="">
      <p:transition spd="slow" advTm="1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4134F009-2DA9-2F44-8C75-D3A2501B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kumimoji="1" lang="en-US" altLang="ko-Kore-CZ" dirty="0"/>
              <a:t>Today’s </a:t>
            </a:r>
            <a:r>
              <a:rPr kumimoji="1" lang="en-US" altLang="ko-Kore-CZ" dirty="0" err="1"/>
              <a:t>korean</a:t>
            </a:r>
            <a:r>
              <a:rPr kumimoji="1" lang="en-US" altLang="ko-Kore-CZ" dirty="0"/>
              <a:t> culture - </a:t>
            </a:r>
            <a:r>
              <a:rPr kumimoji="1" lang="en-US" altLang="ko-Kore-CZ" dirty="0" err="1" smtClean="0"/>
              <a:t>diale</a:t>
            </a:r>
            <a:r>
              <a:rPr kumimoji="1" lang="cs-CZ" altLang="ko-Kore-CZ" dirty="0" smtClean="0"/>
              <a:t>c</a:t>
            </a:r>
            <a:r>
              <a:rPr kumimoji="1" lang="en-US" altLang="ko-Kore-CZ" dirty="0" err="1" smtClean="0"/>
              <a:t>ts</a:t>
            </a:r>
            <a:endParaRPr kumimoji="1" lang="ko-Kore-CZ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9EDFF6-9EB1-4788-9DDC-B3D0D78E8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757" y="2015732"/>
            <a:ext cx="4942702" cy="4037745"/>
          </a:xfrm>
        </p:spPr>
        <p:txBody>
          <a:bodyPr>
            <a:normAutofit lnSpcReduction="10000"/>
          </a:bodyPr>
          <a:lstStyle/>
          <a:p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As shown in the picture, each divided region has a dialect.</a:t>
            </a:r>
          </a:p>
          <a:p>
            <a:endParaRPr lang="en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lang="en-US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Reason </a:t>
            </a:r>
            <a:r>
              <a:rPr lang="en-US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Because </a:t>
            </a:r>
            <a:r>
              <a:rPr lang="cs-CZ" altLang="ko-Kore-CZ" dirty="0" err="1" smtClean="0">
                <a:latin typeface="AppleGothic" pitchFamily="2" charset="-127"/>
                <a:ea typeface="AppleGothic" pitchFamily="2" charset="-127"/>
              </a:rPr>
              <a:t>local</a:t>
            </a:r>
            <a:r>
              <a:rPr lang="cs-CZ" altLang="ko-Kore-CZ" dirty="0" smtClean="0">
                <a:latin typeface="AppleGothic" pitchFamily="2" charset="-127"/>
                <a:ea typeface="AppleGothic" pitchFamily="2" charset="-127"/>
              </a:rPr>
              <a:t> </a:t>
            </a:r>
            <a:r>
              <a:rPr lang="cs-CZ" altLang="ko-Kore-CZ" dirty="0" err="1" smtClean="0">
                <a:latin typeface="AppleGothic" pitchFamily="2" charset="-127"/>
                <a:ea typeface="AppleGothic" pitchFamily="2" charset="-127"/>
              </a:rPr>
              <a:t>settled</a:t>
            </a:r>
            <a:r>
              <a:rPr lang="cs-CZ" altLang="ko-Kore-CZ" dirty="0" smtClean="0">
                <a:latin typeface="AppleGothic" pitchFamily="2" charset="-127"/>
                <a:ea typeface="AppleGothic" pitchFamily="2" charset="-127"/>
              </a:rPr>
              <a:t> </a:t>
            </a:r>
            <a:r>
              <a:rPr lang="cs-CZ" altLang="ko-Kore-CZ" dirty="0" err="1" smtClean="0">
                <a:latin typeface="AppleGothic" pitchFamily="2" charset="-127"/>
                <a:ea typeface="AppleGothic" pitchFamily="2" charset="-127"/>
              </a:rPr>
              <a:t>populations</a:t>
            </a:r>
            <a:r>
              <a:rPr lang="cs-CZ" altLang="ko-Kore-CZ" dirty="0" smtClean="0">
                <a:latin typeface="AppleGothic" pitchFamily="2" charset="-127"/>
                <a:ea typeface="AppleGothic" pitchFamily="2" charset="-127"/>
              </a:rPr>
              <a:t> </a:t>
            </a:r>
            <a:r>
              <a:rPr lang="cs-CZ" altLang="ko-Kore-CZ" dirty="0" err="1" smtClean="0">
                <a:latin typeface="AppleGothic" pitchFamily="2" charset="-127"/>
                <a:ea typeface="AppleGothic" pitchFamily="2" charset="-127"/>
              </a:rPr>
              <a:t>developed</a:t>
            </a:r>
            <a:r>
              <a:rPr lang="cs-CZ" altLang="ko-Kore-CZ" dirty="0" smtClean="0">
                <a:latin typeface="AppleGothic" pitchFamily="2" charset="-127"/>
                <a:ea typeface="AppleGothic" pitchFamily="2" charset="-127"/>
              </a:rPr>
              <a:t> </a:t>
            </a:r>
            <a:r>
              <a:rPr lang="cs-CZ" altLang="ko-Kore-CZ" dirty="0" err="1" smtClean="0">
                <a:latin typeface="AppleGothic" pitchFamily="2" charset="-127"/>
                <a:ea typeface="AppleGothic" pitchFamily="2" charset="-127"/>
              </a:rPr>
              <a:t>peculiarities</a:t>
            </a:r>
            <a:r>
              <a:rPr lang="cs-CZ" altLang="ko-Kore-CZ" dirty="0" smtClean="0">
                <a:latin typeface="AppleGothic" pitchFamily="2" charset="-127"/>
                <a:ea typeface="AppleGothic" pitchFamily="2" charset="-127"/>
              </a:rPr>
              <a:t> in </a:t>
            </a:r>
            <a:r>
              <a:rPr lang="cs-CZ" altLang="ko-Kore-CZ" dirty="0" err="1" smtClean="0">
                <a:latin typeface="AppleGothic" pitchFamily="2" charset="-127"/>
                <a:ea typeface="AppleGothic" pitchFamily="2" charset="-127"/>
              </a:rPr>
              <a:t>speech</a:t>
            </a:r>
            <a:r>
              <a:rPr lang="cs-CZ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cs-CZ" altLang="ko-Kore-CZ" dirty="0" smtClean="0">
                <a:latin typeface="AppleGothic" pitchFamily="2" charset="-127"/>
                <a:ea typeface="AppleGothic" pitchFamily="2" charset="-127"/>
              </a:rPr>
              <a:t>+ </a:t>
            </a:r>
            <a:r>
              <a:rPr lang="en" altLang="ko-Kore-CZ" dirty="0" smtClean="0">
                <a:latin typeface="AppleGothic" pitchFamily="2" charset="-127"/>
                <a:ea typeface="AppleGothic" pitchFamily="2" charset="-127"/>
              </a:rPr>
              <a:t>the 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weather, lifestyle, and culture are different in each region.</a:t>
            </a:r>
          </a:p>
          <a:p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The language you are learning is the standard language,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Seoul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”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.</a:t>
            </a:r>
            <a:endParaRPr lang="en-US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5" name="내용 개체 틀 4" descr="지도이(가) 표시된 사진&#10;&#10;자동 생성된 설명">
            <a:extLst>
              <a:ext uri="{FF2B5EF4-FFF2-40B4-BE49-F238E27FC236}">
                <a16:creationId xmlns:a16="http://schemas.microsoft.com/office/drawing/2014/main" id="{66FACDE8-B16B-DD41-A583-9E0B493E3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076" y="318273"/>
            <a:ext cx="5208631" cy="53905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D14B1E3F-2812-E144-80F0-512114BF6D29}"/>
              </a:ext>
            </a:extLst>
          </p:cNvPr>
          <p:cNvCxnSpPr>
            <a:cxnSpLocks/>
          </p:cNvCxnSpPr>
          <p:nvPr/>
        </p:nvCxnSpPr>
        <p:spPr>
          <a:xfrm flipV="1">
            <a:off x="5523470" y="4090086"/>
            <a:ext cx="1272744" cy="112446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811100F9-1003-EA42-9C88-CBB288BDF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48"/>
    </mc:Choice>
    <mc:Fallback xmlns="">
      <p:transition spd="slow" advTm="12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41125-D0DA-8645-B2E9-A4BF64FEE8A7}"/>
              </a:ext>
            </a:extLst>
          </p:cNvPr>
          <p:cNvSpPr txBox="1"/>
          <p:nvPr/>
        </p:nvSpPr>
        <p:spPr>
          <a:xfrm>
            <a:off x="2316892" y="2327039"/>
            <a:ext cx="5684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CZ" sz="6600" dirty="0"/>
              <a:t>Thank </a:t>
            </a:r>
            <a:r>
              <a:rPr kumimoji="1" lang="en-US" altLang="ko-Kore-CZ" sz="7200" dirty="0"/>
              <a:t>you</a:t>
            </a:r>
            <a:endParaRPr kumimoji="1" lang="ko-Kore-CZ" altLang="en-US" sz="7200" dirty="0"/>
          </a:p>
        </p:txBody>
      </p:sp>
      <p:pic>
        <p:nvPicPr>
          <p:cNvPr id="4" name="그래픽 3" descr="댓글 심장">
            <a:extLst>
              <a:ext uri="{FF2B5EF4-FFF2-40B4-BE49-F238E27FC236}">
                <a16:creationId xmlns:a16="http://schemas.microsoft.com/office/drawing/2014/main" id="{B6049128-6AAB-DE47-9A2A-BF6B33E71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27093" y="1948935"/>
            <a:ext cx="2088357" cy="1956535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5BA66428-B31A-E74D-869D-0E03A3F2A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0"/>
    </mc:Choice>
    <mc:Fallback xmlns="">
      <p:transition spd="slow" advTm="2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AE2D95-111F-A345-A0B9-A7A0DA18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077" y="1199935"/>
            <a:ext cx="9603275" cy="1049235"/>
          </a:xfrm>
        </p:spPr>
        <p:txBody>
          <a:bodyPr/>
          <a:lstStyle/>
          <a:p>
            <a:pPr algn="ctr"/>
            <a:r>
              <a:rPr kumimoji="1" lang="en-US" altLang="ko-Kore-CZ" dirty="0"/>
              <a:t>Let’s review !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02FAC5-E123-3547-9E6A-2617763AF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ore-CZ" dirty="0"/>
              <a:t>Basic  Vowels</a:t>
            </a:r>
          </a:p>
          <a:p>
            <a:endParaRPr kumimoji="1" lang="ko-Kore-CZ" altLang="en-US" dirty="0"/>
          </a:p>
        </p:txBody>
      </p:sp>
      <p:pic>
        <p:nvPicPr>
          <p:cNvPr id="4" name="그림 3" descr="테이블이(가) 표시된 사진&#10;&#10;자동 생성된 설명">
            <a:extLst>
              <a:ext uri="{FF2B5EF4-FFF2-40B4-BE49-F238E27FC236}">
                <a16:creationId xmlns:a16="http://schemas.microsoft.com/office/drawing/2014/main" id="{73FD0065-180C-8446-B9D6-102970304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26" y="2470427"/>
            <a:ext cx="8730748" cy="3427128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209A9DE8-4B29-594E-AAF4-26D91016D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1"/>
    </mc:Choice>
    <mc:Fallback xmlns="">
      <p:transition spd="slow" advTm="37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77EC21-A3D7-764D-AABE-54442E4C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73071"/>
            <a:ext cx="9603275" cy="1049235"/>
          </a:xfrm>
        </p:spPr>
        <p:txBody>
          <a:bodyPr/>
          <a:lstStyle/>
          <a:p>
            <a:pPr algn="ctr"/>
            <a:r>
              <a:rPr kumimoji="1" lang="en-US" altLang="ko-Kore-CZ" dirty="0"/>
              <a:t>Let’s review!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73BD1C2-05E1-E04A-B881-B49734288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ore-CZ" dirty="0"/>
              <a:t>Combined Vowels </a:t>
            </a:r>
          </a:p>
          <a:p>
            <a:endParaRPr kumimoji="1" lang="ko-Kore-CZ" altLang="en-US" dirty="0"/>
          </a:p>
        </p:txBody>
      </p:sp>
      <p:pic>
        <p:nvPicPr>
          <p:cNvPr id="4" name="그림 3" descr="테이블이(가) 표시된 사진&#10;&#10;자동 생성된 설명">
            <a:extLst>
              <a:ext uri="{FF2B5EF4-FFF2-40B4-BE49-F238E27FC236}">
                <a16:creationId xmlns:a16="http://schemas.microsoft.com/office/drawing/2014/main" id="{B93D36B3-2C3F-FF43-9D53-9A938255A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873" y="2428880"/>
            <a:ext cx="8766439" cy="3517595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A6A49785-F969-8146-8F9C-049916D2E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0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4"/>
    </mc:Choice>
    <mc:Fallback xmlns="">
      <p:transition spd="slow" advTm="36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A5EFBB-C9D5-D141-88CF-F4D741C4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87578"/>
            <a:ext cx="9603275" cy="1049235"/>
          </a:xfrm>
        </p:spPr>
        <p:txBody>
          <a:bodyPr/>
          <a:lstStyle/>
          <a:p>
            <a:pPr algn="ctr"/>
            <a:r>
              <a:rPr kumimoji="1" lang="en-US" altLang="ko-Kore-CZ" dirty="0"/>
              <a:t>Let’s review!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7FF642-80C7-754B-810A-B83810401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ore-CZ" dirty="0"/>
              <a:t>Consonants</a:t>
            </a:r>
          </a:p>
          <a:p>
            <a:endParaRPr kumimoji="1" lang="ko-Kore-CZ" altLang="en-US" dirty="0"/>
          </a:p>
        </p:txBody>
      </p:sp>
      <p:pic>
        <p:nvPicPr>
          <p:cNvPr id="4" name="내용 개체 틀 4">
            <a:extLst>
              <a:ext uri="{FF2B5EF4-FFF2-40B4-BE49-F238E27FC236}">
                <a16:creationId xmlns:a16="http://schemas.microsoft.com/office/drawing/2014/main" id="{0498230B-8912-9B4A-9A39-20CCFB79F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53" y="2468219"/>
            <a:ext cx="10293960" cy="3450613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083B1683-954D-D74F-937C-386167C10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6"/>
    </mc:Choice>
    <mc:Fallback xmlns="">
      <p:transition spd="slow" advTm="61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F8E1BD-35B0-9E46-8C31-F9A98ABF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714" y="1064011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About  </a:t>
            </a:r>
            <a:r>
              <a:rPr kumimoji="1" lang="ko-KR" altLang="en-US" dirty="0"/>
              <a:t>받침 </a:t>
            </a:r>
            <a:r>
              <a:rPr kumimoji="1" lang="en-US" altLang="ko-KR" dirty="0"/>
              <a:t>(</a:t>
            </a:r>
            <a:r>
              <a:rPr kumimoji="1" lang="en-US" altLang="ko-Kore-CZ" dirty="0" err="1"/>
              <a:t>batchim</a:t>
            </a:r>
            <a:r>
              <a:rPr kumimoji="1" lang="en-US" altLang="ko-KR" dirty="0"/>
              <a:t>)</a:t>
            </a:r>
            <a:endParaRPr kumimoji="1" lang="ko-Kore-CZ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722D3A1D-9A9E-C74A-94D5-CEA35C19C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8135" y="2463499"/>
            <a:ext cx="7467600" cy="34417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A59893-518D-4A45-A45E-0B82BF8919FF}"/>
              </a:ext>
            </a:extLst>
          </p:cNvPr>
          <p:cNvSpPr txBox="1"/>
          <p:nvPr/>
        </p:nvSpPr>
        <p:spPr>
          <a:xfrm>
            <a:off x="1717587" y="1928580"/>
            <a:ext cx="4275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 dirty="0"/>
              <a:t>- There are 4 types of Korean word</a:t>
            </a:r>
            <a:endParaRPr kumimoji="1" lang="ko-Kore-CZ" altLang="en-US" sz="2000" dirty="0"/>
          </a:p>
        </p:txBody>
      </p:sp>
      <p:sp>
        <p:nvSpPr>
          <p:cNvPr id="9" name="액자 8">
            <a:extLst>
              <a:ext uri="{FF2B5EF4-FFF2-40B4-BE49-F238E27FC236}">
                <a16:creationId xmlns:a16="http://schemas.microsoft.com/office/drawing/2014/main" id="{0B9B18B5-9834-9446-A374-968989C81B06}"/>
              </a:ext>
            </a:extLst>
          </p:cNvPr>
          <p:cNvSpPr/>
          <p:nvPr/>
        </p:nvSpPr>
        <p:spPr>
          <a:xfrm>
            <a:off x="2582562" y="5288692"/>
            <a:ext cx="1075038" cy="333632"/>
          </a:xfrm>
          <a:prstGeom prst="fram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solidFill>
                <a:schemeClr val="tx1"/>
              </a:solidFill>
            </a:endParaRPr>
          </a:p>
        </p:txBody>
      </p:sp>
      <p:sp>
        <p:nvSpPr>
          <p:cNvPr id="10" name="액자 9">
            <a:extLst>
              <a:ext uri="{FF2B5EF4-FFF2-40B4-BE49-F238E27FC236}">
                <a16:creationId xmlns:a16="http://schemas.microsoft.com/office/drawing/2014/main" id="{84B11646-4234-A242-AD0D-BBE746536A33}"/>
              </a:ext>
            </a:extLst>
          </p:cNvPr>
          <p:cNvSpPr/>
          <p:nvPr/>
        </p:nvSpPr>
        <p:spPr>
          <a:xfrm>
            <a:off x="6932141" y="5288692"/>
            <a:ext cx="1050324" cy="333632"/>
          </a:xfrm>
          <a:prstGeom prst="fram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solidFill>
                <a:schemeClr val="tx1"/>
              </a:solidFill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DF10922A-6825-3246-8AB2-D1AFF5A9B06C}"/>
              </a:ext>
            </a:extLst>
          </p:cNvPr>
          <p:cNvCxnSpPr/>
          <p:nvPr/>
        </p:nvCxnSpPr>
        <p:spPr>
          <a:xfrm>
            <a:off x="3657600" y="5455508"/>
            <a:ext cx="17793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0F2992AD-B6CE-2442-9A75-5A8F607F70D4}"/>
              </a:ext>
            </a:extLst>
          </p:cNvPr>
          <p:cNvCxnSpPr/>
          <p:nvPr/>
        </p:nvCxnSpPr>
        <p:spPr>
          <a:xfrm flipH="1">
            <a:off x="6388443" y="5455508"/>
            <a:ext cx="5436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4F7CAE6-3240-CC4C-BD97-DD139929B93A}"/>
              </a:ext>
            </a:extLst>
          </p:cNvPr>
          <p:cNvSpPr txBox="1"/>
          <p:nvPr/>
        </p:nvSpPr>
        <p:spPr>
          <a:xfrm>
            <a:off x="5504936" y="5288692"/>
            <a:ext cx="95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dirty="0" err="1"/>
              <a:t>Batchim</a:t>
            </a:r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2D6DC5B-F876-0549-8024-A87AC6E61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84"/>
    </mc:Choice>
    <mc:Fallback xmlns="">
      <p:transition spd="slow" advTm="10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28BA5C-BA1F-124E-8ED7-83BE81562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064011"/>
            <a:ext cx="9603275" cy="1049235"/>
          </a:xfrm>
        </p:spPr>
        <p:txBody>
          <a:bodyPr/>
          <a:lstStyle/>
          <a:p>
            <a:pPr algn="ctr"/>
            <a:r>
              <a:rPr kumimoji="1" lang="en-US" altLang="ko-Kore-CZ" dirty="0" err="1"/>
              <a:t>Batchim</a:t>
            </a:r>
            <a:r>
              <a:rPr kumimoji="1" lang="en-US" altLang="ko-Kore-CZ" dirty="0"/>
              <a:t> </a:t>
            </a:r>
            <a:r>
              <a:rPr kumimoji="1" lang="en-US" altLang="ko-Kore-CZ" dirty="0" err="1" smtClean="0"/>
              <a:t>pron</a:t>
            </a:r>
            <a:r>
              <a:rPr kumimoji="1" lang="cs-CZ" altLang="ko-Kore-CZ" dirty="0" smtClean="0"/>
              <a:t>o</a:t>
            </a:r>
            <a:r>
              <a:rPr kumimoji="1" lang="en-US" altLang="ko-Kore-CZ" dirty="0" err="1" smtClean="0"/>
              <a:t>unce</a:t>
            </a:r>
            <a:endParaRPr kumimoji="1" lang="ko-Kore-CZ" altLang="en-US" dirty="0"/>
          </a:p>
        </p:txBody>
      </p:sp>
      <p:graphicFrame>
        <p:nvGraphicFramePr>
          <p:cNvPr id="7" name="표 7">
            <a:extLst>
              <a:ext uri="{FF2B5EF4-FFF2-40B4-BE49-F238E27FC236}">
                <a16:creationId xmlns:a16="http://schemas.microsoft.com/office/drawing/2014/main" id="{9D0A9BB9-712F-E44A-9FB1-9F25B08DE6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899616"/>
              </p:ext>
            </p:extLst>
          </p:nvPr>
        </p:nvGraphicFramePr>
        <p:xfrm>
          <a:off x="635429" y="2026508"/>
          <a:ext cx="11004636" cy="3767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5566">
                  <a:extLst>
                    <a:ext uri="{9D8B030D-6E8A-4147-A177-3AD203B41FA5}">
                      <a16:colId xmlns:a16="http://schemas.microsoft.com/office/drawing/2014/main" val="4175095157"/>
                    </a:ext>
                  </a:extLst>
                </a:gridCol>
                <a:gridCol w="1615793">
                  <a:extLst>
                    <a:ext uri="{9D8B030D-6E8A-4147-A177-3AD203B41FA5}">
                      <a16:colId xmlns:a16="http://schemas.microsoft.com/office/drawing/2014/main" val="279997580"/>
                    </a:ext>
                  </a:extLst>
                </a:gridCol>
                <a:gridCol w="6513277">
                  <a:extLst>
                    <a:ext uri="{9D8B030D-6E8A-4147-A177-3AD203B41FA5}">
                      <a16:colId xmlns:a16="http://schemas.microsoft.com/office/drawing/2014/main" val="4043012913"/>
                    </a:ext>
                  </a:extLst>
                </a:gridCol>
              </a:tblGrid>
              <a:tr h="546830">
                <a:tc>
                  <a:txBody>
                    <a:bodyPr/>
                    <a:lstStyle/>
                    <a:p>
                      <a:pPr algn="ctr"/>
                      <a:r>
                        <a:rPr lang="en-US" altLang="ko-Kore-CZ" sz="1600" b="1" dirty="0"/>
                        <a:t>Consonant base</a:t>
                      </a:r>
                      <a:endParaRPr lang="ko-Kore-CZ" altLang="en-US" sz="16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CZ" sz="1600" b="1" dirty="0"/>
                        <a:t> Pronunciation</a:t>
                      </a:r>
                      <a:endParaRPr lang="ko-Kore-CZ" altLang="en-US" sz="16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CZ" sz="1600" b="1" dirty="0"/>
                        <a:t>Example</a:t>
                      </a:r>
                      <a:endParaRPr lang="ko-Kore-CZ" altLang="en-US" sz="16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027720"/>
                  </a:ext>
                </a:extLst>
              </a:tr>
              <a:tr h="460093">
                <a:tc>
                  <a:txBody>
                    <a:bodyPr/>
                    <a:lstStyle/>
                    <a:p>
                      <a:pPr algn="ctr"/>
                      <a:r>
                        <a:rPr lang="ko-Kore-CZ" altLang="en-US" dirty="0"/>
                        <a:t>ㄱ</a:t>
                      </a:r>
                      <a:r>
                        <a:rPr lang="en-US" altLang="ko-Kore-CZ" dirty="0"/>
                        <a:t>,</a:t>
                      </a:r>
                      <a:r>
                        <a:rPr lang="ko-KR" altLang="en-US" dirty="0" err="1"/>
                        <a:t>ㅋ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 err="1"/>
                        <a:t>ㄲ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/>
                        <a:t>[</a:t>
                      </a:r>
                      <a:r>
                        <a:rPr lang="ko-KR" altLang="en-US" dirty="0" err="1"/>
                        <a:t>ㄱ</a:t>
                      </a:r>
                      <a:r>
                        <a:rPr lang="en-US" altLang="ko-KR" dirty="0"/>
                        <a:t>]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CZ" altLang="en-US" dirty="0"/>
                        <a:t>책</a:t>
                      </a:r>
                      <a:r>
                        <a:rPr lang="en-US" altLang="ko-Kore-CZ" dirty="0"/>
                        <a:t>[</a:t>
                      </a:r>
                      <a:r>
                        <a:rPr lang="ko-KR" altLang="en-US" dirty="0"/>
                        <a:t>책</a:t>
                      </a:r>
                      <a:r>
                        <a:rPr lang="en-US" altLang="ko-KR" dirty="0"/>
                        <a:t>]:Book-{</a:t>
                      </a:r>
                      <a:r>
                        <a:rPr lang="en-US" altLang="ko-KR" dirty="0" err="1"/>
                        <a:t>Caeck</a:t>
                      </a:r>
                      <a:r>
                        <a:rPr lang="en-US" altLang="ko-KR" dirty="0"/>
                        <a:t>},</a:t>
                      </a:r>
                      <a:r>
                        <a:rPr lang="ko-KR" altLang="en-US" dirty="0"/>
                        <a:t> 부엌</a:t>
                      </a:r>
                      <a:r>
                        <a:rPr lang="en-US" altLang="ko-KR" dirty="0"/>
                        <a:t>[</a:t>
                      </a:r>
                      <a:r>
                        <a:rPr lang="ko-KR" altLang="en-US" dirty="0" err="1"/>
                        <a:t>부억</a:t>
                      </a:r>
                      <a:r>
                        <a:rPr lang="en-US" altLang="ko-KR" dirty="0"/>
                        <a:t>]:Kitchen-{</a:t>
                      </a:r>
                      <a:r>
                        <a:rPr lang="en-US" altLang="ko-KR" dirty="0" err="1"/>
                        <a:t>Bueok</a:t>
                      </a:r>
                      <a:r>
                        <a:rPr lang="en-US" altLang="ko-KR" dirty="0"/>
                        <a:t>}</a:t>
                      </a:r>
                      <a:endParaRPr lang="ko-Kore-CZ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075728"/>
                  </a:ext>
                </a:extLst>
              </a:tr>
              <a:tr h="460093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ㄴ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CZ" dirty="0"/>
                        <a:t>[</a:t>
                      </a:r>
                      <a:r>
                        <a:rPr lang="ko-KR" altLang="en-US" dirty="0" err="1"/>
                        <a:t>ㄴ</a:t>
                      </a:r>
                      <a:r>
                        <a:rPr lang="en-US" altLang="ko-KR" dirty="0"/>
                        <a:t>]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CZ" altLang="en-US" dirty="0"/>
                        <a:t>산</a:t>
                      </a:r>
                      <a:r>
                        <a:rPr lang="en-US" altLang="ko-Kore-CZ" dirty="0"/>
                        <a:t>[</a:t>
                      </a:r>
                      <a:r>
                        <a:rPr lang="ko-KR" altLang="en-US" dirty="0"/>
                        <a:t>산</a:t>
                      </a:r>
                      <a:r>
                        <a:rPr lang="en-US" altLang="ko-KR" dirty="0"/>
                        <a:t>]:Mountain-{San}</a:t>
                      </a:r>
                      <a:endParaRPr lang="ko-Kore-CZ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48101"/>
                  </a:ext>
                </a:extLst>
              </a:tr>
              <a:tr h="460093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ㄷ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 err="1"/>
                        <a:t>ㅅ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 err="1"/>
                        <a:t>ㅆ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 err="1"/>
                        <a:t>ㅈ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 err="1"/>
                        <a:t>ㅊ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 err="1"/>
                        <a:t>ㅌ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 err="1"/>
                        <a:t>ㅎ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/>
                        <a:t>[</a:t>
                      </a:r>
                      <a:r>
                        <a:rPr lang="ko-KR" altLang="en-US" dirty="0" err="1"/>
                        <a:t>ㄷ</a:t>
                      </a:r>
                      <a:r>
                        <a:rPr lang="en-US" altLang="ko-KR" dirty="0"/>
                        <a:t>]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CZ" altLang="en-US" dirty="0"/>
                        <a:t>약</a:t>
                      </a:r>
                      <a:r>
                        <a:rPr lang="en-US" altLang="ko-Kore-CZ" dirty="0"/>
                        <a:t>[</a:t>
                      </a:r>
                      <a:r>
                        <a:rPr lang="ko-KR" altLang="en-US" dirty="0"/>
                        <a:t>약</a:t>
                      </a:r>
                      <a:r>
                        <a:rPr lang="en-US" altLang="ko-KR" dirty="0"/>
                        <a:t>]:Medicine-{Yak}, </a:t>
                      </a:r>
                      <a:r>
                        <a:rPr lang="ko-KR" altLang="en-US" dirty="0"/>
                        <a:t>낮</a:t>
                      </a:r>
                      <a:r>
                        <a:rPr lang="en-US" altLang="ko-KR" dirty="0"/>
                        <a:t>[</a:t>
                      </a:r>
                      <a:r>
                        <a:rPr lang="ko-KR" altLang="en-US" dirty="0" err="1"/>
                        <a:t>낟</a:t>
                      </a:r>
                      <a:r>
                        <a:rPr lang="en-US" altLang="ko-KR" dirty="0"/>
                        <a:t>]:Daytime-{Not}, </a:t>
                      </a:r>
                      <a:r>
                        <a:rPr lang="ko-KR" altLang="en-US" dirty="0"/>
                        <a:t>꽃</a:t>
                      </a:r>
                      <a:r>
                        <a:rPr lang="en-US" altLang="ko-KR" dirty="0"/>
                        <a:t>[</a:t>
                      </a:r>
                      <a:r>
                        <a:rPr lang="ko-KR" altLang="en-US" dirty="0" err="1"/>
                        <a:t>꼳</a:t>
                      </a:r>
                      <a:r>
                        <a:rPr lang="en-US" altLang="ko-KR" dirty="0"/>
                        <a:t>]:Flower-{</a:t>
                      </a:r>
                      <a:r>
                        <a:rPr lang="en-US" altLang="ko-KR" dirty="0" err="1"/>
                        <a:t>ggoat</a:t>
                      </a:r>
                      <a:r>
                        <a:rPr lang="en-US" altLang="ko-KR" dirty="0"/>
                        <a:t>}</a:t>
                      </a:r>
                      <a:endParaRPr lang="ko-Kore-CZ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626282"/>
                  </a:ext>
                </a:extLst>
              </a:tr>
              <a:tr h="460093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ㄹ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CZ" dirty="0"/>
                        <a:t>[</a:t>
                      </a:r>
                      <a:r>
                        <a:rPr lang="ko-KR" altLang="en-US" dirty="0" err="1"/>
                        <a:t>ㄹ</a:t>
                      </a:r>
                      <a:r>
                        <a:rPr lang="en-US" altLang="ko-KR" dirty="0"/>
                        <a:t>]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CZ" altLang="en-US" dirty="0"/>
                        <a:t>길</a:t>
                      </a:r>
                      <a:r>
                        <a:rPr lang="en-US" altLang="ko-KR" dirty="0"/>
                        <a:t>[</a:t>
                      </a:r>
                      <a:r>
                        <a:rPr lang="ko-KR" altLang="en-US" dirty="0"/>
                        <a:t>길</a:t>
                      </a:r>
                      <a:r>
                        <a:rPr lang="en-US" altLang="ko-KR" dirty="0"/>
                        <a:t>]:Road-{Gil}</a:t>
                      </a:r>
                      <a:endParaRPr lang="ko-Kore-CZ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132337"/>
                  </a:ext>
                </a:extLst>
              </a:tr>
              <a:tr h="460093">
                <a:tc>
                  <a:txBody>
                    <a:bodyPr/>
                    <a:lstStyle/>
                    <a:p>
                      <a:pPr algn="ctr"/>
                      <a:r>
                        <a:rPr lang="ko-Kore-CZ" altLang="en-US" dirty="0"/>
                        <a:t>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CZ" dirty="0"/>
                        <a:t>[</a:t>
                      </a:r>
                      <a:r>
                        <a:rPr lang="ko-KR" altLang="en-US" dirty="0" err="1"/>
                        <a:t>ㅁ</a:t>
                      </a:r>
                      <a:r>
                        <a:rPr lang="en-US" altLang="ko-KR" dirty="0"/>
                        <a:t>]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/>
                        <a:t>몸</a:t>
                      </a:r>
                      <a:r>
                        <a:rPr lang="en-US" altLang="ko-KR" dirty="0"/>
                        <a:t>[</a:t>
                      </a:r>
                      <a:r>
                        <a:rPr lang="ko-KR" altLang="en-US" dirty="0"/>
                        <a:t>몸</a:t>
                      </a:r>
                      <a:r>
                        <a:rPr lang="en-US" altLang="ko-KR" dirty="0"/>
                        <a:t>]:Body-{</a:t>
                      </a:r>
                      <a:r>
                        <a:rPr lang="en-US" altLang="ko-KR" dirty="0" err="1"/>
                        <a:t>Moam</a:t>
                      </a:r>
                      <a:r>
                        <a:rPr lang="en-US" altLang="ko-KR" dirty="0"/>
                        <a:t>}</a:t>
                      </a:r>
                      <a:endParaRPr lang="ko-Kore-CZ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46160"/>
                  </a:ext>
                </a:extLst>
              </a:tr>
              <a:tr h="460093">
                <a:tc>
                  <a:txBody>
                    <a:bodyPr/>
                    <a:lstStyle/>
                    <a:p>
                      <a:pPr algn="ctr"/>
                      <a:r>
                        <a:rPr lang="ko-Kore-CZ" altLang="en-US" dirty="0"/>
                        <a:t>ㅂ</a:t>
                      </a:r>
                      <a:r>
                        <a:rPr lang="en-US" altLang="ko-Kore-CZ" dirty="0"/>
                        <a:t>,</a:t>
                      </a:r>
                      <a:r>
                        <a:rPr lang="ko-KR" altLang="en-US" dirty="0" err="1"/>
                        <a:t>ㅍ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CZ" dirty="0"/>
                        <a:t>[</a:t>
                      </a:r>
                      <a:r>
                        <a:rPr lang="ko-KR" altLang="en-US" dirty="0" err="1"/>
                        <a:t>ㅂ</a:t>
                      </a:r>
                      <a:r>
                        <a:rPr lang="en-US" altLang="ko-KR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/>
                        <a:t>밥</a:t>
                      </a:r>
                      <a:r>
                        <a:rPr lang="en-US" altLang="ko-KR" dirty="0"/>
                        <a:t>[</a:t>
                      </a:r>
                      <a:r>
                        <a:rPr lang="ko-KR" altLang="en-US" dirty="0"/>
                        <a:t>밥</a:t>
                      </a:r>
                      <a:r>
                        <a:rPr lang="en-US" altLang="ko-KR" dirty="0"/>
                        <a:t>]:Rice-{Bap}, </a:t>
                      </a:r>
                      <a:r>
                        <a:rPr lang="ko-KR" altLang="en-US" dirty="0"/>
                        <a:t>숲</a:t>
                      </a:r>
                      <a:r>
                        <a:rPr lang="en-US" altLang="ko-KR" dirty="0"/>
                        <a:t>[</a:t>
                      </a:r>
                      <a:r>
                        <a:rPr lang="ko-KR" altLang="en-US" dirty="0" err="1"/>
                        <a:t>숩</a:t>
                      </a:r>
                      <a:r>
                        <a:rPr lang="en-US" altLang="ko-KR" dirty="0"/>
                        <a:t>]:Forest-{</a:t>
                      </a:r>
                      <a:r>
                        <a:rPr lang="en-US" altLang="ko-KR" dirty="0" err="1"/>
                        <a:t>Soop</a:t>
                      </a:r>
                      <a:r>
                        <a:rPr lang="en-US" altLang="ko-KR" dirty="0"/>
                        <a:t>}</a:t>
                      </a:r>
                      <a:endParaRPr lang="ko-Kore-CZ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156374"/>
                  </a:ext>
                </a:extLst>
              </a:tr>
              <a:tr h="460093">
                <a:tc>
                  <a:txBody>
                    <a:bodyPr/>
                    <a:lstStyle/>
                    <a:p>
                      <a:pPr algn="ctr"/>
                      <a:r>
                        <a:rPr lang="ko-Kore-CZ" altLang="en-US" dirty="0"/>
                        <a:t>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CZ" dirty="0"/>
                        <a:t>[</a:t>
                      </a:r>
                      <a:r>
                        <a:rPr lang="ko-KR" altLang="en-US" dirty="0" err="1"/>
                        <a:t>ㅇ</a:t>
                      </a:r>
                      <a:r>
                        <a:rPr lang="en-US" altLang="ko-KR" dirty="0"/>
                        <a:t>]</a:t>
                      </a:r>
                      <a:endParaRPr lang="ko-Kore-CZ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/>
                        <a:t>강</a:t>
                      </a:r>
                      <a:r>
                        <a:rPr lang="en-US" altLang="ko-KR" dirty="0"/>
                        <a:t>[</a:t>
                      </a:r>
                      <a:r>
                        <a:rPr lang="ko-KR" altLang="en-US" dirty="0"/>
                        <a:t>강</a:t>
                      </a:r>
                      <a:r>
                        <a:rPr lang="en-US" altLang="ko-KR" dirty="0"/>
                        <a:t>]:River-{Gang}</a:t>
                      </a:r>
                      <a:endParaRPr lang="ko-Kore-CZ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146149"/>
                  </a:ext>
                </a:extLst>
              </a:tr>
            </a:tbl>
          </a:graphicData>
        </a:graphic>
      </p:graphicFrame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0105EBCF-24CA-6E46-958B-907D91DF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39"/>
    </mc:Choice>
    <mc:Fallback xmlns="">
      <p:transition spd="slow" advTm="168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8DEAA869-DA45-DB4E-B9E7-0DCDC1D8E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147228"/>
              </p:ext>
            </p:extLst>
          </p:nvPr>
        </p:nvGraphicFramePr>
        <p:xfrm>
          <a:off x="1557637" y="1436358"/>
          <a:ext cx="9076725" cy="3127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5575">
                  <a:extLst>
                    <a:ext uri="{9D8B030D-6E8A-4147-A177-3AD203B41FA5}">
                      <a16:colId xmlns:a16="http://schemas.microsoft.com/office/drawing/2014/main" val="1760044975"/>
                    </a:ext>
                  </a:extLst>
                </a:gridCol>
                <a:gridCol w="3025575">
                  <a:extLst>
                    <a:ext uri="{9D8B030D-6E8A-4147-A177-3AD203B41FA5}">
                      <a16:colId xmlns:a16="http://schemas.microsoft.com/office/drawing/2014/main" val="3708673116"/>
                    </a:ext>
                  </a:extLst>
                </a:gridCol>
                <a:gridCol w="3025575">
                  <a:extLst>
                    <a:ext uri="{9D8B030D-6E8A-4147-A177-3AD203B41FA5}">
                      <a16:colId xmlns:a16="http://schemas.microsoft.com/office/drawing/2014/main" val="1573241137"/>
                    </a:ext>
                  </a:extLst>
                </a:gridCol>
              </a:tblGrid>
              <a:tr h="936139">
                <a:tc>
                  <a:txBody>
                    <a:bodyPr/>
                    <a:lstStyle/>
                    <a:p>
                      <a:pPr algn="ctr"/>
                      <a:endParaRPr lang="en-US" altLang="ko-Kore-CZ" sz="2000" b="1" dirty="0"/>
                    </a:p>
                    <a:p>
                      <a:pPr algn="ctr"/>
                      <a:r>
                        <a:rPr lang="en-US" altLang="ko-Kore-CZ" sz="2000" b="1" dirty="0"/>
                        <a:t>Regular Sound</a:t>
                      </a:r>
                      <a:endParaRPr lang="ko-Kore-CZ" altLang="en-US" sz="20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ko-Kore-CZ" sz="2000" b="1" dirty="0"/>
                    </a:p>
                    <a:p>
                      <a:pPr algn="ctr"/>
                      <a:r>
                        <a:rPr lang="en-US" altLang="ko-Kore-CZ" sz="2000" b="1" dirty="0"/>
                        <a:t>Strong Sound</a:t>
                      </a:r>
                      <a:endParaRPr lang="ko-Kore-CZ" altLang="en-US" sz="20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ko-Kore-CZ" sz="2000" b="1" dirty="0"/>
                    </a:p>
                    <a:p>
                      <a:pPr algn="ctr"/>
                      <a:r>
                        <a:rPr lang="en-US" altLang="ko-Kore-CZ" sz="2000" b="1" dirty="0"/>
                        <a:t>Hard Sound</a:t>
                      </a:r>
                      <a:endParaRPr lang="ko-Kore-CZ" altLang="en-US" sz="20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284634"/>
                  </a:ext>
                </a:extLst>
              </a:tr>
              <a:tr h="2191113">
                <a:tc>
                  <a:txBody>
                    <a:bodyPr/>
                    <a:lstStyle/>
                    <a:p>
                      <a:pPr algn="ctr"/>
                      <a:endParaRPr lang="en-US" altLang="ko-KR" sz="2400" b="0" dirty="0">
                        <a:latin typeface="AppleGothic" pitchFamily="2" charset="-127"/>
                        <a:ea typeface="AppleGothic" pitchFamily="2" charset="-127"/>
                      </a:endParaRPr>
                    </a:p>
                    <a:p>
                      <a:pPr algn="ctr"/>
                      <a:endParaRPr lang="en-US" altLang="ko-KR" sz="2400" b="0" dirty="0">
                        <a:latin typeface="AppleGothic" pitchFamily="2" charset="-127"/>
                        <a:ea typeface="AppleGothic" pitchFamily="2" charset="-127"/>
                      </a:endParaRPr>
                    </a:p>
                    <a:p>
                      <a:pPr algn="ctr"/>
                      <a:r>
                        <a:rPr lang="ko-KR" altLang="en-US" sz="2400" b="0" dirty="0" err="1">
                          <a:latin typeface="AppleGothic" pitchFamily="2" charset="-127"/>
                          <a:ea typeface="AppleGothic" pitchFamily="2" charset="-127"/>
                        </a:rPr>
                        <a:t>ㄱ</a:t>
                      </a:r>
                      <a:r>
                        <a:rPr lang="en-US" altLang="ko-KR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R" altLang="en-US" sz="2400" b="0" dirty="0" err="1">
                          <a:latin typeface="AppleGothic" pitchFamily="2" charset="-127"/>
                          <a:ea typeface="AppleGothic" pitchFamily="2" charset="-127"/>
                        </a:rPr>
                        <a:t>ㄷ</a:t>
                      </a:r>
                      <a:r>
                        <a:rPr lang="en-US" altLang="ko-KR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R" altLang="en-US" sz="2400" b="0" dirty="0" err="1">
                          <a:latin typeface="AppleGothic" pitchFamily="2" charset="-127"/>
                          <a:ea typeface="AppleGothic" pitchFamily="2" charset="-127"/>
                        </a:rPr>
                        <a:t>ㅂ</a:t>
                      </a:r>
                      <a:r>
                        <a:rPr lang="en-US" altLang="ko-KR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R" altLang="en-US" sz="2400" b="0" dirty="0" err="1">
                          <a:latin typeface="AppleGothic" pitchFamily="2" charset="-127"/>
                          <a:ea typeface="AppleGothic" pitchFamily="2" charset="-127"/>
                        </a:rPr>
                        <a:t>ㅅ</a:t>
                      </a:r>
                      <a:r>
                        <a:rPr lang="en-US" altLang="ko-KR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R" altLang="en-US" sz="2400" b="0" dirty="0" err="1">
                          <a:latin typeface="AppleGothic" pitchFamily="2" charset="-127"/>
                          <a:ea typeface="AppleGothic" pitchFamily="2" charset="-127"/>
                        </a:rPr>
                        <a:t>ㅈ</a:t>
                      </a:r>
                      <a:r>
                        <a:rPr lang="en-US" altLang="ko-KR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endParaRPr lang="ko-Kore-CZ" altLang="en-US" sz="2400" b="0" dirty="0">
                        <a:latin typeface="AppleGothic" pitchFamily="2" charset="-127"/>
                        <a:ea typeface="AppleGothic" pitchFamily="2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ko-Kore-CZ" sz="2400" b="0" dirty="0">
                        <a:latin typeface="AppleGothic" pitchFamily="2" charset="-127"/>
                        <a:ea typeface="AppleGothic" pitchFamily="2" charset="-127"/>
                      </a:endParaRPr>
                    </a:p>
                    <a:p>
                      <a:pPr algn="ctr"/>
                      <a:endParaRPr lang="en-US" altLang="ko-Kore-CZ" sz="2400" b="0" dirty="0">
                        <a:latin typeface="AppleGothic" pitchFamily="2" charset="-127"/>
                        <a:ea typeface="AppleGothic" pitchFamily="2" charset="-127"/>
                      </a:endParaRPr>
                    </a:p>
                    <a:p>
                      <a:pPr algn="ctr"/>
                      <a:r>
                        <a:rPr lang="ko-Kore-CZ" altLang="en-US" sz="2400" b="0" dirty="0">
                          <a:latin typeface="AppleGothic" pitchFamily="2" charset="-127"/>
                          <a:ea typeface="AppleGothic" pitchFamily="2" charset="-127"/>
                        </a:rPr>
                        <a:t>ㅋ</a:t>
                      </a:r>
                      <a:r>
                        <a:rPr lang="en-US" altLang="ko-Kore-CZ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R" altLang="en-US" sz="2400" b="0" dirty="0" err="1">
                          <a:latin typeface="AppleGothic" pitchFamily="2" charset="-127"/>
                          <a:ea typeface="AppleGothic" pitchFamily="2" charset="-127"/>
                        </a:rPr>
                        <a:t>ㅌ</a:t>
                      </a:r>
                      <a:r>
                        <a:rPr lang="en-US" altLang="ko-KR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R" altLang="en-US" sz="2400" b="0" dirty="0" err="1">
                          <a:latin typeface="AppleGothic" pitchFamily="2" charset="-127"/>
                          <a:ea typeface="AppleGothic" pitchFamily="2" charset="-127"/>
                        </a:rPr>
                        <a:t>ㅍ</a:t>
                      </a:r>
                      <a:r>
                        <a:rPr lang="en-US" altLang="ko-KR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R" altLang="en-US" sz="2400" b="0" dirty="0" err="1">
                          <a:latin typeface="AppleGothic" pitchFamily="2" charset="-127"/>
                          <a:ea typeface="AppleGothic" pitchFamily="2" charset="-127"/>
                        </a:rPr>
                        <a:t>ㅊ</a:t>
                      </a:r>
                      <a:endParaRPr lang="ko-Kore-CZ" altLang="en-US" sz="2400" b="0" dirty="0">
                        <a:latin typeface="AppleGothic" pitchFamily="2" charset="-127"/>
                        <a:ea typeface="AppleGothic" pitchFamily="2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ko-Kore-CZ" sz="2400" b="0" dirty="0">
                        <a:latin typeface="AppleGothic" pitchFamily="2" charset="-127"/>
                        <a:ea typeface="AppleGothic" pitchFamily="2" charset="-127"/>
                      </a:endParaRPr>
                    </a:p>
                    <a:p>
                      <a:pPr algn="ctr"/>
                      <a:endParaRPr lang="en-US" altLang="ko-Kore-CZ" sz="2400" b="0" dirty="0">
                        <a:latin typeface="AppleGothic" pitchFamily="2" charset="-127"/>
                        <a:ea typeface="AppleGothic" pitchFamily="2" charset="-127"/>
                      </a:endParaRPr>
                    </a:p>
                    <a:p>
                      <a:pPr algn="ctr"/>
                      <a:r>
                        <a:rPr lang="ko-Kore-CZ" altLang="en-US" sz="2400" b="0" dirty="0">
                          <a:latin typeface="AppleGothic" pitchFamily="2" charset="-127"/>
                          <a:ea typeface="AppleGothic" pitchFamily="2" charset="-127"/>
                        </a:rPr>
                        <a:t>ㄲ</a:t>
                      </a:r>
                      <a:r>
                        <a:rPr lang="en-US" altLang="ko-Kore-CZ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ore-CZ" altLang="en-US" sz="2400" b="0" dirty="0">
                          <a:latin typeface="AppleGothic" pitchFamily="2" charset="-127"/>
                          <a:ea typeface="AppleGothic" pitchFamily="2" charset="-127"/>
                        </a:rPr>
                        <a:t>ㄸ</a:t>
                      </a:r>
                      <a:r>
                        <a:rPr lang="en-US" altLang="ko-Kore-CZ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ore-CZ" altLang="en-US" sz="2400" b="0" dirty="0">
                          <a:latin typeface="AppleGothic" pitchFamily="2" charset="-127"/>
                          <a:ea typeface="AppleGothic" pitchFamily="2" charset="-127"/>
                        </a:rPr>
                        <a:t>ㅃ</a:t>
                      </a:r>
                      <a:r>
                        <a:rPr lang="en-US" altLang="ko-Kore-CZ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ore-CZ" altLang="en-US" sz="2400" b="0" dirty="0">
                          <a:latin typeface="AppleGothic" pitchFamily="2" charset="-127"/>
                          <a:ea typeface="AppleGothic" pitchFamily="2" charset="-127"/>
                        </a:rPr>
                        <a:t>ㅆ</a:t>
                      </a:r>
                      <a:r>
                        <a:rPr lang="en-US" altLang="ko-Kore-CZ" sz="2400" b="0" dirty="0">
                          <a:latin typeface="AppleGothic" pitchFamily="2" charset="-127"/>
                          <a:ea typeface="AppleGothic" pitchFamily="2" charset="-127"/>
                        </a:rPr>
                        <a:t>,</a:t>
                      </a:r>
                      <a:r>
                        <a:rPr lang="ko-Kore-CZ" altLang="en-US" sz="2400" b="0" dirty="0">
                          <a:latin typeface="AppleGothic" pitchFamily="2" charset="-127"/>
                          <a:ea typeface="AppleGothic" pitchFamily="2" charset="-127"/>
                        </a:rPr>
                        <a:t>ㅉ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406454"/>
                  </a:ext>
                </a:extLst>
              </a:tr>
            </a:tbl>
          </a:graphicData>
        </a:graphic>
      </p:graphicFrame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62CAEB18-343D-BF44-9858-D70867474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0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3"/>
    </mc:Choice>
    <mc:Fallback xmlns="">
      <p:transition spd="slow" advTm="13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5990EB-4F08-3043-9611-CCF2CE83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304" y="1044626"/>
            <a:ext cx="9603275" cy="1049235"/>
          </a:xfrm>
        </p:spPr>
        <p:txBody>
          <a:bodyPr/>
          <a:lstStyle/>
          <a:p>
            <a:r>
              <a:rPr kumimoji="1" lang="en-US" altLang="ko-Kore-CZ" sz="3600" dirty="0"/>
              <a:t>Plus</a:t>
            </a:r>
            <a:r>
              <a:rPr kumimoji="1" lang="en-US" altLang="ko-Kore-CZ" dirty="0"/>
              <a:t> </a:t>
            </a:r>
            <a:endParaRPr kumimoji="1" lang="ko-Kore-CZ" altLang="en-US" dirty="0"/>
          </a:p>
        </p:txBody>
      </p:sp>
      <p:pic>
        <p:nvPicPr>
          <p:cNvPr id="5" name="내용 개체 틀 4" descr="연필">
            <a:extLst>
              <a:ext uri="{FF2B5EF4-FFF2-40B4-BE49-F238E27FC236}">
                <a16:creationId xmlns:a16="http://schemas.microsoft.com/office/drawing/2014/main" id="{F4398266-9159-FE48-A6A9-70241500D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52712" y="769144"/>
            <a:ext cx="914400" cy="914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EACC5-1417-AA45-9788-E1FFD96FFFFE}"/>
              </a:ext>
            </a:extLst>
          </p:cNvPr>
          <p:cNvSpPr txBox="1"/>
          <p:nvPr/>
        </p:nvSpPr>
        <p:spPr>
          <a:xfrm>
            <a:off x="1537304" y="2093861"/>
            <a:ext cx="916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dirty="0"/>
              <a:t>- Can you see the difference between them?</a:t>
            </a:r>
            <a:endParaRPr kumimoji="1" lang="ko-Kore-CZ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FBAA2-5F62-9442-8962-42B4E7A7DB86}"/>
              </a:ext>
            </a:extLst>
          </p:cNvPr>
          <p:cNvSpPr txBox="1"/>
          <p:nvPr/>
        </p:nvSpPr>
        <p:spPr>
          <a:xfrm>
            <a:off x="2137719" y="2990335"/>
            <a:ext cx="2644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3600" dirty="0" err="1"/>
              <a:t>ㅏ</a:t>
            </a:r>
            <a:r>
              <a:rPr kumimoji="1" lang="en-US" altLang="ko-KR" sz="3600" dirty="0"/>
              <a:t>,</a:t>
            </a:r>
            <a:r>
              <a:rPr kumimoji="1" lang="ko-KR" altLang="en-US" sz="3600" dirty="0"/>
              <a:t> </a:t>
            </a:r>
            <a:r>
              <a:rPr kumimoji="1" lang="ko-KR" altLang="en-US" sz="3600" dirty="0" err="1"/>
              <a:t>ㅑ</a:t>
            </a:r>
            <a:r>
              <a:rPr kumimoji="1" lang="en-US" altLang="ko-KR" sz="3600" dirty="0"/>
              <a:t>,</a:t>
            </a:r>
            <a:r>
              <a:rPr kumimoji="1" lang="ko-KR" altLang="en-US" sz="3600" dirty="0"/>
              <a:t> </a:t>
            </a:r>
            <a:r>
              <a:rPr kumimoji="1" lang="ko-KR" altLang="en-US" sz="3600" dirty="0" err="1"/>
              <a:t>ㅓ</a:t>
            </a:r>
            <a:r>
              <a:rPr kumimoji="1" lang="en-US" altLang="ko-KR" sz="3600" dirty="0"/>
              <a:t>,</a:t>
            </a:r>
            <a:r>
              <a:rPr kumimoji="1" lang="ko-KR" altLang="en-US" sz="3600" dirty="0"/>
              <a:t> </a:t>
            </a:r>
            <a:r>
              <a:rPr kumimoji="1" lang="ko-KR" altLang="en-US" sz="3600" dirty="0" err="1"/>
              <a:t>ㅕ</a:t>
            </a:r>
            <a:endParaRPr kumimoji="1" lang="en-US" altLang="ko-KR" sz="3600" dirty="0"/>
          </a:p>
          <a:p>
            <a:endParaRPr kumimoji="1" lang="en-US" altLang="ko-KR" sz="3600" dirty="0"/>
          </a:p>
          <a:p>
            <a:r>
              <a:rPr kumimoji="1" lang="ko-KR" altLang="en-US" sz="3600" dirty="0" err="1"/>
              <a:t>ㅣ</a:t>
            </a:r>
            <a:r>
              <a:rPr kumimoji="1" lang="en-US" altLang="ko-KR" sz="3600" dirty="0"/>
              <a:t>,</a:t>
            </a:r>
            <a:r>
              <a:rPr kumimoji="1" lang="ko-KR" altLang="en-US" sz="3600" dirty="0"/>
              <a:t> </a:t>
            </a:r>
            <a:r>
              <a:rPr kumimoji="1" lang="ko-KR" altLang="en-US" sz="3600" dirty="0" err="1"/>
              <a:t>ㅒ</a:t>
            </a:r>
            <a:r>
              <a:rPr kumimoji="1" lang="en-US" altLang="ko-KR" sz="3600" dirty="0"/>
              <a:t>,</a:t>
            </a:r>
            <a:r>
              <a:rPr kumimoji="1" lang="ko-KR" altLang="en-US" sz="3600" dirty="0"/>
              <a:t> </a:t>
            </a:r>
            <a:r>
              <a:rPr kumimoji="1" lang="ko-KR" altLang="en-US" sz="3600" dirty="0" err="1"/>
              <a:t>ㅖ</a:t>
            </a:r>
            <a:endParaRPr kumimoji="1" lang="ko-Kore-CZ" altLang="en-US" sz="3600" dirty="0"/>
          </a:p>
        </p:txBody>
      </p: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C48D534F-EF53-8A41-9987-4EDA30915447}"/>
              </a:ext>
            </a:extLst>
          </p:cNvPr>
          <p:cNvCxnSpPr/>
          <p:nvPr/>
        </p:nvCxnSpPr>
        <p:spPr>
          <a:xfrm>
            <a:off x="5993028" y="2763671"/>
            <a:ext cx="0" cy="281540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BBE2123-3504-494E-BDBB-E366057C9CE9}"/>
              </a:ext>
            </a:extLst>
          </p:cNvPr>
          <p:cNvSpPr txBox="1"/>
          <p:nvPr/>
        </p:nvSpPr>
        <p:spPr>
          <a:xfrm>
            <a:off x="6981567" y="3221167"/>
            <a:ext cx="343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CZ" altLang="en-US" sz="3600" dirty="0"/>
              <a:t>ㅗ</a:t>
            </a:r>
            <a:r>
              <a:rPr kumimoji="1" lang="en-US" altLang="ko-Kore-CZ" sz="3600" dirty="0"/>
              <a:t>,</a:t>
            </a:r>
            <a:r>
              <a:rPr kumimoji="1" lang="ko-KR" altLang="en-US" sz="3600" dirty="0"/>
              <a:t> </a:t>
            </a:r>
            <a:r>
              <a:rPr kumimoji="1" lang="ko-KR" altLang="en-US" sz="3600" dirty="0" err="1"/>
              <a:t>ㅛ</a:t>
            </a:r>
            <a:r>
              <a:rPr kumimoji="1" lang="en-US" altLang="ko-KR" sz="3600" dirty="0"/>
              <a:t>,</a:t>
            </a:r>
            <a:r>
              <a:rPr kumimoji="1" lang="ko-KR" altLang="en-US" sz="3600" dirty="0"/>
              <a:t> </a:t>
            </a:r>
            <a:r>
              <a:rPr kumimoji="1" lang="ko-KR" altLang="en-US" sz="3600" dirty="0" err="1"/>
              <a:t>ㅜ</a:t>
            </a:r>
            <a:r>
              <a:rPr kumimoji="1" lang="en-US" altLang="ko-KR" sz="3600" dirty="0"/>
              <a:t>,</a:t>
            </a:r>
            <a:r>
              <a:rPr kumimoji="1" lang="ko-KR" altLang="en-US" sz="3600" dirty="0"/>
              <a:t> </a:t>
            </a:r>
            <a:r>
              <a:rPr kumimoji="1" lang="ko-KR" altLang="en-US" sz="3600" dirty="0" err="1"/>
              <a:t>ㅠ</a:t>
            </a:r>
            <a:r>
              <a:rPr kumimoji="1" lang="en-US" altLang="ko-KR" sz="3600" dirty="0"/>
              <a:t>,</a:t>
            </a:r>
            <a:r>
              <a:rPr kumimoji="1" lang="ko-KR" altLang="en-US" sz="3600" dirty="0"/>
              <a:t> </a:t>
            </a:r>
            <a:r>
              <a:rPr kumimoji="1" lang="ko-KR" altLang="en-US" sz="3600" dirty="0" err="1"/>
              <a:t>ㅡ</a:t>
            </a:r>
            <a:endParaRPr kumimoji="1" lang="ko-Kore-CZ" alt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286DC7-0F05-6E41-8846-38301AE01AB4}"/>
              </a:ext>
            </a:extLst>
          </p:cNvPr>
          <p:cNvSpPr txBox="1"/>
          <p:nvPr/>
        </p:nvSpPr>
        <p:spPr>
          <a:xfrm>
            <a:off x="1738312" y="5204937"/>
            <a:ext cx="4053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 b="1" dirty="0"/>
              <a:t>On the </a:t>
            </a:r>
            <a:r>
              <a:rPr kumimoji="1" lang="en-US" altLang="ko-Kore-CZ" sz="2000" b="1" dirty="0">
                <a:solidFill>
                  <a:srgbClr val="FF0000"/>
                </a:solidFill>
              </a:rPr>
              <a:t>right</a:t>
            </a:r>
            <a:r>
              <a:rPr kumimoji="1" lang="en-US" altLang="ko-Kore-CZ" sz="2000" b="1" dirty="0"/>
              <a:t> side of consonant</a:t>
            </a:r>
            <a:endParaRPr kumimoji="1" lang="ko-Kore-CZ" alt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378521-CF0F-B446-9F6A-124D4E47BC10}"/>
              </a:ext>
            </a:extLst>
          </p:cNvPr>
          <p:cNvSpPr txBox="1"/>
          <p:nvPr/>
        </p:nvSpPr>
        <p:spPr>
          <a:xfrm>
            <a:off x="7203992" y="5204937"/>
            <a:ext cx="4073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 b="1" dirty="0"/>
              <a:t>On the </a:t>
            </a:r>
            <a:r>
              <a:rPr kumimoji="1" lang="en-US" altLang="ko-Kore-CZ" sz="2000" b="1" dirty="0">
                <a:solidFill>
                  <a:srgbClr val="FF0000"/>
                </a:solidFill>
              </a:rPr>
              <a:t>down</a:t>
            </a:r>
            <a:r>
              <a:rPr kumimoji="1" lang="en-US" altLang="ko-Kore-CZ" sz="2000" b="1" dirty="0"/>
              <a:t> side of consonant</a:t>
            </a:r>
            <a:endParaRPr kumimoji="1" lang="ko-Kore-CZ" altLang="en-US" sz="2000" b="1" dirty="0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FA763F35-4D9E-C743-8AA7-F68763DA2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50"/>
    </mc:Choice>
    <mc:Fallback xmlns="">
      <p:transition spd="slow" advTm="3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갤러리">
  <a:themeElements>
    <a:clrScheme name="갤러리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갤러리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갤러리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911</Words>
  <Application>Microsoft Office PowerPoint</Application>
  <PresentationFormat>Širokoúhlá obrazovka</PresentationFormat>
  <Paragraphs>189</Paragraphs>
  <Slides>29</Slides>
  <Notes>0</Notes>
  <HiddenSlides>0</HiddenSlides>
  <MMClips>29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AppleGothic</vt:lpstr>
      <vt:lpstr>맑은 고딕</vt:lpstr>
      <vt:lpstr>Arial</vt:lpstr>
      <vt:lpstr>Gill Sans MT</vt:lpstr>
      <vt:lpstr>갤러리</vt:lpstr>
      <vt:lpstr>Korean class</vt:lpstr>
      <vt:lpstr>index</vt:lpstr>
      <vt:lpstr>Let’s review !</vt:lpstr>
      <vt:lpstr>Let’s review!</vt:lpstr>
      <vt:lpstr>Let’s review!</vt:lpstr>
      <vt:lpstr>About  받침 (batchim)</vt:lpstr>
      <vt:lpstr>Batchim pronounce</vt:lpstr>
      <vt:lpstr>Prezentace aplikace PowerPoint</vt:lpstr>
      <vt:lpstr>Plus </vt:lpstr>
      <vt:lpstr>Basic Word – (In Home)</vt:lpstr>
      <vt:lpstr>Basic word – (in school)</vt:lpstr>
      <vt:lpstr>Basic sentence</vt:lpstr>
      <vt:lpstr>Basic sentence</vt:lpstr>
      <vt:lpstr>Basic sentence</vt:lpstr>
      <vt:lpstr>Basic sentence</vt:lpstr>
      <vt:lpstr>Basic sentence</vt:lpstr>
      <vt:lpstr>Basic sentence</vt:lpstr>
      <vt:lpstr>Plus         </vt:lpstr>
      <vt:lpstr>Prezentace aplikace PowerPoint</vt:lpstr>
      <vt:lpstr>Basic sentence</vt:lpstr>
      <vt:lpstr>Basic grammar</vt:lpstr>
      <vt:lpstr>Dialogue</vt:lpstr>
      <vt:lpstr>dialogue</vt:lpstr>
      <vt:lpstr>Dialogue</vt:lpstr>
      <vt:lpstr>Dialogue </vt:lpstr>
      <vt:lpstr>Today’s Korean culture - politeness</vt:lpstr>
      <vt:lpstr>Today’s korean culture – dialects</vt:lpstr>
      <vt:lpstr>Today’s korean culture - dialects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class</dc:title>
  <dc:creator>장은주</dc:creator>
  <cp:lastModifiedBy>Michal Schwarz</cp:lastModifiedBy>
  <cp:revision>5</cp:revision>
  <dcterms:created xsi:type="dcterms:W3CDTF">2020-11-14T20:51:48Z</dcterms:created>
  <dcterms:modified xsi:type="dcterms:W3CDTF">2020-11-16T17:38:15Z</dcterms:modified>
</cp:coreProperties>
</file>