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2BD9-D750-4952-B6F4-1C2291C2DFF1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2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8821-3DD5-46B9-A86A-F4C561243C67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63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DEB2-8D06-4642-882D-CB0F6802FB62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8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AB54-0C51-450C-A483-3C6C9C84A1BD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0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7001-CF71-46B7-B1BB-F9A62A35FC28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14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E2D3-02BA-4D4C-BD2C-471499B404CC}" type="datetime1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71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FCDB5-E28A-464C-9DCB-6B5152881D07}" type="datetime1">
              <a:rPr lang="cs-CZ" smtClean="0"/>
              <a:t>15.10.2021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65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234B6-6941-41C2-9772-0947B1B38B65}" type="datetime1">
              <a:rPr lang="cs-CZ" smtClean="0"/>
              <a:t>15.10.2021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0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8FE3-74C3-4A83-A47E-F9519191C9AC}" type="datetime1">
              <a:rPr lang="cs-CZ" smtClean="0"/>
              <a:t>15.10.2021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45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C504-0D73-4189-9E03-9F8584E357AC}" type="datetime1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73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052B-90C9-424E-A534-71391568C507}" type="datetime1">
              <a:rPr lang="cs-CZ" smtClean="0"/>
              <a:t>15.10.2021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92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94DFA-FCE9-420B-8AB1-1D5347C5EDCA}" type="datetime1">
              <a:rPr lang="cs-CZ" smtClean="0"/>
              <a:t>15.10.2021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551B2-F968-49A2-A153-B35023B8AF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6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ofhumanevolution.com/HomoErectus.asp#2" TargetMode="External"/><Relationship Id="rId2" Type="http://schemas.openxmlformats.org/officeDocument/2006/relationships/hyperlink" Target="http://atlasofhumanevolution.com/HomoErectu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Geografie osídlení: Interaktivní 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http://atlasofhumanevolution.com/HomoErectus.asp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http://atlasofhumanevolution.com/HomoErectus.asp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51B2-F968-49A2-A153-B35023B8AF28}" type="slidenum">
              <a:rPr lang="cs-CZ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34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Geografie osídlení: Interaktivní mapa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osídlení: Interaktivní mapa</dc:title>
  <dc:creator>znerudova</dc:creator>
  <cp:lastModifiedBy>znerudova</cp:lastModifiedBy>
  <cp:revision>1</cp:revision>
  <dcterms:created xsi:type="dcterms:W3CDTF">2021-10-15T06:38:21Z</dcterms:created>
  <dcterms:modified xsi:type="dcterms:W3CDTF">2021-10-15T06:38:38Z</dcterms:modified>
</cp:coreProperties>
</file>