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72" r:id="rId14"/>
    <p:sldId id="273" r:id="rId15"/>
    <p:sldId id="274" r:id="rId16"/>
    <p:sldId id="275" r:id="rId17"/>
    <p:sldId id="267" r:id="rId18"/>
    <p:sldId id="268" r:id="rId19"/>
    <p:sldId id="269" r:id="rId20"/>
    <p:sldId id="270"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304"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372D99-B469-42F7-9B4A-D1F7DE7F194E}" v="4" dt="2021-11-29T20:47:32.4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řemysl Bar" userId="e729b752-3125-4e78-a7e7-46c1a5182e56" providerId="ADAL" clId="{5A372D99-B469-42F7-9B4A-D1F7DE7F194E}"/>
    <pc:docChg chg="undo custSel addSld delSld modSld sldOrd">
      <pc:chgData name="Přemysl Bar" userId="e729b752-3125-4e78-a7e7-46c1a5182e56" providerId="ADAL" clId="{5A372D99-B469-42F7-9B4A-D1F7DE7F194E}" dt="2021-12-09T16:02:33.312" v="16541" actId="6549"/>
      <pc:docMkLst>
        <pc:docMk/>
      </pc:docMkLst>
      <pc:sldChg chg="modSp mod">
        <pc:chgData name="Přemysl Bar" userId="e729b752-3125-4e78-a7e7-46c1a5182e56" providerId="ADAL" clId="{5A372D99-B469-42F7-9B4A-D1F7DE7F194E}" dt="2021-12-09T15:03:54.865" v="16494" actId="20577"/>
        <pc:sldMkLst>
          <pc:docMk/>
          <pc:sldMk cId="3371103419" sldId="257"/>
        </pc:sldMkLst>
        <pc:spChg chg="mod">
          <ac:chgData name="Přemysl Bar" userId="e729b752-3125-4e78-a7e7-46c1a5182e56" providerId="ADAL" clId="{5A372D99-B469-42F7-9B4A-D1F7DE7F194E}" dt="2021-12-09T15:03:54.865" v="16494" actId="20577"/>
          <ac:spMkLst>
            <pc:docMk/>
            <pc:sldMk cId="3371103419" sldId="257"/>
            <ac:spMk id="3" creationId="{F35F0C8C-7D27-406F-8EB4-054AD131D452}"/>
          </ac:spMkLst>
        </pc:spChg>
      </pc:sldChg>
      <pc:sldChg chg="modSp new mod">
        <pc:chgData name="Přemysl Bar" userId="e729b752-3125-4e78-a7e7-46c1a5182e56" providerId="ADAL" clId="{5A372D99-B469-42F7-9B4A-D1F7DE7F194E}" dt="2021-12-09T15:07:21.154" v="16496" actId="27636"/>
        <pc:sldMkLst>
          <pc:docMk/>
          <pc:sldMk cId="3326068628" sldId="258"/>
        </pc:sldMkLst>
        <pc:spChg chg="mod">
          <ac:chgData name="Přemysl Bar" userId="e729b752-3125-4e78-a7e7-46c1a5182e56" providerId="ADAL" clId="{5A372D99-B469-42F7-9B4A-D1F7DE7F194E}" dt="2021-11-22T15:46:17.708" v="43" actId="20577"/>
          <ac:spMkLst>
            <pc:docMk/>
            <pc:sldMk cId="3326068628" sldId="258"/>
            <ac:spMk id="2" creationId="{09BBD75B-7FA1-4367-9A9C-279490AAB2CD}"/>
          </ac:spMkLst>
        </pc:spChg>
        <pc:spChg chg="mod">
          <ac:chgData name="Přemysl Bar" userId="e729b752-3125-4e78-a7e7-46c1a5182e56" providerId="ADAL" clId="{5A372D99-B469-42F7-9B4A-D1F7DE7F194E}" dt="2021-12-09T15:07:21.154" v="16496" actId="27636"/>
          <ac:spMkLst>
            <pc:docMk/>
            <pc:sldMk cId="3326068628" sldId="258"/>
            <ac:spMk id="3" creationId="{4D121746-6580-4C80-9589-E9BFB7D079CD}"/>
          </ac:spMkLst>
        </pc:spChg>
      </pc:sldChg>
      <pc:sldChg chg="modSp new mod">
        <pc:chgData name="Přemysl Bar" userId="e729b752-3125-4e78-a7e7-46c1a5182e56" providerId="ADAL" clId="{5A372D99-B469-42F7-9B4A-D1F7DE7F194E}" dt="2021-11-22T16:01:49.320" v="1049" actId="20577"/>
        <pc:sldMkLst>
          <pc:docMk/>
          <pc:sldMk cId="291835571" sldId="259"/>
        </pc:sldMkLst>
        <pc:spChg chg="mod">
          <ac:chgData name="Přemysl Bar" userId="e729b752-3125-4e78-a7e7-46c1a5182e56" providerId="ADAL" clId="{5A372D99-B469-42F7-9B4A-D1F7DE7F194E}" dt="2021-11-22T15:58:43.354" v="816" actId="20577"/>
          <ac:spMkLst>
            <pc:docMk/>
            <pc:sldMk cId="291835571" sldId="259"/>
            <ac:spMk id="2" creationId="{B962CF5F-E627-4DD4-8F03-8FC6F8B422BE}"/>
          </ac:spMkLst>
        </pc:spChg>
        <pc:spChg chg="mod">
          <ac:chgData name="Přemysl Bar" userId="e729b752-3125-4e78-a7e7-46c1a5182e56" providerId="ADAL" clId="{5A372D99-B469-42F7-9B4A-D1F7DE7F194E}" dt="2021-11-22T16:01:49.320" v="1049" actId="20577"/>
          <ac:spMkLst>
            <pc:docMk/>
            <pc:sldMk cId="291835571" sldId="259"/>
            <ac:spMk id="3" creationId="{7AA7BE33-6613-45FB-8362-BCD2A83AAE8C}"/>
          </ac:spMkLst>
        </pc:spChg>
      </pc:sldChg>
      <pc:sldChg chg="modSp new mod">
        <pc:chgData name="Přemysl Bar" userId="e729b752-3125-4e78-a7e7-46c1a5182e56" providerId="ADAL" clId="{5A372D99-B469-42F7-9B4A-D1F7DE7F194E}" dt="2021-11-22T19:48:43.337" v="1794" actId="20577"/>
        <pc:sldMkLst>
          <pc:docMk/>
          <pc:sldMk cId="3988333977" sldId="260"/>
        </pc:sldMkLst>
        <pc:spChg chg="mod">
          <ac:chgData name="Přemysl Bar" userId="e729b752-3125-4e78-a7e7-46c1a5182e56" providerId="ADAL" clId="{5A372D99-B469-42F7-9B4A-D1F7DE7F194E}" dt="2021-11-22T16:16:15.126" v="1325" actId="20577"/>
          <ac:spMkLst>
            <pc:docMk/>
            <pc:sldMk cId="3988333977" sldId="260"/>
            <ac:spMk id="2" creationId="{6736E029-6416-4860-9FA6-D31A0618F17E}"/>
          </ac:spMkLst>
        </pc:spChg>
        <pc:spChg chg="mod">
          <ac:chgData name="Přemysl Bar" userId="e729b752-3125-4e78-a7e7-46c1a5182e56" providerId="ADAL" clId="{5A372D99-B469-42F7-9B4A-D1F7DE7F194E}" dt="2021-11-22T19:48:43.337" v="1794" actId="20577"/>
          <ac:spMkLst>
            <pc:docMk/>
            <pc:sldMk cId="3988333977" sldId="260"/>
            <ac:spMk id="3" creationId="{624D7FDB-EF4D-45AA-B49A-7EB3A8201405}"/>
          </ac:spMkLst>
        </pc:spChg>
      </pc:sldChg>
      <pc:sldChg chg="modSp new mod">
        <pc:chgData name="Přemysl Bar" userId="e729b752-3125-4e78-a7e7-46c1a5182e56" providerId="ADAL" clId="{5A372D99-B469-42F7-9B4A-D1F7DE7F194E}" dt="2021-12-09T15:10:44.876" v="16498" actId="20577"/>
        <pc:sldMkLst>
          <pc:docMk/>
          <pc:sldMk cId="2041234434" sldId="261"/>
        </pc:sldMkLst>
        <pc:spChg chg="mod">
          <ac:chgData name="Přemysl Bar" userId="e729b752-3125-4e78-a7e7-46c1a5182e56" providerId="ADAL" clId="{5A372D99-B469-42F7-9B4A-D1F7DE7F194E}" dt="2021-11-22T19:56:42.553" v="1796"/>
          <ac:spMkLst>
            <pc:docMk/>
            <pc:sldMk cId="2041234434" sldId="261"/>
            <ac:spMk id="2" creationId="{56612E51-2245-4E7C-A8F8-CD642350D451}"/>
          </ac:spMkLst>
        </pc:spChg>
        <pc:spChg chg="mod">
          <ac:chgData name="Přemysl Bar" userId="e729b752-3125-4e78-a7e7-46c1a5182e56" providerId="ADAL" clId="{5A372D99-B469-42F7-9B4A-D1F7DE7F194E}" dt="2021-12-09T15:10:44.876" v="16498" actId="20577"/>
          <ac:spMkLst>
            <pc:docMk/>
            <pc:sldMk cId="2041234434" sldId="261"/>
            <ac:spMk id="3" creationId="{7226A5A3-3A6C-42F3-9EAB-E94D07CFE564}"/>
          </ac:spMkLst>
        </pc:spChg>
      </pc:sldChg>
      <pc:sldChg chg="modSp add del mod">
        <pc:chgData name="Přemysl Bar" userId="e729b752-3125-4e78-a7e7-46c1a5182e56" providerId="ADAL" clId="{5A372D99-B469-42F7-9B4A-D1F7DE7F194E}" dt="2021-11-22T20:12:48.610" v="2767" actId="2696"/>
        <pc:sldMkLst>
          <pc:docMk/>
          <pc:sldMk cId="2393638998" sldId="262"/>
        </pc:sldMkLst>
        <pc:spChg chg="mod">
          <ac:chgData name="Přemysl Bar" userId="e729b752-3125-4e78-a7e7-46c1a5182e56" providerId="ADAL" clId="{5A372D99-B469-42F7-9B4A-D1F7DE7F194E}" dt="2021-11-22T20:12:44.565" v="2766" actId="21"/>
          <ac:spMkLst>
            <pc:docMk/>
            <pc:sldMk cId="2393638998" sldId="262"/>
            <ac:spMk id="2" creationId="{56612E51-2245-4E7C-A8F8-CD642350D451}"/>
          </ac:spMkLst>
        </pc:spChg>
        <pc:spChg chg="mod">
          <ac:chgData name="Přemysl Bar" userId="e729b752-3125-4e78-a7e7-46c1a5182e56" providerId="ADAL" clId="{5A372D99-B469-42F7-9B4A-D1F7DE7F194E}" dt="2021-11-22T20:12:38.456" v="2765"/>
          <ac:spMkLst>
            <pc:docMk/>
            <pc:sldMk cId="2393638998" sldId="262"/>
            <ac:spMk id="3" creationId="{7226A5A3-3A6C-42F3-9EAB-E94D07CFE564}"/>
          </ac:spMkLst>
        </pc:spChg>
      </pc:sldChg>
      <pc:sldChg chg="modSp new mod">
        <pc:chgData name="Přemysl Bar" userId="e729b752-3125-4e78-a7e7-46c1a5182e56" providerId="ADAL" clId="{5A372D99-B469-42F7-9B4A-D1F7DE7F194E}" dt="2021-11-29T20:22:26.922" v="16285" actId="20577"/>
        <pc:sldMkLst>
          <pc:docMk/>
          <pc:sldMk cId="3924919799" sldId="262"/>
        </pc:sldMkLst>
        <pc:spChg chg="mod">
          <ac:chgData name="Přemysl Bar" userId="e729b752-3125-4e78-a7e7-46c1a5182e56" providerId="ADAL" clId="{5A372D99-B469-42F7-9B4A-D1F7DE7F194E}" dt="2021-11-22T20:12:52.562" v="2769"/>
          <ac:spMkLst>
            <pc:docMk/>
            <pc:sldMk cId="3924919799" sldId="262"/>
            <ac:spMk id="2" creationId="{D36E1268-93C0-4FD1-9104-1AB0B6931243}"/>
          </ac:spMkLst>
        </pc:spChg>
        <pc:spChg chg="mod">
          <ac:chgData name="Přemysl Bar" userId="e729b752-3125-4e78-a7e7-46c1a5182e56" providerId="ADAL" clId="{5A372D99-B469-42F7-9B4A-D1F7DE7F194E}" dt="2021-11-29T20:22:26.922" v="16285" actId="20577"/>
          <ac:spMkLst>
            <pc:docMk/>
            <pc:sldMk cId="3924919799" sldId="262"/>
            <ac:spMk id="3" creationId="{642DFF7F-DCE8-4552-8C21-F1E4B3B1902A}"/>
          </ac:spMkLst>
        </pc:spChg>
      </pc:sldChg>
      <pc:sldChg chg="modSp new mod">
        <pc:chgData name="Přemysl Bar" userId="e729b752-3125-4e78-a7e7-46c1a5182e56" providerId="ADAL" clId="{5A372D99-B469-42F7-9B4A-D1F7DE7F194E}" dt="2021-11-29T20:23:20.765" v="16292" actId="20577"/>
        <pc:sldMkLst>
          <pc:docMk/>
          <pc:sldMk cId="3983029653" sldId="263"/>
        </pc:sldMkLst>
        <pc:spChg chg="mod">
          <ac:chgData name="Přemysl Bar" userId="e729b752-3125-4e78-a7e7-46c1a5182e56" providerId="ADAL" clId="{5A372D99-B469-42F7-9B4A-D1F7DE7F194E}" dt="2021-11-22T20:19:38.266" v="3288" actId="20577"/>
          <ac:spMkLst>
            <pc:docMk/>
            <pc:sldMk cId="3983029653" sldId="263"/>
            <ac:spMk id="2" creationId="{61320B55-4DB7-44CA-9282-C450A3EA51D2}"/>
          </ac:spMkLst>
        </pc:spChg>
        <pc:spChg chg="mod">
          <ac:chgData name="Přemysl Bar" userId="e729b752-3125-4e78-a7e7-46c1a5182e56" providerId="ADAL" clId="{5A372D99-B469-42F7-9B4A-D1F7DE7F194E}" dt="2021-11-29T20:23:20.765" v="16292" actId="20577"/>
          <ac:spMkLst>
            <pc:docMk/>
            <pc:sldMk cId="3983029653" sldId="263"/>
            <ac:spMk id="3" creationId="{2070E26D-3344-43E5-888B-2FF8C6E41662}"/>
          </ac:spMkLst>
        </pc:spChg>
      </pc:sldChg>
      <pc:sldChg chg="modSp add mod">
        <pc:chgData name="Přemysl Bar" userId="e729b752-3125-4e78-a7e7-46c1a5182e56" providerId="ADAL" clId="{5A372D99-B469-42F7-9B4A-D1F7DE7F194E}" dt="2021-11-29T20:23:28.236" v="16293" actId="123"/>
        <pc:sldMkLst>
          <pc:docMk/>
          <pc:sldMk cId="1521213380" sldId="264"/>
        </pc:sldMkLst>
        <pc:spChg chg="mod">
          <ac:chgData name="Přemysl Bar" userId="e729b752-3125-4e78-a7e7-46c1a5182e56" providerId="ADAL" clId="{5A372D99-B469-42F7-9B4A-D1F7DE7F194E}" dt="2021-11-22T20:19:52.789" v="3308" actId="20577"/>
          <ac:spMkLst>
            <pc:docMk/>
            <pc:sldMk cId="1521213380" sldId="264"/>
            <ac:spMk id="2" creationId="{61320B55-4DB7-44CA-9282-C450A3EA51D2}"/>
          </ac:spMkLst>
        </pc:spChg>
        <pc:spChg chg="mod">
          <ac:chgData name="Přemysl Bar" userId="e729b752-3125-4e78-a7e7-46c1a5182e56" providerId="ADAL" clId="{5A372D99-B469-42F7-9B4A-D1F7DE7F194E}" dt="2021-11-29T20:23:28.236" v="16293" actId="123"/>
          <ac:spMkLst>
            <pc:docMk/>
            <pc:sldMk cId="1521213380" sldId="264"/>
            <ac:spMk id="3" creationId="{2070E26D-3344-43E5-888B-2FF8C6E41662}"/>
          </ac:spMkLst>
        </pc:spChg>
      </pc:sldChg>
      <pc:sldChg chg="modSp new mod">
        <pc:chgData name="Přemysl Bar" userId="e729b752-3125-4e78-a7e7-46c1a5182e56" providerId="ADAL" clId="{5A372D99-B469-42F7-9B4A-D1F7DE7F194E}" dt="2021-11-29T20:24:16.729" v="16296" actId="123"/>
        <pc:sldMkLst>
          <pc:docMk/>
          <pc:sldMk cId="2647740472" sldId="265"/>
        </pc:sldMkLst>
        <pc:spChg chg="mod">
          <ac:chgData name="Přemysl Bar" userId="e729b752-3125-4e78-a7e7-46c1a5182e56" providerId="ADAL" clId="{5A372D99-B469-42F7-9B4A-D1F7DE7F194E}" dt="2021-11-22T20:27:06.153" v="3646" actId="20577"/>
          <ac:spMkLst>
            <pc:docMk/>
            <pc:sldMk cId="2647740472" sldId="265"/>
            <ac:spMk id="2" creationId="{687010A3-F0CD-45FE-9FDD-A63A35CFB2DC}"/>
          </ac:spMkLst>
        </pc:spChg>
        <pc:spChg chg="mod">
          <ac:chgData name="Přemysl Bar" userId="e729b752-3125-4e78-a7e7-46c1a5182e56" providerId="ADAL" clId="{5A372D99-B469-42F7-9B4A-D1F7DE7F194E}" dt="2021-11-29T20:24:16.729" v="16296" actId="123"/>
          <ac:spMkLst>
            <pc:docMk/>
            <pc:sldMk cId="2647740472" sldId="265"/>
            <ac:spMk id="3" creationId="{82F76288-EAA1-45CA-A4FB-F421F40722E0}"/>
          </ac:spMkLst>
        </pc:spChg>
      </pc:sldChg>
      <pc:sldChg chg="modSp new mod">
        <pc:chgData name="Přemysl Bar" userId="e729b752-3125-4e78-a7e7-46c1a5182e56" providerId="ADAL" clId="{5A372D99-B469-42F7-9B4A-D1F7DE7F194E}" dt="2021-12-09T15:12:02.976" v="16499" actId="114"/>
        <pc:sldMkLst>
          <pc:docMk/>
          <pc:sldMk cId="2488605125" sldId="266"/>
        </pc:sldMkLst>
        <pc:spChg chg="mod">
          <ac:chgData name="Přemysl Bar" userId="e729b752-3125-4e78-a7e7-46c1a5182e56" providerId="ADAL" clId="{5A372D99-B469-42F7-9B4A-D1F7DE7F194E}" dt="2021-11-22T20:34:16.568" v="3991" actId="20577"/>
          <ac:spMkLst>
            <pc:docMk/>
            <pc:sldMk cId="2488605125" sldId="266"/>
            <ac:spMk id="2" creationId="{ABBC89F5-E88D-4937-BF1C-661A9C842A48}"/>
          </ac:spMkLst>
        </pc:spChg>
        <pc:spChg chg="mod">
          <ac:chgData name="Přemysl Bar" userId="e729b752-3125-4e78-a7e7-46c1a5182e56" providerId="ADAL" clId="{5A372D99-B469-42F7-9B4A-D1F7DE7F194E}" dt="2021-12-09T15:12:02.976" v="16499" actId="114"/>
          <ac:spMkLst>
            <pc:docMk/>
            <pc:sldMk cId="2488605125" sldId="266"/>
            <ac:spMk id="3" creationId="{68B38AE1-0007-4E41-B2F0-E9856531B853}"/>
          </ac:spMkLst>
        </pc:spChg>
      </pc:sldChg>
      <pc:sldChg chg="modSp new mod">
        <pc:chgData name="Přemysl Bar" userId="e729b752-3125-4e78-a7e7-46c1a5182e56" providerId="ADAL" clId="{5A372D99-B469-42F7-9B4A-D1F7DE7F194E}" dt="2021-11-29T20:29:03.108" v="16315" actId="114"/>
        <pc:sldMkLst>
          <pc:docMk/>
          <pc:sldMk cId="1773192421" sldId="267"/>
        </pc:sldMkLst>
        <pc:spChg chg="mod">
          <ac:chgData name="Přemysl Bar" userId="e729b752-3125-4e78-a7e7-46c1a5182e56" providerId="ADAL" clId="{5A372D99-B469-42F7-9B4A-D1F7DE7F194E}" dt="2021-11-22T20:39:09.372" v="4424" actId="20577"/>
          <ac:spMkLst>
            <pc:docMk/>
            <pc:sldMk cId="1773192421" sldId="267"/>
            <ac:spMk id="2" creationId="{BF0BD6B9-A40F-4A22-A3F3-EFF6B941B08B}"/>
          </ac:spMkLst>
        </pc:spChg>
        <pc:spChg chg="mod">
          <ac:chgData name="Přemysl Bar" userId="e729b752-3125-4e78-a7e7-46c1a5182e56" providerId="ADAL" clId="{5A372D99-B469-42F7-9B4A-D1F7DE7F194E}" dt="2021-11-29T20:29:03.108" v="16315" actId="114"/>
          <ac:spMkLst>
            <pc:docMk/>
            <pc:sldMk cId="1773192421" sldId="267"/>
            <ac:spMk id="3" creationId="{2AF1BE47-88D9-4981-8E38-5B94423A2A71}"/>
          </ac:spMkLst>
        </pc:spChg>
      </pc:sldChg>
      <pc:sldChg chg="modSp new mod">
        <pc:chgData name="Přemysl Bar" userId="e729b752-3125-4e78-a7e7-46c1a5182e56" providerId="ADAL" clId="{5A372D99-B469-42F7-9B4A-D1F7DE7F194E}" dt="2021-11-29T20:29:35.029" v="16317" actId="114"/>
        <pc:sldMkLst>
          <pc:docMk/>
          <pc:sldMk cId="3529436788" sldId="268"/>
        </pc:sldMkLst>
        <pc:spChg chg="mod">
          <ac:chgData name="Přemysl Bar" userId="e729b752-3125-4e78-a7e7-46c1a5182e56" providerId="ADAL" clId="{5A372D99-B469-42F7-9B4A-D1F7DE7F194E}" dt="2021-11-22T20:44:31.793" v="4731" actId="20577"/>
          <ac:spMkLst>
            <pc:docMk/>
            <pc:sldMk cId="3529436788" sldId="268"/>
            <ac:spMk id="2" creationId="{EF8AE43A-C15A-46C7-BA0E-B83CAD81A417}"/>
          </ac:spMkLst>
        </pc:spChg>
        <pc:spChg chg="mod">
          <ac:chgData name="Přemysl Bar" userId="e729b752-3125-4e78-a7e7-46c1a5182e56" providerId="ADAL" clId="{5A372D99-B469-42F7-9B4A-D1F7DE7F194E}" dt="2021-11-29T20:29:35.029" v="16317" actId="114"/>
          <ac:spMkLst>
            <pc:docMk/>
            <pc:sldMk cId="3529436788" sldId="268"/>
            <ac:spMk id="3" creationId="{FDE36A92-11AC-4A6B-A2A8-48FE55811259}"/>
          </ac:spMkLst>
        </pc:spChg>
      </pc:sldChg>
      <pc:sldChg chg="modSp add mod">
        <pc:chgData name="Přemysl Bar" userId="e729b752-3125-4e78-a7e7-46c1a5182e56" providerId="ADAL" clId="{5A372D99-B469-42F7-9B4A-D1F7DE7F194E}" dt="2021-11-29T20:30:40.238" v="16327" actId="114"/>
        <pc:sldMkLst>
          <pc:docMk/>
          <pc:sldMk cId="259365023" sldId="269"/>
        </pc:sldMkLst>
        <pc:spChg chg="mod">
          <ac:chgData name="Přemysl Bar" userId="e729b752-3125-4e78-a7e7-46c1a5182e56" providerId="ADAL" clId="{5A372D99-B469-42F7-9B4A-D1F7DE7F194E}" dt="2021-11-29T20:30:40.238" v="16327" actId="114"/>
          <ac:spMkLst>
            <pc:docMk/>
            <pc:sldMk cId="259365023" sldId="269"/>
            <ac:spMk id="3" creationId="{FDE36A92-11AC-4A6B-A2A8-48FE55811259}"/>
          </ac:spMkLst>
        </pc:spChg>
      </pc:sldChg>
      <pc:sldChg chg="modSp add mod">
        <pc:chgData name="Přemysl Bar" userId="e729b752-3125-4e78-a7e7-46c1a5182e56" providerId="ADAL" clId="{5A372D99-B469-42F7-9B4A-D1F7DE7F194E}" dt="2021-11-29T20:31:02.904" v="16330" actId="114"/>
        <pc:sldMkLst>
          <pc:docMk/>
          <pc:sldMk cId="1433593593" sldId="270"/>
        </pc:sldMkLst>
        <pc:spChg chg="mod">
          <ac:chgData name="Přemysl Bar" userId="e729b752-3125-4e78-a7e7-46c1a5182e56" providerId="ADAL" clId="{5A372D99-B469-42F7-9B4A-D1F7DE7F194E}" dt="2021-11-29T20:31:02.904" v="16330" actId="114"/>
          <ac:spMkLst>
            <pc:docMk/>
            <pc:sldMk cId="1433593593" sldId="270"/>
            <ac:spMk id="3" creationId="{FDE36A92-11AC-4A6B-A2A8-48FE55811259}"/>
          </ac:spMkLst>
        </pc:spChg>
      </pc:sldChg>
      <pc:sldChg chg="modSp add mod">
        <pc:chgData name="Přemysl Bar" userId="e729b752-3125-4e78-a7e7-46c1a5182e56" providerId="ADAL" clId="{5A372D99-B469-42F7-9B4A-D1F7DE7F194E}" dt="2021-12-09T15:12:59.696" v="16505" actId="6549"/>
        <pc:sldMkLst>
          <pc:docMk/>
          <pc:sldMk cId="1898689105" sldId="271"/>
        </pc:sldMkLst>
        <pc:spChg chg="mod">
          <ac:chgData name="Přemysl Bar" userId="e729b752-3125-4e78-a7e7-46c1a5182e56" providerId="ADAL" clId="{5A372D99-B469-42F7-9B4A-D1F7DE7F194E}" dt="2021-12-09T15:12:59.696" v="16505" actId="6549"/>
          <ac:spMkLst>
            <pc:docMk/>
            <pc:sldMk cId="1898689105" sldId="271"/>
            <ac:spMk id="3" creationId="{68B38AE1-0007-4E41-B2F0-E9856531B853}"/>
          </ac:spMkLst>
        </pc:spChg>
      </pc:sldChg>
      <pc:sldChg chg="modSp add mod">
        <pc:chgData name="Přemysl Bar" userId="e729b752-3125-4e78-a7e7-46c1a5182e56" providerId="ADAL" clId="{5A372D99-B469-42F7-9B4A-D1F7DE7F194E}" dt="2021-12-09T15:13:41.678" v="16509" actId="20577"/>
        <pc:sldMkLst>
          <pc:docMk/>
          <pc:sldMk cId="3035405040" sldId="272"/>
        </pc:sldMkLst>
        <pc:spChg chg="mod">
          <ac:chgData name="Přemysl Bar" userId="e729b752-3125-4e78-a7e7-46c1a5182e56" providerId="ADAL" clId="{5A372D99-B469-42F7-9B4A-D1F7DE7F194E}" dt="2021-11-22T21:26:53.483" v="7156" actId="20577"/>
          <ac:spMkLst>
            <pc:docMk/>
            <pc:sldMk cId="3035405040" sldId="272"/>
            <ac:spMk id="2" creationId="{ABBC89F5-E88D-4937-BF1C-661A9C842A48}"/>
          </ac:spMkLst>
        </pc:spChg>
        <pc:spChg chg="mod">
          <ac:chgData name="Přemysl Bar" userId="e729b752-3125-4e78-a7e7-46c1a5182e56" providerId="ADAL" clId="{5A372D99-B469-42F7-9B4A-D1F7DE7F194E}" dt="2021-12-09T15:13:41.678" v="16509" actId="20577"/>
          <ac:spMkLst>
            <pc:docMk/>
            <pc:sldMk cId="3035405040" sldId="272"/>
            <ac:spMk id="3" creationId="{68B38AE1-0007-4E41-B2F0-E9856531B853}"/>
          </ac:spMkLst>
        </pc:spChg>
      </pc:sldChg>
      <pc:sldChg chg="modSp new mod">
        <pc:chgData name="Přemysl Bar" userId="e729b752-3125-4e78-a7e7-46c1a5182e56" providerId="ADAL" clId="{5A372D99-B469-42F7-9B4A-D1F7DE7F194E}" dt="2021-11-29T20:27:17.124" v="16303" actId="123"/>
        <pc:sldMkLst>
          <pc:docMk/>
          <pc:sldMk cId="3762434100" sldId="273"/>
        </pc:sldMkLst>
        <pc:spChg chg="mod">
          <ac:chgData name="Přemysl Bar" userId="e729b752-3125-4e78-a7e7-46c1a5182e56" providerId="ADAL" clId="{5A372D99-B469-42F7-9B4A-D1F7DE7F194E}" dt="2021-11-22T21:37:42.767" v="7888" actId="20577"/>
          <ac:spMkLst>
            <pc:docMk/>
            <pc:sldMk cId="3762434100" sldId="273"/>
            <ac:spMk id="2" creationId="{8C4AA83A-755A-4C1A-BB39-797928B5775A}"/>
          </ac:spMkLst>
        </pc:spChg>
        <pc:spChg chg="mod">
          <ac:chgData name="Přemysl Bar" userId="e729b752-3125-4e78-a7e7-46c1a5182e56" providerId="ADAL" clId="{5A372D99-B469-42F7-9B4A-D1F7DE7F194E}" dt="2021-11-29T20:27:17.124" v="16303" actId="123"/>
          <ac:spMkLst>
            <pc:docMk/>
            <pc:sldMk cId="3762434100" sldId="273"/>
            <ac:spMk id="3" creationId="{77688ECD-900F-48B5-8CB8-F6725FBCBAAC}"/>
          </ac:spMkLst>
        </pc:spChg>
      </pc:sldChg>
      <pc:sldChg chg="modSp new mod">
        <pc:chgData name="Přemysl Bar" userId="e729b752-3125-4e78-a7e7-46c1a5182e56" providerId="ADAL" clId="{5A372D99-B469-42F7-9B4A-D1F7DE7F194E}" dt="2021-11-29T20:27:59.527" v="16304" actId="123"/>
        <pc:sldMkLst>
          <pc:docMk/>
          <pc:sldMk cId="3931239694" sldId="274"/>
        </pc:sldMkLst>
        <pc:spChg chg="mod">
          <ac:chgData name="Přemysl Bar" userId="e729b752-3125-4e78-a7e7-46c1a5182e56" providerId="ADAL" clId="{5A372D99-B469-42F7-9B4A-D1F7DE7F194E}" dt="2021-11-22T21:56:47.292" v="8577" actId="20577"/>
          <ac:spMkLst>
            <pc:docMk/>
            <pc:sldMk cId="3931239694" sldId="274"/>
            <ac:spMk id="2" creationId="{D0AA95D9-60D3-4797-ABA3-F0EEF7818F20}"/>
          </ac:spMkLst>
        </pc:spChg>
        <pc:spChg chg="mod">
          <ac:chgData name="Přemysl Bar" userId="e729b752-3125-4e78-a7e7-46c1a5182e56" providerId="ADAL" clId="{5A372D99-B469-42F7-9B4A-D1F7DE7F194E}" dt="2021-11-29T20:27:59.527" v="16304" actId="123"/>
          <ac:spMkLst>
            <pc:docMk/>
            <pc:sldMk cId="3931239694" sldId="274"/>
            <ac:spMk id="3" creationId="{A700AEE9-2379-43D6-8A2C-1654AB434B23}"/>
          </ac:spMkLst>
        </pc:spChg>
      </pc:sldChg>
      <pc:sldChg chg="modSp new mod">
        <pc:chgData name="Přemysl Bar" userId="e729b752-3125-4e78-a7e7-46c1a5182e56" providerId="ADAL" clId="{5A372D99-B469-42F7-9B4A-D1F7DE7F194E}" dt="2021-11-29T20:28:23.451" v="16305" actId="123"/>
        <pc:sldMkLst>
          <pc:docMk/>
          <pc:sldMk cId="697007283" sldId="275"/>
        </pc:sldMkLst>
        <pc:spChg chg="mod">
          <ac:chgData name="Přemysl Bar" userId="e729b752-3125-4e78-a7e7-46c1a5182e56" providerId="ADAL" clId="{5A372D99-B469-42F7-9B4A-D1F7DE7F194E}" dt="2021-11-22T22:08:37.023" v="9130" actId="20577"/>
          <ac:spMkLst>
            <pc:docMk/>
            <pc:sldMk cId="697007283" sldId="275"/>
            <ac:spMk id="2" creationId="{500AEEF1-9E5B-4016-8E79-F06B7EE664DC}"/>
          </ac:spMkLst>
        </pc:spChg>
        <pc:spChg chg="mod">
          <ac:chgData name="Přemysl Bar" userId="e729b752-3125-4e78-a7e7-46c1a5182e56" providerId="ADAL" clId="{5A372D99-B469-42F7-9B4A-D1F7DE7F194E}" dt="2021-11-29T20:28:23.451" v="16305" actId="123"/>
          <ac:spMkLst>
            <pc:docMk/>
            <pc:sldMk cId="697007283" sldId="275"/>
            <ac:spMk id="3" creationId="{55A7130D-869F-4907-BD20-AE987768A96C}"/>
          </ac:spMkLst>
        </pc:spChg>
      </pc:sldChg>
      <pc:sldChg chg="modSp new mod ord">
        <pc:chgData name="Přemysl Bar" userId="e729b752-3125-4e78-a7e7-46c1a5182e56" providerId="ADAL" clId="{5A372D99-B469-42F7-9B4A-D1F7DE7F194E}" dt="2021-12-09T15:20:21.280" v="16512" actId="115"/>
        <pc:sldMkLst>
          <pc:docMk/>
          <pc:sldMk cId="781529347" sldId="276"/>
        </pc:sldMkLst>
        <pc:spChg chg="mod">
          <ac:chgData name="Přemysl Bar" userId="e729b752-3125-4e78-a7e7-46c1a5182e56" providerId="ADAL" clId="{5A372D99-B469-42F7-9B4A-D1F7DE7F194E}" dt="2021-11-22T22:21:03.567" v="9677" actId="20577"/>
          <ac:spMkLst>
            <pc:docMk/>
            <pc:sldMk cId="781529347" sldId="276"/>
            <ac:spMk id="2" creationId="{24B5117C-1DA7-4967-9B97-2560AB325F78}"/>
          </ac:spMkLst>
        </pc:spChg>
        <pc:spChg chg="mod">
          <ac:chgData name="Přemysl Bar" userId="e729b752-3125-4e78-a7e7-46c1a5182e56" providerId="ADAL" clId="{5A372D99-B469-42F7-9B4A-D1F7DE7F194E}" dt="2021-12-09T15:20:21.280" v="16512" actId="115"/>
          <ac:spMkLst>
            <pc:docMk/>
            <pc:sldMk cId="781529347" sldId="276"/>
            <ac:spMk id="3" creationId="{2114ECE4-1481-49A3-AD61-53D4A17124A9}"/>
          </ac:spMkLst>
        </pc:spChg>
      </pc:sldChg>
      <pc:sldChg chg="modSp new mod">
        <pc:chgData name="Přemysl Bar" userId="e729b752-3125-4e78-a7e7-46c1a5182e56" providerId="ADAL" clId="{5A372D99-B469-42F7-9B4A-D1F7DE7F194E}" dt="2021-11-29T20:34:17.054" v="16333" actId="20577"/>
        <pc:sldMkLst>
          <pc:docMk/>
          <pc:sldMk cId="3455681848" sldId="277"/>
        </pc:sldMkLst>
        <pc:spChg chg="mod">
          <ac:chgData name="Přemysl Bar" userId="e729b752-3125-4e78-a7e7-46c1a5182e56" providerId="ADAL" clId="{5A372D99-B469-42F7-9B4A-D1F7DE7F194E}" dt="2021-11-22T22:36:12.761" v="10407" actId="20577"/>
          <ac:spMkLst>
            <pc:docMk/>
            <pc:sldMk cId="3455681848" sldId="277"/>
            <ac:spMk id="2" creationId="{7F0E4146-4B20-4992-9A01-066111DB9000}"/>
          </ac:spMkLst>
        </pc:spChg>
        <pc:spChg chg="mod">
          <ac:chgData name="Přemysl Bar" userId="e729b752-3125-4e78-a7e7-46c1a5182e56" providerId="ADAL" clId="{5A372D99-B469-42F7-9B4A-D1F7DE7F194E}" dt="2021-11-29T20:34:17.054" v="16333" actId="20577"/>
          <ac:spMkLst>
            <pc:docMk/>
            <pc:sldMk cId="3455681848" sldId="277"/>
            <ac:spMk id="3" creationId="{C00FC931-87A0-444C-9C27-EB619B622C27}"/>
          </ac:spMkLst>
        </pc:spChg>
      </pc:sldChg>
      <pc:sldChg chg="modSp add mod">
        <pc:chgData name="Přemysl Bar" userId="e729b752-3125-4e78-a7e7-46c1a5182e56" providerId="ADAL" clId="{5A372D99-B469-42F7-9B4A-D1F7DE7F194E}" dt="2021-11-29T20:36:04.848" v="16342" actId="113"/>
        <pc:sldMkLst>
          <pc:docMk/>
          <pc:sldMk cId="4055698933" sldId="278"/>
        </pc:sldMkLst>
        <pc:spChg chg="mod">
          <ac:chgData name="Přemysl Bar" userId="e729b752-3125-4e78-a7e7-46c1a5182e56" providerId="ADAL" clId="{5A372D99-B469-42F7-9B4A-D1F7DE7F194E}" dt="2021-11-29T20:36:04.848" v="16342" actId="113"/>
          <ac:spMkLst>
            <pc:docMk/>
            <pc:sldMk cId="4055698933" sldId="278"/>
            <ac:spMk id="3" creationId="{C00FC931-87A0-444C-9C27-EB619B622C27}"/>
          </ac:spMkLst>
        </pc:spChg>
      </pc:sldChg>
      <pc:sldChg chg="modSp new mod">
        <pc:chgData name="Přemysl Bar" userId="e729b752-3125-4e78-a7e7-46c1a5182e56" providerId="ADAL" clId="{5A372D99-B469-42F7-9B4A-D1F7DE7F194E}" dt="2021-11-29T20:37:01.333" v="16347" actId="123"/>
        <pc:sldMkLst>
          <pc:docMk/>
          <pc:sldMk cId="1122459481" sldId="279"/>
        </pc:sldMkLst>
        <pc:spChg chg="mod">
          <ac:chgData name="Přemysl Bar" userId="e729b752-3125-4e78-a7e7-46c1a5182e56" providerId="ADAL" clId="{5A372D99-B469-42F7-9B4A-D1F7DE7F194E}" dt="2021-11-22T23:11:57.177" v="12640" actId="6549"/>
          <ac:spMkLst>
            <pc:docMk/>
            <pc:sldMk cId="1122459481" sldId="279"/>
            <ac:spMk id="2" creationId="{9B3534DF-5F32-4B3A-8495-9C2FD4FF60E4}"/>
          </ac:spMkLst>
        </pc:spChg>
        <pc:spChg chg="mod">
          <ac:chgData name="Přemysl Bar" userId="e729b752-3125-4e78-a7e7-46c1a5182e56" providerId="ADAL" clId="{5A372D99-B469-42F7-9B4A-D1F7DE7F194E}" dt="2021-11-29T20:37:01.333" v="16347" actId="123"/>
          <ac:spMkLst>
            <pc:docMk/>
            <pc:sldMk cId="1122459481" sldId="279"/>
            <ac:spMk id="3" creationId="{58853C3F-B9DE-4F9A-9498-A9ABD700094D}"/>
          </ac:spMkLst>
        </pc:spChg>
      </pc:sldChg>
      <pc:sldChg chg="addSp modSp add mod">
        <pc:chgData name="Přemysl Bar" userId="e729b752-3125-4e78-a7e7-46c1a5182e56" providerId="ADAL" clId="{5A372D99-B469-42F7-9B4A-D1F7DE7F194E}" dt="2021-11-22T23:16:14.787" v="12938" actId="1076"/>
        <pc:sldMkLst>
          <pc:docMk/>
          <pc:sldMk cId="2989479456" sldId="280"/>
        </pc:sldMkLst>
        <pc:spChg chg="mod">
          <ac:chgData name="Přemysl Bar" userId="e729b752-3125-4e78-a7e7-46c1a5182e56" providerId="ADAL" clId="{5A372D99-B469-42F7-9B4A-D1F7DE7F194E}" dt="2021-11-22T23:12:04.061" v="12645" actId="20577"/>
          <ac:spMkLst>
            <pc:docMk/>
            <pc:sldMk cId="2989479456" sldId="280"/>
            <ac:spMk id="2" creationId="{9B3534DF-5F32-4B3A-8495-9C2FD4FF60E4}"/>
          </ac:spMkLst>
        </pc:spChg>
        <pc:spChg chg="mod">
          <ac:chgData name="Přemysl Bar" userId="e729b752-3125-4e78-a7e7-46c1a5182e56" providerId="ADAL" clId="{5A372D99-B469-42F7-9B4A-D1F7DE7F194E}" dt="2021-11-22T23:16:14.787" v="12938" actId="1076"/>
          <ac:spMkLst>
            <pc:docMk/>
            <pc:sldMk cId="2989479456" sldId="280"/>
            <ac:spMk id="3" creationId="{58853C3F-B9DE-4F9A-9498-A9ABD700094D}"/>
          </ac:spMkLst>
        </pc:spChg>
        <pc:spChg chg="add mod">
          <ac:chgData name="Přemysl Bar" userId="e729b752-3125-4e78-a7e7-46c1a5182e56" providerId="ADAL" clId="{5A372D99-B469-42F7-9B4A-D1F7DE7F194E}" dt="2021-11-22T23:16:00.665" v="12937" actId="20577"/>
          <ac:spMkLst>
            <pc:docMk/>
            <pc:sldMk cId="2989479456" sldId="280"/>
            <ac:spMk id="4" creationId="{DD242161-5578-4691-962E-C0D04DB8A5EC}"/>
          </ac:spMkLst>
        </pc:spChg>
      </pc:sldChg>
      <pc:sldChg chg="modSp new mod">
        <pc:chgData name="Přemysl Bar" userId="e729b752-3125-4e78-a7e7-46c1a5182e56" providerId="ADAL" clId="{5A372D99-B469-42F7-9B4A-D1F7DE7F194E}" dt="2021-11-29T20:38:12.214" v="16356" actId="123"/>
        <pc:sldMkLst>
          <pc:docMk/>
          <pc:sldMk cId="4088845324" sldId="281"/>
        </pc:sldMkLst>
        <pc:spChg chg="mod">
          <ac:chgData name="Přemysl Bar" userId="e729b752-3125-4e78-a7e7-46c1a5182e56" providerId="ADAL" clId="{5A372D99-B469-42F7-9B4A-D1F7DE7F194E}" dt="2021-11-22T23:19:08.968" v="12977" actId="20577"/>
          <ac:spMkLst>
            <pc:docMk/>
            <pc:sldMk cId="4088845324" sldId="281"/>
            <ac:spMk id="2" creationId="{7D704CF6-BEF8-48BC-A709-15F335A45E1E}"/>
          </ac:spMkLst>
        </pc:spChg>
        <pc:spChg chg="mod">
          <ac:chgData name="Přemysl Bar" userId="e729b752-3125-4e78-a7e7-46c1a5182e56" providerId="ADAL" clId="{5A372D99-B469-42F7-9B4A-D1F7DE7F194E}" dt="2021-11-29T20:38:12.214" v="16356" actId="123"/>
          <ac:spMkLst>
            <pc:docMk/>
            <pc:sldMk cId="4088845324" sldId="281"/>
            <ac:spMk id="3" creationId="{2DF6796E-900A-4FBE-9C93-CF205DC00E0B}"/>
          </ac:spMkLst>
        </pc:spChg>
      </pc:sldChg>
      <pc:sldChg chg="modSp new mod">
        <pc:chgData name="Přemysl Bar" userId="e729b752-3125-4e78-a7e7-46c1a5182e56" providerId="ADAL" clId="{5A372D99-B469-42F7-9B4A-D1F7DE7F194E}" dt="2021-11-22T23:26:08.201" v="13539" actId="20577"/>
        <pc:sldMkLst>
          <pc:docMk/>
          <pc:sldMk cId="3212868698" sldId="282"/>
        </pc:sldMkLst>
        <pc:spChg chg="mod">
          <ac:chgData name="Přemysl Bar" userId="e729b752-3125-4e78-a7e7-46c1a5182e56" providerId="ADAL" clId="{5A372D99-B469-42F7-9B4A-D1F7DE7F194E}" dt="2021-11-22T23:22:58.108" v="13348" actId="6549"/>
          <ac:spMkLst>
            <pc:docMk/>
            <pc:sldMk cId="3212868698" sldId="282"/>
            <ac:spMk id="2" creationId="{92A54DE6-D8B5-4CC3-A195-378DBD0555B4}"/>
          </ac:spMkLst>
        </pc:spChg>
        <pc:spChg chg="mod">
          <ac:chgData name="Přemysl Bar" userId="e729b752-3125-4e78-a7e7-46c1a5182e56" providerId="ADAL" clId="{5A372D99-B469-42F7-9B4A-D1F7DE7F194E}" dt="2021-11-22T23:26:08.201" v="13539" actId="20577"/>
          <ac:spMkLst>
            <pc:docMk/>
            <pc:sldMk cId="3212868698" sldId="282"/>
            <ac:spMk id="3" creationId="{699E44BD-9FC1-40E2-912B-B73B8F962A0C}"/>
          </ac:spMkLst>
        </pc:spChg>
      </pc:sldChg>
      <pc:sldChg chg="modSp new mod">
        <pc:chgData name="Přemysl Bar" userId="e729b752-3125-4e78-a7e7-46c1a5182e56" providerId="ADAL" clId="{5A372D99-B469-42F7-9B4A-D1F7DE7F194E}" dt="2021-11-29T20:38:52.374" v="16364" actId="123"/>
        <pc:sldMkLst>
          <pc:docMk/>
          <pc:sldMk cId="2653238708" sldId="283"/>
        </pc:sldMkLst>
        <pc:spChg chg="mod">
          <ac:chgData name="Přemysl Bar" userId="e729b752-3125-4e78-a7e7-46c1a5182e56" providerId="ADAL" clId="{5A372D99-B469-42F7-9B4A-D1F7DE7F194E}" dt="2021-11-22T23:27:51.382" v="13551" actId="20577"/>
          <ac:spMkLst>
            <pc:docMk/>
            <pc:sldMk cId="2653238708" sldId="283"/>
            <ac:spMk id="2" creationId="{37184109-7293-494C-9A2E-C1ED5ADC46A3}"/>
          </ac:spMkLst>
        </pc:spChg>
        <pc:spChg chg="mod">
          <ac:chgData name="Přemysl Bar" userId="e729b752-3125-4e78-a7e7-46c1a5182e56" providerId="ADAL" clId="{5A372D99-B469-42F7-9B4A-D1F7DE7F194E}" dt="2021-11-29T20:38:52.374" v="16364" actId="123"/>
          <ac:spMkLst>
            <pc:docMk/>
            <pc:sldMk cId="2653238708" sldId="283"/>
            <ac:spMk id="3" creationId="{771AABB2-D9A0-4F93-9B90-179B5FE57614}"/>
          </ac:spMkLst>
        </pc:spChg>
      </pc:sldChg>
      <pc:sldChg chg="modSp new mod">
        <pc:chgData name="Přemysl Bar" userId="e729b752-3125-4e78-a7e7-46c1a5182e56" providerId="ADAL" clId="{5A372D99-B469-42F7-9B4A-D1F7DE7F194E}" dt="2021-11-29T20:39:45.911" v="16367" actId="114"/>
        <pc:sldMkLst>
          <pc:docMk/>
          <pc:sldMk cId="1587158954" sldId="284"/>
        </pc:sldMkLst>
        <pc:spChg chg="mod">
          <ac:chgData name="Přemysl Bar" userId="e729b752-3125-4e78-a7e7-46c1a5182e56" providerId="ADAL" clId="{5A372D99-B469-42F7-9B4A-D1F7DE7F194E}" dt="2021-11-22T23:32:22.535" v="13812" actId="20577"/>
          <ac:spMkLst>
            <pc:docMk/>
            <pc:sldMk cId="1587158954" sldId="284"/>
            <ac:spMk id="2" creationId="{98E299FD-AC7A-4A5C-B6C5-807B2B9AB525}"/>
          </ac:spMkLst>
        </pc:spChg>
        <pc:spChg chg="mod">
          <ac:chgData name="Přemysl Bar" userId="e729b752-3125-4e78-a7e7-46c1a5182e56" providerId="ADAL" clId="{5A372D99-B469-42F7-9B4A-D1F7DE7F194E}" dt="2021-11-29T20:39:45.911" v="16367" actId="114"/>
          <ac:spMkLst>
            <pc:docMk/>
            <pc:sldMk cId="1587158954" sldId="284"/>
            <ac:spMk id="3" creationId="{20D7AA16-542D-470A-AB78-5C815864C642}"/>
          </ac:spMkLst>
        </pc:spChg>
      </pc:sldChg>
      <pc:sldChg chg="modSp new mod">
        <pc:chgData name="Přemysl Bar" userId="e729b752-3125-4e78-a7e7-46c1a5182e56" providerId="ADAL" clId="{5A372D99-B469-42F7-9B4A-D1F7DE7F194E}" dt="2021-11-29T20:41:14.140" v="16374" actId="113"/>
        <pc:sldMkLst>
          <pc:docMk/>
          <pc:sldMk cId="2483048421" sldId="285"/>
        </pc:sldMkLst>
        <pc:spChg chg="mod">
          <ac:chgData name="Přemysl Bar" userId="e729b752-3125-4e78-a7e7-46c1a5182e56" providerId="ADAL" clId="{5A372D99-B469-42F7-9B4A-D1F7DE7F194E}" dt="2021-11-22T23:39:26.403" v="14195" actId="20577"/>
          <ac:spMkLst>
            <pc:docMk/>
            <pc:sldMk cId="2483048421" sldId="285"/>
            <ac:spMk id="2" creationId="{EA62CB31-B581-4BFB-BB3B-CF7ABCDDDBB6}"/>
          </ac:spMkLst>
        </pc:spChg>
        <pc:spChg chg="mod">
          <ac:chgData name="Přemysl Bar" userId="e729b752-3125-4e78-a7e7-46c1a5182e56" providerId="ADAL" clId="{5A372D99-B469-42F7-9B4A-D1F7DE7F194E}" dt="2021-11-29T20:41:14.140" v="16374" actId="113"/>
          <ac:spMkLst>
            <pc:docMk/>
            <pc:sldMk cId="2483048421" sldId="285"/>
            <ac:spMk id="3" creationId="{0BA7529A-AB28-41E1-BB64-EE301ED3451A}"/>
          </ac:spMkLst>
        </pc:spChg>
      </pc:sldChg>
      <pc:sldChg chg="modSp new mod">
        <pc:chgData name="Přemysl Bar" userId="e729b752-3125-4e78-a7e7-46c1a5182e56" providerId="ADAL" clId="{5A372D99-B469-42F7-9B4A-D1F7DE7F194E}" dt="2021-11-29T20:43:21.071" v="16429" actId="20577"/>
        <pc:sldMkLst>
          <pc:docMk/>
          <pc:sldMk cId="3236715046" sldId="286"/>
        </pc:sldMkLst>
        <pc:spChg chg="mod">
          <ac:chgData name="Přemysl Bar" userId="e729b752-3125-4e78-a7e7-46c1a5182e56" providerId="ADAL" clId="{5A372D99-B469-42F7-9B4A-D1F7DE7F194E}" dt="2021-11-22T23:45:54.681" v="14672" actId="20577"/>
          <ac:spMkLst>
            <pc:docMk/>
            <pc:sldMk cId="3236715046" sldId="286"/>
            <ac:spMk id="2" creationId="{64DF9737-D6C5-4544-AA9B-634BD8A93E5C}"/>
          </ac:spMkLst>
        </pc:spChg>
        <pc:spChg chg="mod">
          <ac:chgData name="Přemysl Bar" userId="e729b752-3125-4e78-a7e7-46c1a5182e56" providerId="ADAL" clId="{5A372D99-B469-42F7-9B4A-D1F7DE7F194E}" dt="2021-11-29T20:43:21.071" v="16429" actId="20577"/>
          <ac:spMkLst>
            <pc:docMk/>
            <pc:sldMk cId="3236715046" sldId="286"/>
            <ac:spMk id="3" creationId="{A608E659-13A9-4340-984B-7B2A940CEF7F}"/>
          </ac:spMkLst>
        </pc:spChg>
      </pc:sldChg>
      <pc:sldChg chg="modSp new mod">
        <pc:chgData name="Přemysl Bar" userId="e729b752-3125-4e78-a7e7-46c1a5182e56" providerId="ADAL" clId="{5A372D99-B469-42F7-9B4A-D1F7DE7F194E}" dt="2021-11-29T20:47:49.961" v="16460" actId="114"/>
        <pc:sldMkLst>
          <pc:docMk/>
          <pc:sldMk cId="3234255484" sldId="287"/>
        </pc:sldMkLst>
        <pc:spChg chg="mod">
          <ac:chgData name="Přemysl Bar" userId="e729b752-3125-4e78-a7e7-46c1a5182e56" providerId="ADAL" clId="{5A372D99-B469-42F7-9B4A-D1F7DE7F194E}" dt="2021-11-22T23:51:56.325" v="15072"/>
          <ac:spMkLst>
            <pc:docMk/>
            <pc:sldMk cId="3234255484" sldId="287"/>
            <ac:spMk id="2" creationId="{6F16E1F3-3BA3-4DA3-B7B4-A99D0E74D6C8}"/>
          </ac:spMkLst>
        </pc:spChg>
        <pc:spChg chg="mod">
          <ac:chgData name="Přemysl Bar" userId="e729b752-3125-4e78-a7e7-46c1a5182e56" providerId="ADAL" clId="{5A372D99-B469-42F7-9B4A-D1F7DE7F194E}" dt="2021-11-29T20:47:49.961" v="16460" actId="114"/>
          <ac:spMkLst>
            <pc:docMk/>
            <pc:sldMk cId="3234255484" sldId="287"/>
            <ac:spMk id="3" creationId="{1DD320CC-6639-4E76-8A33-686711AAF5E6}"/>
          </ac:spMkLst>
        </pc:spChg>
      </pc:sldChg>
      <pc:sldChg chg="modSp add mod">
        <pc:chgData name="Přemysl Bar" userId="e729b752-3125-4e78-a7e7-46c1a5182e56" providerId="ADAL" clId="{5A372D99-B469-42F7-9B4A-D1F7DE7F194E}" dt="2021-11-23T00:02:12.771" v="15708" actId="5793"/>
        <pc:sldMkLst>
          <pc:docMk/>
          <pc:sldMk cId="1455699031" sldId="288"/>
        </pc:sldMkLst>
        <pc:spChg chg="mod">
          <ac:chgData name="Přemysl Bar" userId="e729b752-3125-4e78-a7e7-46c1a5182e56" providerId="ADAL" clId="{5A372D99-B469-42F7-9B4A-D1F7DE7F194E}" dt="2021-11-23T00:02:12.771" v="15708" actId="5793"/>
          <ac:spMkLst>
            <pc:docMk/>
            <pc:sldMk cId="1455699031" sldId="288"/>
            <ac:spMk id="3" creationId="{1DD320CC-6639-4E76-8A33-686711AAF5E6}"/>
          </ac:spMkLst>
        </pc:spChg>
      </pc:sldChg>
      <pc:sldChg chg="modSp new mod">
        <pc:chgData name="Přemysl Bar" userId="e729b752-3125-4e78-a7e7-46c1a5182e56" providerId="ADAL" clId="{5A372D99-B469-42F7-9B4A-D1F7DE7F194E}" dt="2021-11-29T20:49:16.768" v="16482" actId="113"/>
        <pc:sldMkLst>
          <pc:docMk/>
          <pc:sldMk cId="2715798904" sldId="289"/>
        </pc:sldMkLst>
        <pc:spChg chg="mod">
          <ac:chgData name="Přemysl Bar" userId="e729b752-3125-4e78-a7e7-46c1a5182e56" providerId="ADAL" clId="{5A372D99-B469-42F7-9B4A-D1F7DE7F194E}" dt="2021-11-23T00:04:04.424" v="15818" actId="20577"/>
          <ac:spMkLst>
            <pc:docMk/>
            <pc:sldMk cId="2715798904" sldId="289"/>
            <ac:spMk id="2" creationId="{30A84259-559A-4FBF-A9F2-B5F8A7D85F13}"/>
          </ac:spMkLst>
        </pc:spChg>
        <pc:spChg chg="mod">
          <ac:chgData name="Přemysl Bar" userId="e729b752-3125-4e78-a7e7-46c1a5182e56" providerId="ADAL" clId="{5A372D99-B469-42F7-9B4A-D1F7DE7F194E}" dt="2021-11-29T20:49:16.768" v="16482" actId="113"/>
          <ac:spMkLst>
            <pc:docMk/>
            <pc:sldMk cId="2715798904" sldId="289"/>
            <ac:spMk id="3" creationId="{36C15E19-D575-47A4-B769-145D4CE91DF1}"/>
          </ac:spMkLst>
        </pc:spChg>
      </pc:sldChg>
      <pc:sldChg chg="modSp new mod">
        <pc:chgData name="Přemysl Bar" userId="e729b752-3125-4e78-a7e7-46c1a5182e56" providerId="ADAL" clId="{5A372D99-B469-42F7-9B4A-D1F7DE7F194E}" dt="2021-11-29T20:49:44.022" v="16487" actId="123"/>
        <pc:sldMkLst>
          <pc:docMk/>
          <pc:sldMk cId="402045736" sldId="290"/>
        </pc:sldMkLst>
        <pc:spChg chg="mod">
          <ac:chgData name="Přemysl Bar" userId="e729b752-3125-4e78-a7e7-46c1a5182e56" providerId="ADAL" clId="{5A372D99-B469-42F7-9B4A-D1F7DE7F194E}" dt="2021-11-23T00:09:34.298" v="16075" actId="20577"/>
          <ac:spMkLst>
            <pc:docMk/>
            <pc:sldMk cId="402045736" sldId="290"/>
            <ac:spMk id="2" creationId="{137282FF-C806-4E02-A0C8-71F623EE9F42}"/>
          </ac:spMkLst>
        </pc:spChg>
        <pc:spChg chg="mod">
          <ac:chgData name="Přemysl Bar" userId="e729b752-3125-4e78-a7e7-46c1a5182e56" providerId="ADAL" clId="{5A372D99-B469-42F7-9B4A-D1F7DE7F194E}" dt="2021-11-29T20:49:44.022" v="16487" actId="123"/>
          <ac:spMkLst>
            <pc:docMk/>
            <pc:sldMk cId="402045736" sldId="290"/>
            <ac:spMk id="3" creationId="{ED7D24BC-46EC-4029-B86D-933E47400CAC}"/>
          </ac:spMkLst>
        </pc:spChg>
      </pc:sldChg>
      <pc:sldChg chg="modSp new mod">
        <pc:chgData name="Přemysl Bar" userId="e729b752-3125-4e78-a7e7-46c1a5182e56" providerId="ADAL" clId="{5A372D99-B469-42F7-9B4A-D1F7DE7F194E}" dt="2021-12-09T16:02:33.312" v="16541" actId="6549"/>
        <pc:sldMkLst>
          <pc:docMk/>
          <pc:sldMk cId="2077548536" sldId="304"/>
        </pc:sldMkLst>
        <pc:spChg chg="mod">
          <ac:chgData name="Přemysl Bar" userId="e729b752-3125-4e78-a7e7-46c1a5182e56" providerId="ADAL" clId="{5A372D99-B469-42F7-9B4A-D1F7DE7F194E}" dt="2021-12-09T15:59:53.807" v="16534" actId="20577"/>
          <ac:spMkLst>
            <pc:docMk/>
            <pc:sldMk cId="2077548536" sldId="304"/>
            <ac:spMk id="2" creationId="{6DA165D2-8E27-4C39-8022-74113B2E452E}"/>
          </ac:spMkLst>
        </pc:spChg>
        <pc:spChg chg="mod">
          <ac:chgData name="Přemysl Bar" userId="e729b752-3125-4e78-a7e7-46c1a5182e56" providerId="ADAL" clId="{5A372D99-B469-42F7-9B4A-D1F7DE7F194E}" dt="2021-12-09T16:02:33.312" v="16541" actId="6549"/>
          <ac:spMkLst>
            <pc:docMk/>
            <pc:sldMk cId="2077548536" sldId="304"/>
            <ac:spMk id="3" creationId="{AA9AE483-FE6F-45AE-BCCE-022D5D1967B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796027F-7875-4030-9381-8BD8C4F21935}"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42DE76-B1EB-4CC1-A110-9E40D4140794}"/>
              </a:ext>
            </a:extLst>
          </p:cNvPr>
          <p:cNvSpPr>
            <a:spLocks noGrp="1"/>
          </p:cNvSpPr>
          <p:nvPr>
            <p:ph type="ctrTitle"/>
          </p:nvPr>
        </p:nvSpPr>
        <p:spPr/>
        <p:txBody>
          <a:bodyPr/>
          <a:lstStyle/>
          <a:p>
            <a:r>
              <a:rPr lang="cs-CZ" dirty="0">
                <a:solidFill>
                  <a:srgbClr val="FFFF00"/>
                </a:solidFill>
              </a:rPr>
              <a:t>Chronologie</a:t>
            </a:r>
          </a:p>
        </p:txBody>
      </p:sp>
      <p:sp>
        <p:nvSpPr>
          <p:cNvPr id="3" name="Podnadpis 2">
            <a:extLst>
              <a:ext uri="{FF2B5EF4-FFF2-40B4-BE49-F238E27FC236}">
                <a16:creationId xmlns:a16="http://schemas.microsoft.com/office/drawing/2014/main" id="{86BFF42F-F267-4459-99EE-8C515A34BB7D}"/>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53759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010A3-F0CD-45FE-9FDD-A63A35CFB2DC}"/>
              </a:ext>
            </a:extLst>
          </p:cNvPr>
          <p:cNvSpPr>
            <a:spLocks noGrp="1"/>
          </p:cNvSpPr>
          <p:nvPr>
            <p:ph type="title"/>
          </p:nvPr>
        </p:nvSpPr>
        <p:spPr/>
        <p:txBody>
          <a:bodyPr/>
          <a:lstStyle/>
          <a:p>
            <a:r>
              <a:rPr lang="cs-CZ" dirty="0"/>
              <a:t>Juliánský </a:t>
            </a:r>
            <a:r>
              <a:rPr lang="cs-CZ" dirty="0" err="1"/>
              <a:t>kalednář</a:t>
            </a:r>
            <a:endParaRPr lang="cs-CZ" dirty="0"/>
          </a:p>
        </p:txBody>
      </p:sp>
      <p:sp>
        <p:nvSpPr>
          <p:cNvPr id="3" name="Zástupný obsah 2">
            <a:extLst>
              <a:ext uri="{FF2B5EF4-FFF2-40B4-BE49-F238E27FC236}">
                <a16:creationId xmlns:a16="http://schemas.microsoft.com/office/drawing/2014/main" id="{82F76288-EAA1-45CA-A4FB-F421F40722E0}"/>
              </a:ext>
            </a:extLst>
          </p:cNvPr>
          <p:cNvSpPr>
            <a:spLocks noGrp="1"/>
          </p:cNvSpPr>
          <p:nvPr>
            <p:ph idx="1"/>
          </p:nvPr>
        </p:nvSpPr>
        <p:spPr/>
        <p:txBody>
          <a:bodyPr/>
          <a:lstStyle/>
          <a:p>
            <a:pPr algn="just"/>
            <a:r>
              <a:rPr lang="cs-CZ" dirty="0" err="1"/>
              <a:t>Gaius</a:t>
            </a:r>
            <a:r>
              <a:rPr lang="cs-CZ" dirty="0"/>
              <a:t> Julius Caesar – 46 př.n.l. – reformoval starý lunisolární kalendář na solární kalendář:</a:t>
            </a:r>
          </a:p>
          <a:p>
            <a:pPr algn="just"/>
            <a:endParaRPr lang="cs-CZ" dirty="0"/>
          </a:p>
          <a:p>
            <a:pPr lvl="1" algn="just"/>
            <a:r>
              <a:rPr lang="cs-CZ" dirty="0"/>
              <a:t>365 dnů, každé čtyři roky měl být vkládán jeden přestupný den – čtyřletý cyklus o 1461 dnu. Průměrná délka roku 365  ¼ dne.</a:t>
            </a:r>
          </a:p>
          <a:p>
            <a:pPr algn="just"/>
            <a:endParaRPr lang="cs-CZ" dirty="0"/>
          </a:p>
          <a:p>
            <a:pPr lvl="1" algn="just"/>
            <a:r>
              <a:rPr lang="cs-CZ" dirty="0"/>
              <a:t>12 měsíců, začátek roku 1. ledna, přestupný den byl po 24. únoru.</a:t>
            </a:r>
          </a:p>
        </p:txBody>
      </p:sp>
    </p:spTree>
    <p:extLst>
      <p:ext uri="{BB962C8B-B14F-4D97-AF65-F5344CB8AC3E}">
        <p14:creationId xmlns:p14="http://schemas.microsoft.com/office/powerpoint/2010/main" val="2647740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BC89F5-E88D-4937-BF1C-661A9C842A48}"/>
              </a:ext>
            </a:extLst>
          </p:cNvPr>
          <p:cNvSpPr>
            <a:spLocks noGrp="1"/>
          </p:cNvSpPr>
          <p:nvPr>
            <p:ph type="title"/>
          </p:nvPr>
        </p:nvSpPr>
        <p:spPr/>
        <p:txBody>
          <a:bodyPr/>
          <a:lstStyle/>
          <a:p>
            <a:r>
              <a:rPr lang="cs-CZ" dirty="0"/>
              <a:t>Křesťanský juliánský kalendář</a:t>
            </a:r>
          </a:p>
        </p:txBody>
      </p:sp>
      <p:sp>
        <p:nvSpPr>
          <p:cNvPr id="3" name="Zástupný obsah 2">
            <a:extLst>
              <a:ext uri="{FF2B5EF4-FFF2-40B4-BE49-F238E27FC236}">
                <a16:creationId xmlns:a16="http://schemas.microsoft.com/office/drawing/2014/main" id="{68B38AE1-0007-4E41-B2F0-E9856531B853}"/>
              </a:ext>
            </a:extLst>
          </p:cNvPr>
          <p:cNvSpPr>
            <a:spLocks noGrp="1"/>
          </p:cNvSpPr>
          <p:nvPr>
            <p:ph idx="1"/>
          </p:nvPr>
        </p:nvSpPr>
        <p:spPr/>
        <p:txBody>
          <a:bodyPr/>
          <a:lstStyle/>
          <a:p>
            <a:pPr algn="just"/>
            <a:r>
              <a:rPr lang="cs-CZ" dirty="0"/>
              <a:t>Pohanské svátky dostaly křesťanský obsah:</a:t>
            </a:r>
          </a:p>
          <a:p>
            <a:pPr algn="just"/>
            <a:endParaRPr lang="cs-CZ" dirty="0"/>
          </a:p>
          <a:p>
            <a:pPr lvl="1" algn="just"/>
            <a:r>
              <a:rPr lang="cs-CZ" dirty="0"/>
              <a:t>25. prosince - Zrození Neporazitelného Slunce (</a:t>
            </a:r>
            <a:r>
              <a:rPr lang="cs-CZ" i="1" dirty="0" err="1"/>
              <a:t>Natalis</a:t>
            </a:r>
            <a:r>
              <a:rPr lang="cs-CZ" i="1" dirty="0"/>
              <a:t> </a:t>
            </a:r>
            <a:r>
              <a:rPr lang="cs-CZ" i="1" dirty="0" err="1"/>
              <a:t>Solis</a:t>
            </a:r>
            <a:r>
              <a:rPr lang="cs-CZ" i="1" dirty="0"/>
              <a:t> </a:t>
            </a:r>
            <a:r>
              <a:rPr lang="cs-CZ" i="1" dirty="0" err="1"/>
              <a:t>Invicti</a:t>
            </a:r>
            <a:r>
              <a:rPr lang="cs-CZ" dirty="0"/>
              <a:t>) - Vánoce (Narození Páně).</a:t>
            </a:r>
          </a:p>
          <a:p>
            <a:pPr lvl="1" algn="just"/>
            <a:endParaRPr lang="cs-CZ" dirty="0"/>
          </a:p>
          <a:p>
            <a:pPr lvl="1" algn="just"/>
            <a:r>
              <a:rPr lang="cs-CZ" dirty="0"/>
              <a:t>1. leden – Saturnálie – Obřezání Páně.</a:t>
            </a:r>
          </a:p>
          <a:p>
            <a:pPr lvl="1" algn="just"/>
            <a:endParaRPr lang="cs-CZ" dirty="0"/>
          </a:p>
          <a:p>
            <a:pPr lvl="1" algn="just"/>
            <a:r>
              <a:rPr lang="cs-CZ" dirty="0"/>
              <a:t>25. března – den jarní rovnodennosti – svátek Zvěstování Panně Marii.</a:t>
            </a:r>
          </a:p>
          <a:p>
            <a:pPr lvl="1" algn="just"/>
            <a:endParaRPr lang="cs-CZ" dirty="0"/>
          </a:p>
          <a:p>
            <a:pPr lvl="1" algn="just"/>
            <a:r>
              <a:rPr lang="cs-CZ" dirty="0"/>
              <a:t>24. června  - den letního slunovratu – svátek Narození Jana Křtitele.</a:t>
            </a:r>
          </a:p>
        </p:txBody>
      </p:sp>
    </p:spTree>
    <p:extLst>
      <p:ext uri="{BB962C8B-B14F-4D97-AF65-F5344CB8AC3E}">
        <p14:creationId xmlns:p14="http://schemas.microsoft.com/office/powerpoint/2010/main" val="2488605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BC89F5-E88D-4937-BF1C-661A9C842A48}"/>
              </a:ext>
            </a:extLst>
          </p:cNvPr>
          <p:cNvSpPr>
            <a:spLocks noGrp="1"/>
          </p:cNvSpPr>
          <p:nvPr>
            <p:ph type="title"/>
          </p:nvPr>
        </p:nvSpPr>
        <p:spPr/>
        <p:txBody>
          <a:bodyPr/>
          <a:lstStyle/>
          <a:p>
            <a:r>
              <a:rPr lang="cs-CZ" dirty="0"/>
              <a:t>Křesťanský juliánský kalendář</a:t>
            </a:r>
          </a:p>
        </p:txBody>
      </p:sp>
      <p:sp>
        <p:nvSpPr>
          <p:cNvPr id="3" name="Zástupný obsah 2">
            <a:extLst>
              <a:ext uri="{FF2B5EF4-FFF2-40B4-BE49-F238E27FC236}">
                <a16:creationId xmlns:a16="http://schemas.microsoft.com/office/drawing/2014/main" id="{68B38AE1-0007-4E41-B2F0-E9856531B853}"/>
              </a:ext>
            </a:extLst>
          </p:cNvPr>
          <p:cNvSpPr>
            <a:spLocks noGrp="1"/>
          </p:cNvSpPr>
          <p:nvPr>
            <p:ph idx="1"/>
          </p:nvPr>
        </p:nvSpPr>
        <p:spPr/>
        <p:txBody>
          <a:bodyPr>
            <a:normAutofit/>
          </a:bodyPr>
          <a:lstStyle/>
          <a:p>
            <a:pPr algn="just"/>
            <a:r>
              <a:rPr lang="cs-CZ" dirty="0" err="1"/>
              <a:t>Nicejský</a:t>
            </a:r>
            <a:r>
              <a:rPr lang="cs-CZ" dirty="0"/>
              <a:t> koncil v r. 325 – údajně stanovení zásad pro výpočet data Velikonoc.</a:t>
            </a:r>
          </a:p>
          <a:p>
            <a:pPr lvl="1" algn="just"/>
            <a:r>
              <a:rPr lang="cs-CZ" dirty="0"/>
              <a:t>Ve skutečnosti prosazení alexandrijského způsobu určování velikonočního data jako </a:t>
            </a:r>
            <a:r>
              <a:rPr lang="cs-CZ" b="1" u="sng" dirty="0"/>
              <a:t>nejbližší neděle následující po prvním cyklicky vypočítaném  jarním úplňku, to znamená úplňku připadajícím na dny od 21. března</a:t>
            </a:r>
            <a:r>
              <a:rPr lang="cs-CZ" dirty="0"/>
              <a:t>, až skrze římského mnicha </a:t>
            </a:r>
            <a:r>
              <a:rPr lang="cs-CZ" dirty="0" err="1"/>
              <a:t>Dionysia</a:t>
            </a:r>
            <a:r>
              <a:rPr lang="cs-CZ" dirty="0"/>
              <a:t> </a:t>
            </a:r>
            <a:r>
              <a:rPr lang="cs-CZ" dirty="0" err="1"/>
              <a:t>Exigua</a:t>
            </a:r>
            <a:r>
              <a:rPr lang="cs-CZ" dirty="0"/>
              <a:t> a jeho velikonoční tabulky z roku 525.</a:t>
            </a:r>
          </a:p>
          <a:p>
            <a:pPr algn="just"/>
            <a:r>
              <a:rPr lang="cs-CZ" dirty="0"/>
              <a:t>Křesťanský kalendář byl jako pokračování kalendáře juliánského kalendářem slunečním, datum hlavního svátku se však vedle pohybu Země kolem Slunce řídilo také pohybem Měsíce okolo Země. Ten musel být koordinován se sedmidenním týdnem a novozákonní historií.</a:t>
            </a:r>
          </a:p>
        </p:txBody>
      </p:sp>
    </p:spTree>
    <p:extLst>
      <p:ext uri="{BB962C8B-B14F-4D97-AF65-F5344CB8AC3E}">
        <p14:creationId xmlns:p14="http://schemas.microsoft.com/office/powerpoint/2010/main" val="1898689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BC89F5-E88D-4937-BF1C-661A9C842A48}"/>
              </a:ext>
            </a:extLst>
          </p:cNvPr>
          <p:cNvSpPr>
            <a:spLocks noGrp="1"/>
          </p:cNvSpPr>
          <p:nvPr>
            <p:ph type="title"/>
          </p:nvPr>
        </p:nvSpPr>
        <p:spPr/>
        <p:txBody>
          <a:bodyPr/>
          <a:lstStyle/>
          <a:p>
            <a:r>
              <a:rPr lang="cs-CZ" dirty="0"/>
              <a:t>Kritika křesťanského kalendáře</a:t>
            </a:r>
          </a:p>
        </p:txBody>
      </p:sp>
      <p:sp>
        <p:nvSpPr>
          <p:cNvPr id="3" name="Zástupný obsah 2">
            <a:extLst>
              <a:ext uri="{FF2B5EF4-FFF2-40B4-BE49-F238E27FC236}">
                <a16:creationId xmlns:a16="http://schemas.microsoft.com/office/drawing/2014/main" id="{68B38AE1-0007-4E41-B2F0-E9856531B853}"/>
              </a:ext>
            </a:extLst>
          </p:cNvPr>
          <p:cNvSpPr>
            <a:spLocks noGrp="1"/>
          </p:cNvSpPr>
          <p:nvPr>
            <p:ph idx="1"/>
          </p:nvPr>
        </p:nvSpPr>
        <p:spPr/>
        <p:txBody>
          <a:bodyPr>
            <a:normAutofit/>
          </a:bodyPr>
          <a:lstStyle/>
          <a:p>
            <a:pPr algn="just"/>
            <a:r>
              <a:rPr lang="cs-CZ" dirty="0"/>
              <a:t>Rozdíl v délce kalendářního a astronomického roku:</a:t>
            </a:r>
          </a:p>
          <a:p>
            <a:pPr lvl="1" algn="just"/>
            <a:r>
              <a:rPr lang="cs-CZ" dirty="0"/>
              <a:t>Délka juliánského roku – 365 ¼ dne.</a:t>
            </a:r>
          </a:p>
          <a:p>
            <a:pPr lvl="1" algn="just"/>
            <a:r>
              <a:rPr lang="cs-CZ" dirty="0"/>
              <a:t>Délka roku tropického – střední délka – 365d 5h 48min 46,43s.</a:t>
            </a:r>
          </a:p>
          <a:p>
            <a:pPr lvl="1" algn="just"/>
            <a:r>
              <a:rPr lang="cs-CZ" dirty="0"/>
              <a:t>Juliánský kalendář byl o 11min a asi 13s delší než rok tropický.</a:t>
            </a:r>
          </a:p>
          <a:p>
            <a:pPr lvl="1" algn="just"/>
            <a:r>
              <a:rPr lang="cs-CZ" dirty="0"/>
              <a:t>Za 128 let tento rozdíl naroste o jeden den.</a:t>
            </a:r>
          </a:p>
          <a:p>
            <a:pPr algn="just"/>
            <a:r>
              <a:rPr lang="cs-CZ" dirty="0"/>
              <a:t>Cyklické počítání novoluní:</a:t>
            </a:r>
          </a:p>
          <a:p>
            <a:pPr lvl="1" algn="just"/>
            <a:r>
              <a:rPr lang="cs-CZ" dirty="0"/>
              <a:t>Alexandrijský způsob – 19-letý cyklus, 19 juliánských let bylo vyrovnáváno s 235 synodickými měsíci (střídavě 29 a 30 dnů):</a:t>
            </a:r>
          </a:p>
          <a:p>
            <a:pPr lvl="2" algn="just"/>
            <a:r>
              <a:rPr lang="cs-CZ" dirty="0"/>
              <a:t>19 juliánských let – 6939,75 dne.</a:t>
            </a:r>
          </a:p>
          <a:p>
            <a:pPr lvl="2" algn="just"/>
            <a:r>
              <a:rPr lang="cs-CZ" dirty="0"/>
              <a:t>235 synodických měsíců – 6939,6884 dne.</a:t>
            </a:r>
          </a:p>
          <a:p>
            <a:pPr lvl="3" algn="just"/>
            <a:r>
              <a:rPr lang="cs-CZ" dirty="0"/>
              <a:t>Rozdíl: 1h 28min 42s (za 308 let rozdíl naroste na jeden den).</a:t>
            </a:r>
          </a:p>
        </p:txBody>
      </p:sp>
    </p:spTree>
    <p:extLst>
      <p:ext uri="{BB962C8B-B14F-4D97-AF65-F5344CB8AC3E}">
        <p14:creationId xmlns:p14="http://schemas.microsoft.com/office/powerpoint/2010/main" val="3035405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4AA83A-755A-4C1A-BB39-797928B5775A}"/>
              </a:ext>
            </a:extLst>
          </p:cNvPr>
          <p:cNvSpPr>
            <a:spLocks noGrp="1"/>
          </p:cNvSpPr>
          <p:nvPr>
            <p:ph type="title"/>
          </p:nvPr>
        </p:nvSpPr>
        <p:spPr/>
        <p:txBody>
          <a:bodyPr/>
          <a:lstStyle/>
          <a:p>
            <a:r>
              <a:rPr lang="cs-CZ" dirty="0"/>
              <a:t>Gregoriánská reforma kalendáře</a:t>
            </a:r>
          </a:p>
        </p:txBody>
      </p:sp>
      <p:sp>
        <p:nvSpPr>
          <p:cNvPr id="3" name="Zástupný obsah 2">
            <a:extLst>
              <a:ext uri="{FF2B5EF4-FFF2-40B4-BE49-F238E27FC236}">
                <a16:creationId xmlns:a16="http://schemas.microsoft.com/office/drawing/2014/main" id="{77688ECD-900F-48B5-8CB8-F6725FBCBAAC}"/>
              </a:ext>
            </a:extLst>
          </p:cNvPr>
          <p:cNvSpPr>
            <a:spLocks noGrp="1"/>
          </p:cNvSpPr>
          <p:nvPr>
            <p:ph idx="1"/>
          </p:nvPr>
        </p:nvSpPr>
        <p:spPr/>
        <p:txBody>
          <a:bodyPr>
            <a:normAutofit lnSpcReduction="10000"/>
          </a:bodyPr>
          <a:lstStyle/>
          <a:p>
            <a:pPr algn="just"/>
            <a:r>
              <a:rPr lang="cs-CZ" dirty="0"/>
              <a:t>Papež Řehoř XIII. (lat. </a:t>
            </a:r>
            <a:r>
              <a:rPr lang="cs-CZ" dirty="0" err="1"/>
              <a:t>Gregorius</a:t>
            </a:r>
            <a:r>
              <a:rPr lang="cs-CZ" dirty="0"/>
              <a:t>) vydal bulu </a:t>
            </a:r>
            <a:r>
              <a:rPr lang="cs-CZ" i="1" dirty="0"/>
              <a:t>Inter </a:t>
            </a:r>
            <a:r>
              <a:rPr lang="cs-CZ" i="1" dirty="0" err="1"/>
              <a:t>gravissimas</a:t>
            </a:r>
            <a:r>
              <a:rPr lang="cs-CZ" i="1" dirty="0"/>
              <a:t> </a:t>
            </a:r>
            <a:r>
              <a:rPr lang="cs-CZ" dirty="0"/>
              <a:t>24. února 1582.</a:t>
            </a:r>
          </a:p>
          <a:p>
            <a:pPr algn="just"/>
            <a:r>
              <a:rPr lang="cs-CZ" dirty="0"/>
              <a:t>Reformovaný kalendář byl nazýván </a:t>
            </a:r>
            <a:r>
              <a:rPr lang="cs-CZ" i="1" dirty="0" err="1"/>
              <a:t>stilus</a:t>
            </a:r>
            <a:r>
              <a:rPr lang="cs-CZ" i="1" dirty="0"/>
              <a:t> </a:t>
            </a:r>
            <a:r>
              <a:rPr lang="cs-CZ" i="1" dirty="0" err="1"/>
              <a:t>novus</a:t>
            </a:r>
            <a:r>
              <a:rPr lang="cs-CZ" dirty="0"/>
              <a:t>. Juliánský – </a:t>
            </a:r>
            <a:r>
              <a:rPr lang="cs-CZ" i="1" dirty="0" err="1"/>
              <a:t>stilus</a:t>
            </a:r>
            <a:r>
              <a:rPr lang="cs-CZ" i="1" dirty="0"/>
              <a:t> </a:t>
            </a:r>
            <a:r>
              <a:rPr lang="cs-CZ" i="1" dirty="0" err="1"/>
              <a:t>antiquus</a:t>
            </a:r>
            <a:r>
              <a:rPr lang="cs-CZ" i="1" dirty="0"/>
              <a:t>.</a:t>
            </a:r>
          </a:p>
          <a:p>
            <a:pPr algn="just"/>
            <a:r>
              <a:rPr lang="cs-CZ" dirty="0"/>
              <a:t>Dva cíle:</a:t>
            </a:r>
          </a:p>
          <a:p>
            <a:pPr lvl="1" algn="just"/>
            <a:r>
              <a:rPr lang="cs-CZ" dirty="0"/>
              <a:t>Velikonoce následovaly co nejblíže jarní rovnodennosti (21. března, tehdy to bylo už 11. března…) – po čtvrtku 4. říjnu následoval pátek 15. října 1582 – vypuštěno 10 dnů.</a:t>
            </a:r>
          </a:p>
          <a:p>
            <a:pPr lvl="1" algn="just"/>
            <a:r>
              <a:rPr lang="cs-CZ" dirty="0"/>
              <a:t>Přesnější výpočet měsíčních fází – přesto počítány cyklicky.</a:t>
            </a:r>
          </a:p>
          <a:p>
            <a:pPr algn="just"/>
            <a:r>
              <a:rPr lang="cs-CZ" dirty="0"/>
              <a:t>Vynechávání přestupních let: </a:t>
            </a:r>
            <a:r>
              <a:rPr lang="cs-CZ" dirty="0" err="1"/>
              <a:t>centenární</a:t>
            </a:r>
            <a:r>
              <a:rPr lang="cs-CZ" dirty="0"/>
              <a:t> roky nepřestupné, ale výjimky (1600, 2000 a 2400 – číslo století bez nul je beze zbytku dělitelné čtyřmi). Jinak přestupní roky beze změn.</a:t>
            </a:r>
          </a:p>
        </p:txBody>
      </p:sp>
    </p:spTree>
    <p:extLst>
      <p:ext uri="{BB962C8B-B14F-4D97-AF65-F5344CB8AC3E}">
        <p14:creationId xmlns:p14="http://schemas.microsoft.com/office/powerpoint/2010/main" val="3762434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A95D9-60D3-4797-ABA3-F0EEF7818F20}"/>
              </a:ext>
            </a:extLst>
          </p:cNvPr>
          <p:cNvSpPr>
            <a:spLocks noGrp="1"/>
          </p:cNvSpPr>
          <p:nvPr>
            <p:ph type="title"/>
          </p:nvPr>
        </p:nvSpPr>
        <p:spPr/>
        <p:txBody>
          <a:bodyPr/>
          <a:lstStyle/>
          <a:p>
            <a:r>
              <a:rPr lang="cs-CZ" dirty="0"/>
              <a:t>Přijetí gregoriánské reformy</a:t>
            </a:r>
          </a:p>
        </p:txBody>
      </p:sp>
      <p:sp>
        <p:nvSpPr>
          <p:cNvPr id="3" name="Zástupný obsah 2">
            <a:extLst>
              <a:ext uri="{FF2B5EF4-FFF2-40B4-BE49-F238E27FC236}">
                <a16:creationId xmlns:a16="http://schemas.microsoft.com/office/drawing/2014/main" id="{A700AEE9-2379-43D6-8A2C-1654AB434B23}"/>
              </a:ext>
            </a:extLst>
          </p:cNvPr>
          <p:cNvSpPr>
            <a:spLocks noGrp="1"/>
          </p:cNvSpPr>
          <p:nvPr>
            <p:ph idx="1"/>
          </p:nvPr>
        </p:nvSpPr>
        <p:spPr/>
        <p:txBody>
          <a:bodyPr/>
          <a:lstStyle/>
          <a:p>
            <a:pPr algn="just"/>
            <a:r>
              <a:rPr lang="cs-CZ" dirty="0"/>
              <a:t>Problémy s prosazením reformy – náboženský rozdělená Evropa.</a:t>
            </a:r>
          </a:p>
          <a:p>
            <a:pPr algn="just"/>
            <a:r>
              <a:rPr lang="cs-CZ" dirty="0"/>
              <a:t>České země – v roce 1584. Rudolf II. vydal mandát 3. prosince 1583.</a:t>
            </a:r>
          </a:p>
          <a:p>
            <a:pPr algn="just"/>
            <a:r>
              <a:rPr lang="cs-CZ" dirty="0"/>
              <a:t>Uhry – 1588 (spory až do 17 st.).</a:t>
            </a:r>
          </a:p>
          <a:p>
            <a:pPr algn="just"/>
            <a:r>
              <a:rPr lang="cs-CZ" dirty="0"/>
              <a:t>Německo – 1699-1700 – sjednoceno datování v katolických a protestantských oblastech (protestanté nepřijali katolický způsob výpočtu Velikonoc).</a:t>
            </a:r>
          </a:p>
          <a:p>
            <a:pPr algn="just"/>
            <a:r>
              <a:rPr lang="cs-CZ" dirty="0"/>
              <a:t>Velká Británie – 1751 – změna začátku roku z 25. března na 1. ledna.</a:t>
            </a:r>
          </a:p>
          <a:p>
            <a:pPr algn="just"/>
            <a:r>
              <a:rPr lang="cs-CZ" dirty="0"/>
              <a:t>Rusko – 31. ledna 1918.</a:t>
            </a:r>
          </a:p>
          <a:p>
            <a:pPr algn="just"/>
            <a:r>
              <a:rPr lang="cs-CZ" dirty="0"/>
              <a:t>Turecko – 1908 (evropská část) a 1925/26 (asijská část).</a:t>
            </a:r>
          </a:p>
        </p:txBody>
      </p:sp>
    </p:spTree>
    <p:extLst>
      <p:ext uri="{BB962C8B-B14F-4D97-AF65-F5344CB8AC3E}">
        <p14:creationId xmlns:p14="http://schemas.microsoft.com/office/powerpoint/2010/main" val="3931239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0AEEF1-9E5B-4016-8E79-F06B7EE664DC}"/>
              </a:ext>
            </a:extLst>
          </p:cNvPr>
          <p:cNvSpPr>
            <a:spLocks noGrp="1"/>
          </p:cNvSpPr>
          <p:nvPr>
            <p:ph type="title"/>
          </p:nvPr>
        </p:nvSpPr>
        <p:spPr/>
        <p:txBody>
          <a:bodyPr/>
          <a:lstStyle/>
          <a:p>
            <a:r>
              <a:rPr lang="cs-CZ" dirty="0"/>
              <a:t>Reformované kalendáře</a:t>
            </a:r>
          </a:p>
        </p:txBody>
      </p:sp>
      <p:sp>
        <p:nvSpPr>
          <p:cNvPr id="3" name="Zástupný obsah 2">
            <a:extLst>
              <a:ext uri="{FF2B5EF4-FFF2-40B4-BE49-F238E27FC236}">
                <a16:creationId xmlns:a16="http://schemas.microsoft.com/office/drawing/2014/main" id="{55A7130D-869F-4907-BD20-AE987768A96C}"/>
              </a:ext>
            </a:extLst>
          </p:cNvPr>
          <p:cNvSpPr>
            <a:spLocks noGrp="1"/>
          </p:cNvSpPr>
          <p:nvPr>
            <p:ph idx="1"/>
          </p:nvPr>
        </p:nvSpPr>
        <p:spPr/>
        <p:txBody>
          <a:bodyPr>
            <a:normAutofit lnSpcReduction="10000"/>
          </a:bodyPr>
          <a:lstStyle/>
          <a:p>
            <a:pPr algn="just"/>
            <a:r>
              <a:rPr lang="cs-CZ" dirty="0"/>
              <a:t>Francouzský revoluční kalendář – 1792 – éra Republiky:</a:t>
            </a:r>
          </a:p>
          <a:p>
            <a:pPr lvl="1" algn="just"/>
            <a:r>
              <a:rPr lang="cs-CZ" dirty="0"/>
              <a:t>Rok 12 měsíců (nové názvy) po 30 dnech; měsíc do tří dekád; pět dní doplňkových na konci roku. </a:t>
            </a:r>
          </a:p>
          <a:p>
            <a:pPr lvl="1" algn="just"/>
            <a:endParaRPr lang="cs-CZ" dirty="0"/>
          </a:p>
          <a:p>
            <a:pPr algn="just"/>
            <a:r>
              <a:rPr lang="cs-CZ" dirty="0"/>
              <a:t>Sovětský svaz – 1929:</a:t>
            </a:r>
          </a:p>
          <a:p>
            <a:pPr lvl="1" algn="just"/>
            <a:r>
              <a:rPr lang="cs-CZ" dirty="0"/>
              <a:t>Rok 360 dnů rozdělených do 72 pětidenních týdnů (pondělí-pátek).</a:t>
            </a:r>
          </a:p>
          <a:p>
            <a:pPr lvl="1" algn="just"/>
            <a:endParaRPr lang="cs-CZ" dirty="0"/>
          </a:p>
          <a:p>
            <a:pPr algn="just"/>
            <a:r>
              <a:rPr lang="cs-CZ" dirty="0"/>
              <a:t>Itálie – 28. října 1922 – Mussoliniho pochod na Řím – nová éra.</a:t>
            </a:r>
          </a:p>
          <a:p>
            <a:pPr algn="just"/>
            <a:endParaRPr lang="cs-CZ" dirty="0"/>
          </a:p>
          <a:p>
            <a:pPr algn="just"/>
            <a:r>
              <a:rPr lang="cs-CZ" dirty="0"/>
              <a:t>Návrhy univerzálního kalendáře – na ryze vědeckých základech a přijatelný pro celý svět – neúspěšně.</a:t>
            </a:r>
          </a:p>
        </p:txBody>
      </p:sp>
    </p:spTree>
    <p:extLst>
      <p:ext uri="{BB962C8B-B14F-4D97-AF65-F5344CB8AC3E}">
        <p14:creationId xmlns:p14="http://schemas.microsoft.com/office/powerpoint/2010/main" val="697007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BD6B9-A40F-4A22-A3F3-EFF6B941B08B}"/>
              </a:ext>
            </a:extLst>
          </p:cNvPr>
          <p:cNvSpPr>
            <a:spLocks noGrp="1"/>
          </p:cNvSpPr>
          <p:nvPr>
            <p:ph type="title"/>
          </p:nvPr>
        </p:nvSpPr>
        <p:spPr/>
        <p:txBody>
          <a:bodyPr/>
          <a:lstStyle/>
          <a:p>
            <a:r>
              <a:rPr lang="cs-CZ" dirty="0"/>
              <a:t>Církevní svátky</a:t>
            </a:r>
          </a:p>
        </p:txBody>
      </p:sp>
      <p:sp>
        <p:nvSpPr>
          <p:cNvPr id="3" name="Zástupný obsah 2">
            <a:extLst>
              <a:ext uri="{FF2B5EF4-FFF2-40B4-BE49-F238E27FC236}">
                <a16:creationId xmlns:a16="http://schemas.microsoft.com/office/drawing/2014/main" id="{2AF1BE47-88D9-4981-8E38-5B94423A2A71}"/>
              </a:ext>
            </a:extLst>
          </p:cNvPr>
          <p:cNvSpPr>
            <a:spLocks noGrp="1"/>
          </p:cNvSpPr>
          <p:nvPr>
            <p:ph idx="1"/>
          </p:nvPr>
        </p:nvSpPr>
        <p:spPr/>
        <p:txBody>
          <a:bodyPr/>
          <a:lstStyle/>
          <a:p>
            <a:pPr algn="just"/>
            <a:r>
              <a:rPr lang="cs-CZ" dirty="0"/>
              <a:t>Svátky stále – </a:t>
            </a:r>
            <a:r>
              <a:rPr lang="cs-CZ" i="1" dirty="0" err="1"/>
              <a:t>festa</a:t>
            </a:r>
            <a:r>
              <a:rPr lang="cs-CZ" i="1" dirty="0"/>
              <a:t> </a:t>
            </a:r>
            <a:r>
              <a:rPr lang="cs-CZ" i="1" dirty="0" err="1"/>
              <a:t>immobilia</a:t>
            </a:r>
            <a:r>
              <a:rPr lang="cs-CZ" dirty="0"/>
              <a:t>:</a:t>
            </a:r>
          </a:p>
          <a:p>
            <a:pPr lvl="1" algn="just"/>
            <a:r>
              <a:rPr lang="cs-CZ" dirty="0"/>
              <a:t>Události ze života Ježíše Krista, Marie (např. Početí, Narození, Zvěstování, Nanebevzetí, Obětování apod.) a svátky světců:</a:t>
            </a:r>
          </a:p>
          <a:p>
            <a:pPr lvl="1" algn="just"/>
            <a:endParaRPr lang="cs-CZ" dirty="0"/>
          </a:p>
          <a:p>
            <a:pPr algn="just"/>
            <a:r>
              <a:rPr lang="cs-CZ" dirty="0"/>
              <a:t>Svátky pohyblivé – </a:t>
            </a:r>
            <a:r>
              <a:rPr lang="cs-CZ" i="1" dirty="0" err="1"/>
              <a:t>festa</a:t>
            </a:r>
            <a:r>
              <a:rPr lang="cs-CZ" i="1" dirty="0"/>
              <a:t> </a:t>
            </a:r>
            <a:r>
              <a:rPr lang="cs-CZ" i="1" dirty="0" err="1"/>
              <a:t>mobilia</a:t>
            </a:r>
            <a:r>
              <a:rPr lang="cs-CZ" dirty="0"/>
              <a:t>:</a:t>
            </a:r>
          </a:p>
          <a:p>
            <a:pPr lvl="1" algn="just"/>
            <a:r>
              <a:rPr lang="cs-CZ" dirty="0"/>
              <a:t>Vázaly se k určitému dni v týdnu, nejčastěji k neděli.</a:t>
            </a:r>
          </a:p>
        </p:txBody>
      </p:sp>
    </p:spTree>
    <p:extLst>
      <p:ext uri="{BB962C8B-B14F-4D97-AF65-F5344CB8AC3E}">
        <p14:creationId xmlns:p14="http://schemas.microsoft.com/office/powerpoint/2010/main" val="1773192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8AE43A-C15A-46C7-BA0E-B83CAD81A417}"/>
              </a:ext>
            </a:extLst>
          </p:cNvPr>
          <p:cNvSpPr>
            <a:spLocks noGrp="1"/>
          </p:cNvSpPr>
          <p:nvPr>
            <p:ph type="title"/>
          </p:nvPr>
        </p:nvSpPr>
        <p:spPr/>
        <p:txBody>
          <a:bodyPr/>
          <a:lstStyle/>
          <a:p>
            <a:r>
              <a:rPr lang="cs-CZ" dirty="0"/>
              <a:t>Církevní liturgický rok</a:t>
            </a:r>
          </a:p>
        </p:txBody>
      </p:sp>
      <p:sp>
        <p:nvSpPr>
          <p:cNvPr id="3" name="Zástupný obsah 2">
            <a:extLst>
              <a:ext uri="{FF2B5EF4-FFF2-40B4-BE49-F238E27FC236}">
                <a16:creationId xmlns:a16="http://schemas.microsoft.com/office/drawing/2014/main" id="{FDE36A92-11AC-4A6B-A2A8-48FE55811259}"/>
              </a:ext>
            </a:extLst>
          </p:cNvPr>
          <p:cNvSpPr>
            <a:spLocks noGrp="1"/>
          </p:cNvSpPr>
          <p:nvPr>
            <p:ph idx="1"/>
          </p:nvPr>
        </p:nvSpPr>
        <p:spPr/>
        <p:txBody>
          <a:bodyPr>
            <a:normAutofit fontScale="92500" lnSpcReduction="10000"/>
          </a:bodyPr>
          <a:lstStyle/>
          <a:p>
            <a:pPr algn="just"/>
            <a:r>
              <a:rPr lang="cs-CZ" dirty="0"/>
              <a:t>První neděle adventní (čtvrtá neděle před Vánocemi) – mezi 27.XI. a 3.XII.</a:t>
            </a:r>
          </a:p>
          <a:p>
            <a:pPr algn="just"/>
            <a:r>
              <a:rPr lang="cs-CZ" dirty="0"/>
              <a:t>25.XII. – </a:t>
            </a:r>
            <a:r>
              <a:rPr lang="cs-CZ" dirty="0" err="1"/>
              <a:t>Nativitas</a:t>
            </a:r>
            <a:r>
              <a:rPr lang="cs-CZ" dirty="0"/>
              <a:t>, </a:t>
            </a:r>
            <a:r>
              <a:rPr lang="cs-CZ" dirty="0" err="1"/>
              <a:t>Natalis</a:t>
            </a:r>
            <a:r>
              <a:rPr lang="cs-CZ" dirty="0"/>
              <a:t> Domini.</a:t>
            </a:r>
          </a:p>
          <a:p>
            <a:pPr algn="just"/>
            <a:r>
              <a:rPr lang="cs-CZ" dirty="0"/>
              <a:t>1.I. – Obřezání (</a:t>
            </a:r>
            <a:r>
              <a:rPr lang="cs-CZ" dirty="0" err="1"/>
              <a:t>Circumcisio</a:t>
            </a:r>
            <a:r>
              <a:rPr lang="cs-CZ" dirty="0"/>
              <a:t> Domini).</a:t>
            </a:r>
          </a:p>
          <a:p>
            <a:pPr algn="just"/>
            <a:r>
              <a:rPr lang="cs-CZ" dirty="0"/>
              <a:t>6.I. – Tří králů nebo Zjevení Páně (</a:t>
            </a:r>
            <a:r>
              <a:rPr lang="cs-CZ" dirty="0" err="1"/>
              <a:t>Epiphania</a:t>
            </a:r>
            <a:r>
              <a:rPr lang="cs-CZ" dirty="0"/>
              <a:t> Domini).</a:t>
            </a:r>
          </a:p>
          <a:p>
            <a:pPr algn="just"/>
            <a:r>
              <a:rPr lang="cs-CZ" dirty="0"/>
              <a:t>Po sv. Tří králů – jedna nebo šest nedělí (podle data Velikonoc).</a:t>
            </a:r>
          </a:p>
          <a:p>
            <a:pPr algn="just"/>
            <a:r>
              <a:rPr lang="cs-CZ" dirty="0"/>
              <a:t>Před Velikonocemi – devět nedělí.</a:t>
            </a:r>
          </a:p>
          <a:p>
            <a:pPr algn="just"/>
            <a:r>
              <a:rPr lang="cs-CZ" dirty="0"/>
              <a:t>Šestá neděle před Velikonocemi – první neděle postní (</a:t>
            </a:r>
            <a:r>
              <a:rPr lang="cs-CZ" i="1" dirty="0" err="1"/>
              <a:t>quadragesimale</a:t>
            </a:r>
            <a:r>
              <a:rPr lang="cs-CZ" dirty="0"/>
              <a:t>). Středa před šestou nedělí předvelikonoční – popeleční středa. Čtvrtá neděle postní – střed postu.</a:t>
            </a:r>
          </a:p>
          <a:p>
            <a:pPr algn="just"/>
            <a:r>
              <a:rPr lang="cs-CZ" dirty="0"/>
              <a:t>Poslední neděle před Velikonocemi – Květná neděle (</a:t>
            </a:r>
            <a:r>
              <a:rPr lang="cs-CZ" i="1" dirty="0" err="1"/>
              <a:t>dominica</a:t>
            </a:r>
            <a:r>
              <a:rPr lang="cs-CZ" i="1" dirty="0"/>
              <a:t> </a:t>
            </a:r>
            <a:r>
              <a:rPr lang="cs-CZ" i="1" dirty="0" err="1"/>
              <a:t>Palmarum</a:t>
            </a:r>
            <a:r>
              <a:rPr lang="cs-CZ" dirty="0"/>
              <a:t>).</a:t>
            </a:r>
          </a:p>
        </p:txBody>
      </p:sp>
    </p:spTree>
    <p:extLst>
      <p:ext uri="{BB962C8B-B14F-4D97-AF65-F5344CB8AC3E}">
        <p14:creationId xmlns:p14="http://schemas.microsoft.com/office/powerpoint/2010/main" val="3529436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8AE43A-C15A-46C7-BA0E-B83CAD81A417}"/>
              </a:ext>
            </a:extLst>
          </p:cNvPr>
          <p:cNvSpPr>
            <a:spLocks noGrp="1"/>
          </p:cNvSpPr>
          <p:nvPr>
            <p:ph type="title"/>
          </p:nvPr>
        </p:nvSpPr>
        <p:spPr/>
        <p:txBody>
          <a:bodyPr/>
          <a:lstStyle/>
          <a:p>
            <a:r>
              <a:rPr lang="cs-CZ" dirty="0"/>
              <a:t>Církevní liturgický rok</a:t>
            </a:r>
          </a:p>
        </p:txBody>
      </p:sp>
      <p:sp>
        <p:nvSpPr>
          <p:cNvPr id="3" name="Zástupný obsah 2">
            <a:extLst>
              <a:ext uri="{FF2B5EF4-FFF2-40B4-BE49-F238E27FC236}">
                <a16:creationId xmlns:a16="http://schemas.microsoft.com/office/drawing/2014/main" id="{FDE36A92-11AC-4A6B-A2A8-48FE55811259}"/>
              </a:ext>
            </a:extLst>
          </p:cNvPr>
          <p:cNvSpPr>
            <a:spLocks noGrp="1"/>
          </p:cNvSpPr>
          <p:nvPr>
            <p:ph idx="1"/>
          </p:nvPr>
        </p:nvSpPr>
        <p:spPr/>
        <p:txBody>
          <a:bodyPr>
            <a:normAutofit lnSpcReduction="10000"/>
          </a:bodyPr>
          <a:lstStyle/>
          <a:p>
            <a:pPr algn="just"/>
            <a:r>
              <a:rPr lang="cs-CZ" dirty="0"/>
              <a:t>Svatý nebo pašijový týden – </a:t>
            </a:r>
            <a:r>
              <a:rPr lang="cs-CZ" i="1" dirty="0" err="1"/>
              <a:t>hebdomada</a:t>
            </a:r>
            <a:r>
              <a:rPr lang="cs-CZ" i="1" dirty="0"/>
              <a:t> </a:t>
            </a:r>
            <a:r>
              <a:rPr lang="cs-CZ" i="1" dirty="0" err="1"/>
              <a:t>sancta</a:t>
            </a:r>
            <a:r>
              <a:rPr lang="cs-CZ" dirty="0"/>
              <a:t>:</a:t>
            </a:r>
          </a:p>
          <a:p>
            <a:pPr lvl="1" algn="just"/>
            <a:r>
              <a:rPr lang="cs-CZ" dirty="0"/>
              <a:t>Poslední tři dny: Zelený čtvrtek (</a:t>
            </a:r>
            <a:r>
              <a:rPr lang="cs-CZ" i="1" dirty="0" err="1"/>
              <a:t>Coena</a:t>
            </a:r>
            <a:r>
              <a:rPr lang="cs-CZ" i="1" dirty="0"/>
              <a:t> Domini</a:t>
            </a:r>
            <a:r>
              <a:rPr lang="cs-CZ" dirty="0"/>
              <a:t>), Velký Pátek (</a:t>
            </a:r>
            <a:r>
              <a:rPr lang="cs-CZ" i="1" dirty="0" err="1"/>
              <a:t>Parasceve</a:t>
            </a:r>
            <a:r>
              <a:rPr lang="cs-CZ" dirty="0"/>
              <a:t>), Bílá sobota (</a:t>
            </a:r>
            <a:r>
              <a:rPr lang="cs-CZ" i="1" dirty="0" err="1"/>
              <a:t>sabbatum</a:t>
            </a:r>
            <a:r>
              <a:rPr lang="cs-CZ" i="1" dirty="0"/>
              <a:t> </a:t>
            </a:r>
            <a:r>
              <a:rPr lang="cs-CZ" i="1" dirty="0" err="1"/>
              <a:t>sanctum</a:t>
            </a:r>
            <a:r>
              <a:rPr lang="cs-CZ" i="1" dirty="0"/>
              <a:t> </a:t>
            </a:r>
            <a:r>
              <a:rPr lang="cs-CZ" i="1" dirty="0" err="1"/>
              <a:t>magnum</a:t>
            </a:r>
            <a:r>
              <a:rPr lang="cs-CZ" dirty="0"/>
              <a:t>).</a:t>
            </a:r>
          </a:p>
          <a:p>
            <a:pPr algn="just"/>
            <a:r>
              <a:rPr lang="cs-CZ" dirty="0"/>
              <a:t>Velikonoční neděle – </a:t>
            </a:r>
            <a:r>
              <a:rPr lang="cs-CZ" i="1" dirty="0"/>
              <a:t>Pascha</a:t>
            </a:r>
            <a:r>
              <a:rPr lang="cs-CZ" dirty="0"/>
              <a:t>, </a:t>
            </a:r>
            <a:r>
              <a:rPr lang="cs-CZ" i="1" dirty="0" err="1"/>
              <a:t>Resurrectio</a:t>
            </a:r>
            <a:r>
              <a:rPr lang="cs-CZ" dirty="0"/>
              <a:t>, </a:t>
            </a:r>
            <a:r>
              <a:rPr lang="cs-CZ" i="1" dirty="0"/>
              <a:t>Pascha </a:t>
            </a:r>
            <a:r>
              <a:rPr lang="cs-CZ" i="1" dirty="0" err="1"/>
              <a:t>resurrectionis</a:t>
            </a:r>
            <a:r>
              <a:rPr lang="cs-CZ" i="1" dirty="0"/>
              <a:t> </a:t>
            </a:r>
            <a:r>
              <a:rPr lang="cs-CZ" dirty="0"/>
              <a:t>– neděle následující po cyklicky vypočítaném jarním úplňku, v dnech po 21. března.</a:t>
            </a:r>
          </a:p>
          <a:p>
            <a:pPr algn="just"/>
            <a:r>
              <a:rPr lang="cs-CZ" dirty="0"/>
              <a:t>Po Velikonocích – šest nedělí.</a:t>
            </a:r>
          </a:p>
          <a:p>
            <a:pPr algn="just"/>
            <a:r>
              <a:rPr lang="cs-CZ" dirty="0"/>
              <a:t>Křížová neděle  - pátá neděle po Velikonocích.</a:t>
            </a:r>
          </a:p>
          <a:p>
            <a:pPr algn="just"/>
            <a:r>
              <a:rPr lang="cs-CZ" dirty="0"/>
              <a:t>Nanebevstoupení Páně (</a:t>
            </a:r>
            <a:r>
              <a:rPr lang="cs-CZ" i="1" dirty="0" err="1"/>
              <a:t>Ascensio</a:t>
            </a:r>
            <a:r>
              <a:rPr lang="cs-CZ" i="1" dirty="0"/>
              <a:t> Domini</a:t>
            </a:r>
            <a:r>
              <a:rPr lang="cs-CZ" dirty="0"/>
              <a:t>) – čtvrtek po Křížové neděli.</a:t>
            </a:r>
          </a:p>
          <a:p>
            <a:pPr algn="just"/>
            <a:r>
              <a:rPr lang="cs-CZ" dirty="0"/>
              <a:t>Letnice, Boží hod svatodušní (</a:t>
            </a:r>
            <a:r>
              <a:rPr lang="cs-CZ" i="1" dirty="0" err="1"/>
              <a:t>Pentecoste</a:t>
            </a:r>
            <a:r>
              <a:rPr lang="cs-CZ" dirty="0"/>
              <a:t>) – sedmá neděle po Velikonocích.</a:t>
            </a:r>
          </a:p>
        </p:txBody>
      </p:sp>
    </p:spTree>
    <p:extLst>
      <p:ext uri="{BB962C8B-B14F-4D97-AF65-F5344CB8AC3E}">
        <p14:creationId xmlns:p14="http://schemas.microsoft.com/office/powerpoint/2010/main" val="25936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F681F1-5F89-4907-84B3-9D0D0ADFB351}"/>
              </a:ext>
            </a:extLst>
          </p:cNvPr>
          <p:cNvSpPr>
            <a:spLocks noGrp="1"/>
          </p:cNvSpPr>
          <p:nvPr>
            <p:ph type="title"/>
          </p:nvPr>
        </p:nvSpPr>
        <p:spPr/>
        <p:txBody>
          <a:bodyPr/>
          <a:lstStyle/>
          <a:p>
            <a:r>
              <a:rPr lang="cs-CZ" dirty="0"/>
              <a:t>Pojem</a:t>
            </a:r>
          </a:p>
        </p:txBody>
      </p:sp>
      <p:sp>
        <p:nvSpPr>
          <p:cNvPr id="3" name="Zástupný obsah 2">
            <a:extLst>
              <a:ext uri="{FF2B5EF4-FFF2-40B4-BE49-F238E27FC236}">
                <a16:creationId xmlns:a16="http://schemas.microsoft.com/office/drawing/2014/main" id="{F35F0C8C-7D27-406F-8EB4-054AD131D452}"/>
              </a:ext>
            </a:extLst>
          </p:cNvPr>
          <p:cNvSpPr>
            <a:spLocks noGrp="1"/>
          </p:cNvSpPr>
          <p:nvPr>
            <p:ph idx="1"/>
          </p:nvPr>
        </p:nvSpPr>
        <p:spPr/>
        <p:txBody>
          <a:bodyPr/>
          <a:lstStyle/>
          <a:p>
            <a:pPr algn="just"/>
            <a:r>
              <a:rPr lang="cs-CZ" dirty="0" err="1"/>
              <a:t>chrónos</a:t>
            </a:r>
            <a:r>
              <a:rPr lang="cs-CZ" dirty="0"/>
              <a:t> (</a:t>
            </a:r>
            <a:r>
              <a:rPr lang="cs-CZ" dirty="0" err="1"/>
              <a:t>řec</a:t>
            </a:r>
            <a:r>
              <a:rPr lang="cs-CZ" dirty="0"/>
              <a:t>.) – čas</a:t>
            </a:r>
          </a:p>
          <a:p>
            <a:pPr algn="just"/>
            <a:r>
              <a:rPr lang="cs-CZ" dirty="0"/>
              <a:t>logos (</a:t>
            </a:r>
            <a:r>
              <a:rPr lang="cs-CZ" dirty="0" err="1"/>
              <a:t>řec</a:t>
            </a:r>
            <a:r>
              <a:rPr lang="cs-CZ" dirty="0"/>
              <a:t>.) – věda</a:t>
            </a:r>
          </a:p>
          <a:p>
            <a:pPr algn="just"/>
            <a:endParaRPr lang="cs-CZ" dirty="0"/>
          </a:p>
          <a:p>
            <a:pPr algn="just"/>
            <a:endParaRPr lang="cs-CZ" dirty="0"/>
          </a:p>
          <a:p>
            <a:pPr algn="just"/>
            <a:r>
              <a:rPr lang="cs-CZ" dirty="0" err="1"/>
              <a:t>Zeitrechnung</a:t>
            </a:r>
            <a:r>
              <a:rPr lang="cs-CZ" dirty="0"/>
              <a:t>, </a:t>
            </a:r>
            <a:r>
              <a:rPr lang="cs-CZ" dirty="0" err="1"/>
              <a:t>Zeitrechnungslehre</a:t>
            </a:r>
            <a:r>
              <a:rPr lang="cs-CZ" dirty="0"/>
              <a:t> (něm.)</a:t>
            </a:r>
          </a:p>
          <a:p>
            <a:pPr algn="just"/>
            <a:endParaRPr lang="cs-CZ" dirty="0"/>
          </a:p>
          <a:p>
            <a:pPr algn="just"/>
            <a:endParaRPr lang="cs-CZ" dirty="0"/>
          </a:p>
          <a:p>
            <a:pPr algn="just"/>
            <a:r>
              <a:rPr lang="cs-CZ" b="1" dirty="0"/>
              <a:t>Chronologie latinského křesťanství </a:t>
            </a:r>
            <a:r>
              <a:rPr lang="cs-CZ" dirty="0"/>
              <a:t>– chronologické systémy, které se vyvinuly pod vlivem západní křesťanské ideologie z tradic římské antické chronologie a jejích předchůdců a rozšířily se v Evropě.</a:t>
            </a:r>
          </a:p>
        </p:txBody>
      </p:sp>
    </p:spTree>
    <p:extLst>
      <p:ext uri="{BB962C8B-B14F-4D97-AF65-F5344CB8AC3E}">
        <p14:creationId xmlns:p14="http://schemas.microsoft.com/office/powerpoint/2010/main" val="3371103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8AE43A-C15A-46C7-BA0E-B83CAD81A417}"/>
              </a:ext>
            </a:extLst>
          </p:cNvPr>
          <p:cNvSpPr>
            <a:spLocks noGrp="1"/>
          </p:cNvSpPr>
          <p:nvPr>
            <p:ph type="title"/>
          </p:nvPr>
        </p:nvSpPr>
        <p:spPr/>
        <p:txBody>
          <a:bodyPr/>
          <a:lstStyle/>
          <a:p>
            <a:r>
              <a:rPr lang="cs-CZ" dirty="0"/>
              <a:t>Církevní liturgický rok</a:t>
            </a:r>
          </a:p>
        </p:txBody>
      </p:sp>
      <p:sp>
        <p:nvSpPr>
          <p:cNvPr id="3" name="Zástupný obsah 2">
            <a:extLst>
              <a:ext uri="{FF2B5EF4-FFF2-40B4-BE49-F238E27FC236}">
                <a16:creationId xmlns:a16="http://schemas.microsoft.com/office/drawing/2014/main" id="{FDE36A92-11AC-4A6B-A2A8-48FE55811259}"/>
              </a:ext>
            </a:extLst>
          </p:cNvPr>
          <p:cNvSpPr>
            <a:spLocks noGrp="1"/>
          </p:cNvSpPr>
          <p:nvPr>
            <p:ph idx="1"/>
          </p:nvPr>
        </p:nvSpPr>
        <p:spPr/>
        <p:txBody>
          <a:bodyPr>
            <a:normAutofit/>
          </a:bodyPr>
          <a:lstStyle/>
          <a:p>
            <a:pPr algn="just"/>
            <a:r>
              <a:rPr lang="cs-CZ" dirty="0"/>
              <a:t>Sv. Trojice (</a:t>
            </a:r>
            <a:r>
              <a:rPr lang="cs-CZ" i="1" dirty="0" err="1"/>
              <a:t>festum</a:t>
            </a:r>
            <a:r>
              <a:rPr lang="cs-CZ" i="1" dirty="0"/>
              <a:t> </a:t>
            </a:r>
            <a:r>
              <a:rPr lang="cs-CZ" i="1" dirty="0" err="1"/>
              <a:t>sancte</a:t>
            </a:r>
            <a:r>
              <a:rPr lang="cs-CZ" i="1" dirty="0"/>
              <a:t> </a:t>
            </a:r>
            <a:r>
              <a:rPr lang="cs-CZ" i="1" dirty="0" err="1"/>
              <a:t>Trinitatis</a:t>
            </a:r>
            <a:r>
              <a:rPr lang="cs-CZ" dirty="0"/>
              <a:t>) – první neděle po Letnicích.</a:t>
            </a:r>
          </a:p>
          <a:p>
            <a:pPr algn="just"/>
            <a:endParaRPr lang="cs-CZ" dirty="0"/>
          </a:p>
          <a:p>
            <a:pPr algn="just"/>
            <a:r>
              <a:rPr lang="cs-CZ" dirty="0"/>
              <a:t>Sv. Božího Těla (</a:t>
            </a:r>
            <a:r>
              <a:rPr lang="cs-CZ" i="1" dirty="0" err="1"/>
              <a:t>festum</a:t>
            </a:r>
            <a:r>
              <a:rPr lang="cs-CZ" i="1" dirty="0"/>
              <a:t> </a:t>
            </a:r>
            <a:r>
              <a:rPr lang="cs-CZ" i="1" dirty="0" err="1"/>
              <a:t>Corporis</a:t>
            </a:r>
            <a:r>
              <a:rPr lang="cs-CZ" i="1" dirty="0"/>
              <a:t> Christi</a:t>
            </a:r>
            <a:r>
              <a:rPr lang="cs-CZ" dirty="0"/>
              <a:t>) – čtvrtek po sv. Trojici.</a:t>
            </a:r>
          </a:p>
          <a:p>
            <a:pPr algn="just"/>
            <a:endParaRPr lang="cs-CZ" dirty="0"/>
          </a:p>
          <a:p>
            <a:pPr algn="just"/>
            <a:r>
              <a:rPr lang="cs-CZ" dirty="0"/>
              <a:t>Neděle po sv. Trojici – </a:t>
            </a:r>
            <a:r>
              <a:rPr lang="cs-CZ" i="1" dirty="0" err="1"/>
              <a:t>dominicae</a:t>
            </a:r>
            <a:r>
              <a:rPr lang="cs-CZ" i="1" dirty="0"/>
              <a:t> </a:t>
            </a:r>
            <a:r>
              <a:rPr lang="cs-CZ" i="1" dirty="0" err="1"/>
              <a:t>aestivales</a:t>
            </a:r>
            <a:r>
              <a:rPr lang="cs-CZ" i="1" dirty="0"/>
              <a:t> </a:t>
            </a:r>
            <a:r>
              <a:rPr lang="cs-CZ" dirty="0"/>
              <a:t>– může jich být nejméně 23 a nejvíce 28. Tyto neděle nemají speciální názvy. Označují se podle introitů (=úvodní text mešního </a:t>
            </a:r>
            <a:r>
              <a:rPr lang="cs-CZ" dirty="0" err="1"/>
              <a:t>officia</a:t>
            </a:r>
            <a:r>
              <a:rPr lang="cs-CZ" dirty="0"/>
              <a:t> příslušné neděle).</a:t>
            </a:r>
          </a:p>
        </p:txBody>
      </p:sp>
    </p:spTree>
    <p:extLst>
      <p:ext uri="{BB962C8B-B14F-4D97-AF65-F5344CB8AC3E}">
        <p14:creationId xmlns:p14="http://schemas.microsoft.com/office/powerpoint/2010/main" val="1433593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B5117C-1DA7-4967-9B97-2560AB325F78}"/>
              </a:ext>
            </a:extLst>
          </p:cNvPr>
          <p:cNvSpPr>
            <a:spLocks noGrp="1"/>
          </p:cNvSpPr>
          <p:nvPr>
            <p:ph type="title"/>
          </p:nvPr>
        </p:nvSpPr>
        <p:spPr/>
        <p:txBody>
          <a:bodyPr/>
          <a:lstStyle/>
          <a:p>
            <a:r>
              <a:rPr lang="cs-CZ" dirty="0"/>
              <a:t>Velikonoce a pomůcky k určování data velikonoc</a:t>
            </a:r>
          </a:p>
        </p:txBody>
      </p:sp>
      <p:sp>
        <p:nvSpPr>
          <p:cNvPr id="3" name="Zástupný obsah 2">
            <a:extLst>
              <a:ext uri="{FF2B5EF4-FFF2-40B4-BE49-F238E27FC236}">
                <a16:creationId xmlns:a16="http://schemas.microsoft.com/office/drawing/2014/main" id="{2114ECE4-1481-49A3-AD61-53D4A17124A9}"/>
              </a:ext>
            </a:extLst>
          </p:cNvPr>
          <p:cNvSpPr>
            <a:spLocks noGrp="1"/>
          </p:cNvSpPr>
          <p:nvPr>
            <p:ph idx="1"/>
          </p:nvPr>
        </p:nvSpPr>
        <p:spPr/>
        <p:txBody>
          <a:bodyPr>
            <a:normAutofit lnSpcReduction="10000"/>
          </a:bodyPr>
          <a:lstStyle/>
          <a:p>
            <a:pPr algn="just"/>
            <a:r>
              <a:rPr lang="cs-CZ" dirty="0"/>
              <a:t>Astronomické poznatky nestačily na to, aby jarní úplněk, jímž se datum Velikonoc mělo řídit, byl vypočten astronomicky přesně. Proto zásada, že Velikonoce mají připadnout na nejbližší neděli následující po prvním jarním úplňku, byla pouze teorií. Ve skutečnosti </a:t>
            </a:r>
            <a:r>
              <a:rPr lang="cs-CZ" b="1" u="sng" dirty="0"/>
              <a:t>Velikonoci připadají na první neděli po cyklicky zjištěném úplňku připadajícím na 21. březen nebo nejblíže následující dny</a:t>
            </a:r>
            <a:r>
              <a:rPr lang="cs-CZ" dirty="0"/>
              <a:t>.</a:t>
            </a:r>
          </a:p>
          <a:p>
            <a:pPr algn="just"/>
            <a:r>
              <a:rPr lang="cs-CZ" dirty="0"/>
              <a:t>Nejdřív </a:t>
            </a:r>
            <a:r>
              <a:rPr lang="cs-CZ" b="1" u="sng" dirty="0"/>
              <a:t>22. března</a:t>
            </a:r>
            <a:r>
              <a:rPr lang="cs-CZ" b="1" dirty="0"/>
              <a:t> </a:t>
            </a:r>
            <a:r>
              <a:rPr lang="cs-CZ" dirty="0"/>
              <a:t>a nejpozději </a:t>
            </a:r>
            <a:r>
              <a:rPr lang="cs-CZ" b="1" u="sng" dirty="0"/>
              <a:t>25. dubna</a:t>
            </a:r>
            <a:r>
              <a:rPr lang="cs-CZ" b="1" dirty="0"/>
              <a:t>.</a:t>
            </a:r>
          </a:p>
          <a:p>
            <a:pPr algn="just"/>
            <a:endParaRPr lang="cs-CZ" dirty="0"/>
          </a:p>
          <a:p>
            <a:pPr algn="just"/>
            <a:r>
              <a:rPr lang="cs-CZ" dirty="0"/>
              <a:t>Velikonoční tabulky:</a:t>
            </a:r>
          </a:p>
          <a:p>
            <a:pPr lvl="1" algn="just"/>
            <a:r>
              <a:rPr lang="cs-CZ" dirty="0"/>
              <a:t>rok 525 – římský mnich skythského původu </a:t>
            </a:r>
            <a:r>
              <a:rPr lang="cs-CZ" dirty="0" err="1"/>
              <a:t>Dionysius</a:t>
            </a:r>
            <a:r>
              <a:rPr lang="cs-CZ" dirty="0"/>
              <a:t> </a:t>
            </a:r>
            <a:r>
              <a:rPr lang="cs-CZ" dirty="0" err="1"/>
              <a:t>Exiguus</a:t>
            </a:r>
            <a:r>
              <a:rPr lang="cs-CZ" dirty="0"/>
              <a:t> („Diviš Malý“), </a:t>
            </a:r>
            <a:r>
              <a:rPr lang="cs-CZ" dirty="0" err="1"/>
              <a:t>zemř</a:t>
            </a:r>
            <a:r>
              <a:rPr lang="cs-CZ" dirty="0"/>
              <a:t>. před 556, složil velikonoční tabulky podle alexandrijského způsobu.</a:t>
            </a:r>
          </a:p>
          <a:p>
            <a:pPr lvl="1" algn="just"/>
            <a:r>
              <a:rPr lang="cs-CZ" dirty="0" err="1"/>
              <a:t>Beda</a:t>
            </a:r>
            <a:r>
              <a:rPr lang="cs-CZ" dirty="0"/>
              <a:t> </a:t>
            </a:r>
            <a:r>
              <a:rPr lang="cs-CZ" dirty="0" err="1"/>
              <a:t>Ctihodny</a:t>
            </a:r>
            <a:r>
              <a:rPr lang="cs-CZ" dirty="0"/>
              <a:t> (</a:t>
            </a:r>
            <a:r>
              <a:rPr lang="cs-CZ" dirty="0" err="1"/>
              <a:t>Venerabilis</a:t>
            </a:r>
            <a:r>
              <a:rPr lang="cs-CZ" dirty="0"/>
              <a:t>) – 8. st., rozšíření </a:t>
            </a:r>
            <a:r>
              <a:rPr lang="cs-CZ" dirty="0" err="1"/>
              <a:t>Dionysiových</a:t>
            </a:r>
            <a:r>
              <a:rPr lang="cs-CZ" dirty="0"/>
              <a:t> tabulek.</a:t>
            </a:r>
          </a:p>
        </p:txBody>
      </p:sp>
    </p:spTree>
    <p:extLst>
      <p:ext uri="{BB962C8B-B14F-4D97-AF65-F5344CB8AC3E}">
        <p14:creationId xmlns:p14="http://schemas.microsoft.com/office/powerpoint/2010/main" val="781529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0E4146-4B20-4992-9A01-066111DB9000}"/>
              </a:ext>
            </a:extLst>
          </p:cNvPr>
          <p:cNvSpPr>
            <a:spLocks noGrp="1"/>
          </p:cNvSpPr>
          <p:nvPr>
            <p:ph type="title"/>
          </p:nvPr>
        </p:nvSpPr>
        <p:spPr/>
        <p:txBody>
          <a:bodyPr/>
          <a:lstStyle/>
          <a:p>
            <a:r>
              <a:rPr lang="cs-CZ" dirty="0"/>
              <a:t>Pomůcky ke zjištění dat velikonočních nedělí</a:t>
            </a:r>
          </a:p>
        </p:txBody>
      </p:sp>
      <p:sp>
        <p:nvSpPr>
          <p:cNvPr id="3" name="Zástupný obsah 2">
            <a:extLst>
              <a:ext uri="{FF2B5EF4-FFF2-40B4-BE49-F238E27FC236}">
                <a16:creationId xmlns:a16="http://schemas.microsoft.com/office/drawing/2014/main" id="{C00FC931-87A0-444C-9C27-EB619B622C27}"/>
              </a:ext>
            </a:extLst>
          </p:cNvPr>
          <p:cNvSpPr>
            <a:spLocks noGrp="1"/>
          </p:cNvSpPr>
          <p:nvPr>
            <p:ph idx="1"/>
          </p:nvPr>
        </p:nvSpPr>
        <p:spPr>
          <a:xfrm>
            <a:off x="1116960" y="2366816"/>
            <a:ext cx="10347160" cy="4195481"/>
          </a:xfrm>
        </p:spPr>
        <p:txBody>
          <a:bodyPr>
            <a:normAutofit/>
          </a:bodyPr>
          <a:lstStyle/>
          <a:p>
            <a:pPr algn="just"/>
            <a:r>
              <a:rPr lang="cs-CZ" dirty="0"/>
              <a:t>Tzv. sluneční kruh – průběžně číslovaná řada 28 let, v níž ve všech letech označených týmž číslem připadají stejné týdenní dny na stejná data kalendářních měsíců.</a:t>
            </a:r>
          </a:p>
          <a:p>
            <a:pPr lvl="1" algn="just"/>
            <a:r>
              <a:rPr lang="cs-CZ" dirty="0"/>
              <a:t>Obyčejné roky – 52 týdnů + 1 den. Týdenní den o jeden dopředu (stačil by 7-letý cyklus). K tomu ještě přestupné roky, proto poměr týdenních a měsíčních dat až po 4 x 7 = 28.</a:t>
            </a:r>
          </a:p>
          <a:p>
            <a:pPr algn="just"/>
            <a:r>
              <a:rPr lang="cs-CZ" dirty="0"/>
              <a:t>Nedělní písmena – písmena denní tvoří kruh prvních sedmi písmen abecedy, A až G, jimiž se označují jednotlivé dny roku tak, že se k 1. lednu připíše písmeno A, k 2. lednu písmeno B … až k 7. lednu písmeno G. To písmeno, které připadne na první neděli v roce, se nazývá nedělním písmenem příslušného roku.</a:t>
            </a:r>
          </a:p>
        </p:txBody>
      </p:sp>
    </p:spTree>
    <p:extLst>
      <p:ext uri="{BB962C8B-B14F-4D97-AF65-F5344CB8AC3E}">
        <p14:creationId xmlns:p14="http://schemas.microsoft.com/office/powerpoint/2010/main" val="3455681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0E4146-4B20-4992-9A01-066111DB9000}"/>
              </a:ext>
            </a:extLst>
          </p:cNvPr>
          <p:cNvSpPr>
            <a:spLocks noGrp="1"/>
          </p:cNvSpPr>
          <p:nvPr>
            <p:ph type="title"/>
          </p:nvPr>
        </p:nvSpPr>
        <p:spPr/>
        <p:txBody>
          <a:bodyPr/>
          <a:lstStyle/>
          <a:p>
            <a:r>
              <a:rPr lang="cs-CZ" dirty="0"/>
              <a:t>Pomůcky ke zjištění dat velikonočních nedělí</a:t>
            </a:r>
          </a:p>
        </p:txBody>
      </p:sp>
      <p:sp>
        <p:nvSpPr>
          <p:cNvPr id="3" name="Zástupný obsah 2">
            <a:extLst>
              <a:ext uri="{FF2B5EF4-FFF2-40B4-BE49-F238E27FC236}">
                <a16:creationId xmlns:a16="http://schemas.microsoft.com/office/drawing/2014/main" id="{C00FC931-87A0-444C-9C27-EB619B622C27}"/>
              </a:ext>
            </a:extLst>
          </p:cNvPr>
          <p:cNvSpPr>
            <a:spLocks noGrp="1"/>
          </p:cNvSpPr>
          <p:nvPr>
            <p:ph idx="1"/>
          </p:nvPr>
        </p:nvSpPr>
        <p:spPr>
          <a:xfrm>
            <a:off x="1116960" y="2366816"/>
            <a:ext cx="10347160" cy="4195481"/>
          </a:xfrm>
        </p:spPr>
        <p:txBody>
          <a:bodyPr>
            <a:normAutofit fontScale="92500" lnSpcReduction="20000"/>
          </a:bodyPr>
          <a:lstStyle/>
          <a:p>
            <a:pPr algn="just"/>
            <a:r>
              <a:rPr lang="cs-CZ" b="1" dirty="0"/>
              <a:t>Konkurenty</a:t>
            </a:r>
            <a:r>
              <a:rPr lang="cs-CZ" dirty="0"/>
              <a:t>, neboli sluneční </a:t>
            </a:r>
            <a:r>
              <a:rPr lang="cs-CZ" b="1" dirty="0"/>
              <a:t>epakty</a:t>
            </a:r>
            <a:r>
              <a:rPr lang="cs-CZ" dirty="0"/>
              <a:t> – čísla od jedna (neděle) do sedmi a označují týdenní den, na který připadne v daném roce 24. března. Měly pomoct zjistit, na který týdenní den připadl jarní úplněk.</a:t>
            </a:r>
          </a:p>
          <a:p>
            <a:pPr algn="just"/>
            <a:r>
              <a:rPr lang="cs-CZ" dirty="0"/>
              <a:t>Sluneční </a:t>
            </a:r>
            <a:r>
              <a:rPr lang="cs-CZ" dirty="0" err="1"/>
              <a:t>reguláry</a:t>
            </a:r>
            <a:r>
              <a:rPr lang="cs-CZ" dirty="0"/>
              <a:t> (</a:t>
            </a:r>
            <a:r>
              <a:rPr lang="cs-CZ" i="1" dirty="0" err="1"/>
              <a:t>regulares</a:t>
            </a:r>
            <a:r>
              <a:rPr lang="cs-CZ" i="1" dirty="0"/>
              <a:t> </a:t>
            </a:r>
            <a:r>
              <a:rPr lang="cs-CZ" i="1" dirty="0" err="1"/>
              <a:t>solares</a:t>
            </a:r>
            <a:r>
              <a:rPr lang="cs-CZ" i="1" dirty="0"/>
              <a:t> </a:t>
            </a:r>
            <a:r>
              <a:rPr lang="cs-CZ" i="1" dirty="0" err="1"/>
              <a:t>mensium</a:t>
            </a:r>
            <a:r>
              <a:rPr lang="cs-CZ" dirty="0"/>
              <a:t>) – čísla, která přičtena ke </a:t>
            </a:r>
            <a:r>
              <a:rPr lang="cs-CZ" dirty="0" err="1"/>
              <a:t>konkurentě</a:t>
            </a:r>
            <a:r>
              <a:rPr lang="cs-CZ" dirty="0"/>
              <a:t> daného roku ukazují týdenní den prvního dne jednotlivých měsíců (1 – neděle, 2 – pondělí …).</a:t>
            </a:r>
          </a:p>
          <a:p>
            <a:pPr algn="just"/>
            <a:r>
              <a:rPr lang="cs-CZ" dirty="0"/>
              <a:t>Devatenáctiletý měsíční cyklus – 19 slunečních let bylo vyrovnáno s dvěma sty třiceti pěti (235) synodickými měsíci. Novoluní a úplněk se po uplynutí těchto 19 let opakovaly v týchž dnech v měsíci.</a:t>
            </a:r>
          </a:p>
          <a:p>
            <a:pPr algn="just"/>
            <a:r>
              <a:rPr lang="cs-CZ" dirty="0"/>
              <a:t>Zlaté číslo – číslo od 1 do 19, které udává místo příslušného roku v 19-letém měsíčním kruhu.</a:t>
            </a:r>
          </a:p>
          <a:p>
            <a:pPr algn="just"/>
            <a:r>
              <a:rPr lang="cs-CZ" b="1" dirty="0"/>
              <a:t>Epakty</a:t>
            </a:r>
            <a:r>
              <a:rPr lang="cs-CZ" dirty="0"/>
              <a:t> – stáří měsíce určitého dne v roce, určeného na základě měsíčního kruhu. Čísla od nuly do XXVIII. Cyklus epakt odvozen z rozdílu délky měsíčního (354d) a slunečního (365 ¼ d) roku.</a:t>
            </a:r>
          </a:p>
        </p:txBody>
      </p:sp>
    </p:spTree>
    <p:extLst>
      <p:ext uri="{BB962C8B-B14F-4D97-AF65-F5344CB8AC3E}">
        <p14:creationId xmlns:p14="http://schemas.microsoft.com/office/powerpoint/2010/main" val="4055698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3534DF-5F32-4B3A-8495-9C2FD4FF60E4}"/>
              </a:ext>
            </a:extLst>
          </p:cNvPr>
          <p:cNvSpPr>
            <a:spLocks noGrp="1"/>
          </p:cNvSpPr>
          <p:nvPr>
            <p:ph type="title"/>
          </p:nvPr>
        </p:nvSpPr>
        <p:spPr/>
        <p:txBody>
          <a:bodyPr/>
          <a:lstStyle/>
          <a:p>
            <a:r>
              <a:rPr lang="cs-CZ" dirty="0"/>
              <a:t>Části roku</a:t>
            </a:r>
          </a:p>
        </p:txBody>
      </p:sp>
      <p:sp>
        <p:nvSpPr>
          <p:cNvPr id="3" name="Zástupný obsah 2">
            <a:extLst>
              <a:ext uri="{FF2B5EF4-FFF2-40B4-BE49-F238E27FC236}">
                <a16:creationId xmlns:a16="http://schemas.microsoft.com/office/drawing/2014/main" id="{58853C3F-B9DE-4F9A-9498-A9ABD700094D}"/>
              </a:ext>
            </a:extLst>
          </p:cNvPr>
          <p:cNvSpPr>
            <a:spLocks noGrp="1"/>
          </p:cNvSpPr>
          <p:nvPr>
            <p:ph idx="1"/>
          </p:nvPr>
        </p:nvSpPr>
        <p:spPr/>
        <p:txBody>
          <a:bodyPr/>
          <a:lstStyle/>
          <a:p>
            <a:pPr algn="just"/>
            <a:r>
              <a:rPr lang="cs-CZ" dirty="0"/>
              <a:t>Roční období:</a:t>
            </a:r>
          </a:p>
          <a:p>
            <a:pPr lvl="1" algn="just"/>
            <a:r>
              <a:rPr lang="cs-CZ" dirty="0"/>
              <a:t>Zima – sv. Václav (28.IX.), sv. Michal (19.IX.), sv. Havel (16.X.) nebo sv. Martin (11.XI.).</a:t>
            </a:r>
          </a:p>
          <a:p>
            <a:pPr lvl="1" algn="just"/>
            <a:r>
              <a:rPr lang="cs-CZ" dirty="0"/>
              <a:t>Léto – sv. Matěj (24. nebo 25.II.), sv. Řehoř (12.III.), Velikonoce nebo sv. Jiří (24., nebo v českých zemích 23. dubna).</a:t>
            </a:r>
          </a:p>
          <a:p>
            <a:pPr algn="just"/>
            <a:r>
              <a:rPr lang="cs-CZ" dirty="0"/>
              <a:t>Kvartály a suché dny (</a:t>
            </a:r>
            <a:r>
              <a:rPr lang="cs-CZ" i="1" dirty="0" err="1"/>
              <a:t>quatuor</a:t>
            </a:r>
            <a:r>
              <a:rPr lang="cs-CZ" i="1" dirty="0"/>
              <a:t> </a:t>
            </a:r>
            <a:r>
              <a:rPr lang="cs-CZ" i="1" dirty="0" err="1"/>
              <a:t>tempora</a:t>
            </a:r>
            <a:r>
              <a:rPr lang="cs-CZ" dirty="0"/>
              <a:t>) -  církvi předepsané postní dny.</a:t>
            </a:r>
          </a:p>
          <a:p>
            <a:pPr algn="just"/>
            <a:r>
              <a:rPr lang="cs-CZ" dirty="0"/>
              <a:t>Měsíc: </a:t>
            </a:r>
            <a:r>
              <a:rPr lang="cs-CZ" dirty="0" err="1"/>
              <a:t>Ianuarius</a:t>
            </a:r>
            <a:r>
              <a:rPr lang="cs-CZ" dirty="0"/>
              <a:t> (31), </a:t>
            </a:r>
            <a:r>
              <a:rPr lang="cs-CZ" dirty="0" err="1"/>
              <a:t>Februarius</a:t>
            </a:r>
            <a:r>
              <a:rPr lang="cs-CZ" dirty="0"/>
              <a:t> (28, resp. 29), </a:t>
            </a:r>
            <a:r>
              <a:rPr lang="cs-CZ" dirty="0" err="1"/>
              <a:t>Martius</a:t>
            </a:r>
            <a:r>
              <a:rPr lang="cs-CZ" dirty="0"/>
              <a:t> (31), </a:t>
            </a:r>
            <a:r>
              <a:rPr lang="cs-CZ" dirty="0" err="1"/>
              <a:t>Aprilis</a:t>
            </a:r>
            <a:r>
              <a:rPr lang="cs-CZ" dirty="0"/>
              <a:t> (30), </a:t>
            </a:r>
            <a:r>
              <a:rPr lang="cs-CZ" dirty="0" err="1"/>
              <a:t>Maius</a:t>
            </a:r>
            <a:r>
              <a:rPr lang="cs-CZ" dirty="0"/>
              <a:t> (31), </a:t>
            </a:r>
            <a:r>
              <a:rPr lang="cs-CZ" dirty="0" err="1"/>
              <a:t>Iunius</a:t>
            </a:r>
            <a:r>
              <a:rPr lang="cs-CZ" dirty="0"/>
              <a:t> (30), </a:t>
            </a:r>
            <a:r>
              <a:rPr lang="cs-CZ" dirty="0" err="1"/>
              <a:t>Iulius</a:t>
            </a:r>
            <a:r>
              <a:rPr lang="cs-CZ" dirty="0"/>
              <a:t> (31), Augustus (31), </a:t>
            </a:r>
            <a:r>
              <a:rPr lang="cs-CZ" dirty="0" err="1"/>
              <a:t>September</a:t>
            </a:r>
            <a:r>
              <a:rPr lang="cs-CZ" dirty="0"/>
              <a:t> (30), </a:t>
            </a:r>
            <a:r>
              <a:rPr lang="cs-CZ" dirty="0" err="1"/>
              <a:t>October</a:t>
            </a:r>
            <a:r>
              <a:rPr lang="cs-CZ" dirty="0"/>
              <a:t> (31), </a:t>
            </a:r>
            <a:r>
              <a:rPr lang="cs-CZ" dirty="0" err="1"/>
              <a:t>November</a:t>
            </a:r>
            <a:r>
              <a:rPr lang="cs-CZ" dirty="0"/>
              <a:t> (30), </a:t>
            </a:r>
            <a:r>
              <a:rPr lang="cs-CZ" dirty="0" err="1"/>
              <a:t>December</a:t>
            </a:r>
            <a:r>
              <a:rPr lang="cs-CZ" dirty="0"/>
              <a:t> (31).</a:t>
            </a:r>
          </a:p>
        </p:txBody>
      </p:sp>
    </p:spTree>
    <p:extLst>
      <p:ext uri="{BB962C8B-B14F-4D97-AF65-F5344CB8AC3E}">
        <p14:creationId xmlns:p14="http://schemas.microsoft.com/office/powerpoint/2010/main" val="1122459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3534DF-5F32-4B3A-8495-9C2FD4FF60E4}"/>
              </a:ext>
            </a:extLst>
          </p:cNvPr>
          <p:cNvSpPr>
            <a:spLocks noGrp="1"/>
          </p:cNvSpPr>
          <p:nvPr>
            <p:ph type="title"/>
          </p:nvPr>
        </p:nvSpPr>
        <p:spPr/>
        <p:txBody>
          <a:bodyPr/>
          <a:lstStyle/>
          <a:p>
            <a:r>
              <a:rPr lang="cs-CZ" dirty="0"/>
              <a:t>Týden</a:t>
            </a:r>
          </a:p>
        </p:txBody>
      </p:sp>
      <p:sp>
        <p:nvSpPr>
          <p:cNvPr id="3" name="Zástupný obsah 2">
            <a:extLst>
              <a:ext uri="{FF2B5EF4-FFF2-40B4-BE49-F238E27FC236}">
                <a16:creationId xmlns:a16="http://schemas.microsoft.com/office/drawing/2014/main" id="{58853C3F-B9DE-4F9A-9498-A9ABD700094D}"/>
              </a:ext>
            </a:extLst>
          </p:cNvPr>
          <p:cNvSpPr>
            <a:spLocks noGrp="1"/>
          </p:cNvSpPr>
          <p:nvPr>
            <p:ph idx="1"/>
          </p:nvPr>
        </p:nvSpPr>
        <p:spPr>
          <a:xfrm>
            <a:off x="1198847" y="2004080"/>
            <a:ext cx="2881834" cy="4195481"/>
          </a:xfrm>
        </p:spPr>
        <p:txBody>
          <a:bodyPr/>
          <a:lstStyle/>
          <a:p>
            <a:r>
              <a:rPr lang="cs-CZ" dirty="0"/>
              <a:t>Římský týden:</a:t>
            </a:r>
          </a:p>
          <a:p>
            <a:pPr lvl="1"/>
            <a:r>
              <a:rPr lang="cs-CZ" dirty="0" err="1"/>
              <a:t>Dies</a:t>
            </a:r>
            <a:r>
              <a:rPr lang="cs-CZ" dirty="0"/>
              <a:t> </a:t>
            </a:r>
            <a:r>
              <a:rPr lang="cs-CZ" dirty="0" err="1"/>
              <a:t>Solis</a:t>
            </a:r>
            <a:endParaRPr lang="cs-CZ" dirty="0"/>
          </a:p>
          <a:p>
            <a:pPr lvl="1"/>
            <a:r>
              <a:rPr lang="cs-CZ" dirty="0" err="1"/>
              <a:t>Dies</a:t>
            </a:r>
            <a:r>
              <a:rPr lang="cs-CZ" dirty="0"/>
              <a:t> </a:t>
            </a:r>
            <a:r>
              <a:rPr lang="cs-CZ" dirty="0" err="1"/>
              <a:t>Lunae</a:t>
            </a:r>
            <a:endParaRPr lang="cs-CZ" dirty="0"/>
          </a:p>
          <a:p>
            <a:pPr lvl="1"/>
            <a:r>
              <a:rPr lang="cs-CZ" dirty="0" err="1"/>
              <a:t>Dies</a:t>
            </a:r>
            <a:r>
              <a:rPr lang="cs-CZ" dirty="0"/>
              <a:t> </a:t>
            </a:r>
            <a:r>
              <a:rPr lang="cs-CZ" dirty="0" err="1"/>
              <a:t>Martis</a:t>
            </a:r>
            <a:endParaRPr lang="cs-CZ" dirty="0"/>
          </a:p>
          <a:p>
            <a:pPr lvl="1"/>
            <a:r>
              <a:rPr lang="cs-CZ" dirty="0" err="1"/>
              <a:t>Dies</a:t>
            </a:r>
            <a:r>
              <a:rPr lang="cs-CZ" dirty="0"/>
              <a:t> </a:t>
            </a:r>
            <a:r>
              <a:rPr lang="cs-CZ" dirty="0" err="1"/>
              <a:t>Mercurii</a:t>
            </a:r>
            <a:endParaRPr lang="cs-CZ" dirty="0"/>
          </a:p>
          <a:p>
            <a:pPr lvl="1"/>
            <a:r>
              <a:rPr lang="cs-CZ" dirty="0" err="1"/>
              <a:t>Dies</a:t>
            </a:r>
            <a:r>
              <a:rPr lang="cs-CZ" dirty="0"/>
              <a:t> </a:t>
            </a:r>
            <a:r>
              <a:rPr lang="cs-CZ" dirty="0" err="1"/>
              <a:t>Iovis</a:t>
            </a:r>
            <a:endParaRPr lang="cs-CZ" dirty="0"/>
          </a:p>
          <a:p>
            <a:pPr lvl="1"/>
            <a:r>
              <a:rPr lang="cs-CZ" dirty="0" err="1"/>
              <a:t>Dies</a:t>
            </a:r>
            <a:r>
              <a:rPr lang="cs-CZ" dirty="0"/>
              <a:t> </a:t>
            </a:r>
            <a:r>
              <a:rPr lang="cs-CZ" dirty="0" err="1"/>
              <a:t>Veneris</a:t>
            </a:r>
            <a:endParaRPr lang="cs-CZ" dirty="0"/>
          </a:p>
          <a:p>
            <a:pPr lvl="1"/>
            <a:r>
              <a:rPr lang="cs-CZ" dirty="0" err="1"/>
              <a:t>Dies</a:t>
            </a:r>
            <a:r>
              <a:rPr lang="cs-CZ" dirty="0"/>
              <a:t> Saturni</a:t>
            </a:r>
          </a:p>
        </p:txBody>
      </p:sp>
      <p:sp>
        <p:nvSpPr>
          <p:cNvPr id="4" name="Zástupný obsah 2">
            <a:extLst>
              <a:ext uri="{FF2B5EF4-FFF2-40B4-BE49-F238E27FC236}">
                <a16:creationId xmlns:a16="http://schemas.microsoft.com/office/drawing/2014/main" id="{DD242161-5578-4691-962E-C0D04DB8A5EC}"/>
              </a:ext>
            </a:extLst>
          </p:cNvPr>
          <p:cNvSpPr txBox="1">
            <a:spLocks/>
          </p:cNvSpPr>
          <p:nvPr/>
        </p:nvSpPr>
        <p:spPr>
          <a:xfrm>
            <a:off x="5348472" y="2004081"/>
            <a:ext cx="5296782"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cs-CZ" dirty="0"/>
              <a:t>Křesťanský týden:</a:t>
            </a:r>
          </a:p>
          <a:p>
            <a:pPr lvl="1"/>
            <a:r>
              <a:rPr lang="cs-CZ" dirty="0" err="1"/>
              <a:t>Dies</a:t>
            </a:r>
            <a:r>
              <a:rPr lang="cs-CZ" dirty="0"/>
              <a:t> </a:t>
            </a:r>
            <a:r>
              <a:rPr lang="cs-CZ" dirty="0" err="1"/>
              <a:t>Dominicus</a:t>
            </a:r>
            <a:r>
              <a:rPr lang="cs-CZ" dirty="0"/>
              <a:t>, Dominica (</a:t>
            </a:r>
            <a:r>
              <a:rPr lang="cs-CZ" dirty="0" err="1"/>
              <a:t>feria</a:t>
            </a:r>
            <a:r>
              <a:rPr lang="cs-CZ" dirty="0"/>
              <a:t> prima)</a:t>
            </a:r>
          </a:p>
          <a:p>
            <a:pPr lvl="1"/>
            <a:r>
              <a:rPr lang="cs-CZ" dirty="0" err="1"/>
              <a:t>feria</a:t>
            </a:r>
            <a:r>
              <a:rPr lang="cs-CZ" dirty="0"/>
              <a:t> </a:t>
            </a:r>
            <a:r>
              <a:rPr lang="cs-CZ" dirty="0" err="1"/>
              <a:t>secunda</a:t>
            </a:r>
            <a:endParaRPr lang="cs-CZ" dirty="0"/>
          </a:p>
          <a:p>
            <a:pPr lvl="1"/>
            <a:r>
              <a:rPr lang="cs-CZ" dirty="0" err="1"/>
              <a:t>feria</a:t>
            </a:r>
            <a:r>
              <a:rPr lang="cs-CZ" dirty="0"/>
              <a:t> </a:t>
            </a:r>
            <a:r>
              <a:rPr lang="cs-CZ" dirty="0" err="1"/>
              <a:t>tertia</a:t>
            </a:r>
            <a:endParaRPr lang="cs-CZ" dirty="0"/>
          </a:p>
          <a:p>
            <a:pPr lvl="1"/>
            <a:r>
              <a:rPr lang="cs-CZ" dirty="0" err="1"/>
              <a:t>feria</a:t>
            </a:r>
            <a:r>
              <a:rPr lang="cs-CZ" dirty="0"/>
              <a:t> </a:t>
            </a:r>
            <a:r>
              <a:rPr lang="cs-CZ" dirty="0" err="1"/>
              <a:t>quarta</a:t>
            </a:r>
            <a:endParaRPr lang="cs-CZ" dirty="0"/>
          </a:p>
          <a:p>
            <a:pPr lvl="1"/>
            <a:r>
              <a:rPr lang="cs-CZ" dirty="0" err="1"/>
              <a:t>feria</a:t>
            </a:r>
            <a:r>
              <a:rPr lang="cs-CZ" dirty="0"/>
              <a:t> </a:t>
            </a:r>
            <a:r>
              <a:rPr lang="cs-CZ" dirty="0" err="1"/>
              <a:t>quinta</a:t>
            </a:r>
            <a:endParaRPr lang="cs-CZ" dirty="0"/>
          </a:p>
          <a:p>
            <a:pPr lvl="1"/>
            <a:r>
              <a:rPr lang="cs-CZ" dirty="0" err="1"/>
              <a:t>feria</a:t>
            </a:r>
            <a:r>
              <a:rPr lang="cs-CZ" dirty="0"/>
              <a:t> sexta</a:t>
            </a:r>
          </a:p>
          <a:p>
            <a:pPr lvl="1"/>
            <a:r>
              <a:rPr lang="cs-CZ" dirty="0" err="1"/>
              <a:t>sabbatum</a:t>
            </a:r>
            <a:r>
              <a:rPr lang="cs-CZ" dirty="0"/>
              <a:t>, </a:t>
            </a:r>
            <a:r>
              <a:rPr lang="cs-CZ" dirty="0" err="1"/>
              <a:t>feria</a:t>
            </a:r>
            <a:r>
              <a:rPr lang="cs-CZ" dirty="0"/>
              <a:t> septima</a:t>
            </a:r>
          </a:p>
          <a:p>
            <a:endParaRPr lang="cs-CZ" dirty="0"/>
          </a:p>
        </p:txBody>
      </p:sp>
    </p:spTree>
    <p:extLst>
      <p:ext uri="{BB962C8B-B14F-4D97-AF65-F5344CB8AC3E}">
        <p14:creationId xmlns:p14="http://schemas.microsoft.com/office/powerpoint/2010/main" val="2989479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04CF6-BEF8-48BC-A709-15F335A45E1E}"/>
              </a:ext>
            </a:extLst>
          </p:cNvPr>
          <p:cNvSpPr>
            <a:spLocks noGrp="1"/>
          </p:cNvSpPr>
          <p:nvPr>
            <p:ph type="title"/>
          </p:nvPr>
        </p:nvSpPr>
        <p:spPr/>
        <p:txBody>
          <a:bodyPr/>
          <a:lstStyle/>
          <a:p>
            <a:r>
              <a:rPr lang="cs-CZ" dirty="0"/>
              <a:t>Dělení dne (středověk)</a:t>
            </a:r>
          </a:p>
        </p:txBody>
      </p:sp>
      <p:sp>
        <p:nvSpPr>
          <p:cNvPr id="3" name="Zástupný obsah 2">
            <a:extLst>
              <a:ext uri="{FF2B5EF4-FFF2-40B4-BE49-F238E27FC236}">
                <a16:creationId xmlns:a16="http://schemas.microsoft.com/office/drawing/2014/main" id="{2DF6796E-900A-4FBE-9C93-CF205DC00E0B}"/>
              </a:ext>
            </a:extLst>
          </p:cNvPr>
          <p:cNvSpPr>
            <a:spLocks noGrp="1"/>
          </p:cNvSpPr>
          <p:nvPr>
            <p:ph idx="1"/>
          </p:nvPr>
        </p:nvSpPr>
        <p:spPr/>
        <p:txBody>
          <a:bodyPr/>
          <a:lstStyle/>
          <a:p>
            <a:pPr algn="just"/>
            <a:r>
              <a:rPr lang="cs-CZ" dirty="0"/>
              <a:t>Kanonické nebo církevní hodinky (</a:t>
            </a:r>
            <a:r>
              <a:rPr lang="cs-CZ" i="1" dirty="0" err="1"/>
              <a:t>horae</a:t>
            </a:r>
            <a:r>
              <a:rPr lang="cs-CZ" i="1" dirty="0"/>
              <a:t> </a:t>
            </a:r>
            <a:r>
              <a:rPr lang="cs-CZ" i="1" dirty="0" err="1"/>
              <a:t>canonicae</a:t>
            </a:r>
            <a:r>
              <a:rPr lang="cs-CZ" dirty="0"/>
              <a:t>):</a:t>
            </a:r>
          </a:p>
          <a:p>
            <a:pPr lvl="1" algn="just"/>
            <a:r>
              <a:rPr lang="cs-CZ" dirty="0"/>
              <a:t>matutinum – třetí čtvrtina noci.</a:t>
            </a:r>
          </a:p>
          <a:p>
            <a:pPr lvl="1" algn="just"/>
            <a:r>
              <a:rPr lang="cs-CZ" dirty="0"/>
              <a:t>prima – při východu Slunce.</a:t>
            </a:r>
          </a:p>
          <a:p>
            <a:pPr lvl="1" algn="just"/>
            <a:r>
              <a:rPr lang="cs-CZ" dirty="0" err="1"/>
              <a:t>tercia</a:t>
            </a:r>
            <a:r>
              <a:rPr lang="cs-CZ" dirty="0"/>
              <a:t> – třetí hodina, uprostřed dopoledne.</a:t>
            </a:r>
          </a:p>
          <a:p>
            <a:pPr lvl="1" algn="just"/>
            <a:r>
              <a:rPr lang="cs-CZ" dirty="0"/>
              <a:t>sexta – šestá hodina, poledne.</a:t>
            </a:r>
          </a:p>
          <a:p>
            <a:pPr lvl="1" algn="just"/>
            <a:r>
              <a:rPr lang="cs-CZ" dirty="0" err="1"/>
              <a:t>nona</a:t>
            </a:r>
            <a:r>
              <a:rPr lang="cs-CZ" dirty="0"/>
              <a:t> – devátá hodina, uprostřed odpoledne.</a:t>
            </a:r>
          </a:p>
          <a:p>
            <a:pPr lvl="1" algn="just"/>
            <a:r>
              <a:rPr lang="cs-CZ" dirty="0" err="1"/>
              <a:t>vespera</a:t>
            </a:r>
            <a:r>
              <a:rPr lang="cs-CZ" dirty="0"/>
              <a:t> – hodina před západem Slunce.</a:t>
            </a:r>
          </a:p>
          <a:p>
            <a:pPr lvl="1" algn="just"/>
            <a:r>
              <a:rPr lang="cs-CZ" dirty="0" err="1"/>
              <a:t>completorium</a:t>
            </a:r>
            <a:r>
              <a:rPr lang="cs-CZ" dirty="0"/>
              <a:t> – po západu Slunce.</a:t>
            </a:r>
          </a:p>
        </p:txBody>
      </p:sp>
    </p:spTree>
    <p:extLst>
      <p:ext uri="{BB962C8B-B14F-4D97-AF65-F5344CB8AC3E}">
        <p14:creationId xmlns:p14="http://schemas.microsoft.com/office/powerpoint/2010/main" val="4088845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54DE6-D8B5-4CC3-A195-378DBD0555B4}"/>
              </a:ext>
            </a:extLst>
          </p:cNvPr>
          <p:cNvSpPr>
            <a:spLocks noGrp="1"/>
          </p:cNvSpPr>
          <p:nvPr>
            <p:ph type="title"/>
          </p:nvPr>
        </p:nvSpPr>
        <p:spPr/>
        <p:txBody>
          <a:bodyPr/>
          <a:lstStyle/>
          <a:p>
            <a:r>
              <a:rPr lang="cs-CZ" dirty="0"/>
              <a:t>Přístroje měřící čas</a:t>
            </a:r>
          </a:p>
        </p:txBody>
      </p:sp>
      <p:sp>
        <p:nvSpPr>
          <p:cNvPr id="3" name="Zástupný obsah 2">
            <a:extLst>
              <a:ext uri="{FF2B5EF4-FFF2-40B4-BE49-F238E27FC236}">
                <a16:creationId xmlns:a16="http://schemas.microsoft.com/office/drawing/2014/main" id="{699E44BD-9FC1-40E2-912B-B73B8F962A0C}"/>
              </a:ext>
            </a:extLst>
          </p:cNvPr>
          <p:cNvSpPr>
            <a:spLocks noGrp="1"/>
          </p:cNvSpPr>
          <p:nvPr>
            <p:ph idx="1"/>
          </p:nvPr>
        </p:nvSpPr>
        <p:spPr/>
        <p:txBody>
          <a:bodyPr/>
          <a:lstStyle/>
          <a:p>
            <a:r>
              <a:rPr lang="cs-CZ" dirty="0"/>
              <a:t>Vodní hodiny</a:t>
            </a:r>
          </a:p>
          <a:p>
            <a:endParaRPr lang="cs-CZ" dirty="0"/>
          </a:p>
          <a:p>
            <a:r>
              <a:rPr lang="cs-CZ" dirty="0"/>
              <a:t>Ohňové, doutnákové a kahanové hodiny</a:t>
            </a:r>
          </a:p>
          <a:p>
            <a:endParaRPr lang="cs-CZ" dirty="0"/>
          </a:p>
          <a:p>
            <a:r>
              <a:rPr lang="cs-CZ" dirty="0"/>
              <a:t>Přesýpací hodiny</a:t>
            </a:r>
          </a:p>
          <a:p>
            <a:endParaRPr lang="cs-CZ" dirty="0"/>
          </a:p>
          <a:p>
            <a:r>
              <a:rPr lang="cs-CZ" dirty="0"/>
              <a:t>Astroláb (</a:t>
            </a:r>
            <a:r>
              <a:rPr lang="cs-CZ" i="1" dirty="0"/>
              <a:t>astrolabium</a:t>
            </a:r>
            <a:r>
              <a:rPr lang="cs-CZ" dirty="0"/>
              <a:t>) – astronomický přístroj ke sledování hvězd a planet</a:t>
            </a:r>
          </a:p>
          <a:p>
            <a:endParaRPr lang="cs-CZ" dirty="0"/>
          </a:p>
          <a:p>
            <a:r>
              <a:rPr lang="cs-CZ" dirty="0"/>
              <a:t>Mechanické hodiny – orloje</a:t>
            </a:r>
          </a:p>
        </p:txBody>
      </p:sp>
    </p:spTree>
    <p:extLst>
      <p:ext uri="{BB962C8B-B14F-4D97-AF65-F5344CB8AC3E}">
        <p14:creationId xmlns:p14="http://schemas.microsoft.com/office/powerpoint/2010/main" val="3212868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184109-7293-494C-9A2E-C1ED5ADC46A3}"/>
              </a:ext>
            </a:extLst>
          </p:cNvPr>
          <p:cNvSpPr>
            <a:spLocks noGrp="1"/>
          </p:cNvSpPr>
          <p:nvPr>
            <p:ph type="title"/>
          </p:nvPr>
        </p:nvSpPr>
        <p:spPr/>
        <p:txBody>
          <a:bodyPr/>
          <a:lstStyle/>
          <a:p>
            <a:r>
              <a:rPr lang="cs-CZ" dirty="0"/>
              <a:t>Světový čas</a:t>
            </a:r>
          </a:p>
        </p:txBody>
      </p:sp>
      <p:sp>
        <p:nvSpPr>
          <p:cNvPr id="3" name="Zástupný obsah 2">
            <a:extLst>
              <a:ext uri="{FF2B5EF4-FFF2-40B4-BE49-F238E27FC236}">
                <a16:creationId xmlns:a16="http://schemas.microsoft.com/office/drawing/2014/main" id="{771AABB2-D9A0-4F93-9B90-179B5FE57614}"/>
              </a:ext>
            </a:extLst>
          </p:cNvPr>
          <p:cNvSpPr>
            <a:spLocks noGrp="1"/>
          </p:cNvSpPr>
          <p:nvPr>
            <p:ph idx="1"/>
          </p:nvPr>
        </p:nvSpPr>
        <p:spPr/>
        <p:txBody>
          <a:bodyPr/>
          <a:lstStyle/>
          <a:p>
            <a:pPr algn="just"/>
            <a:r>
              <a:rPr lang="cs-CZ" dirty="0"/>
              <a:t>1884 – Washington – zavedení časových pásem:	</a:t>
            </a:r>
          </a:p>
          <a:p>
            <a:pPr lvl="1" algn="just"/>
            <a:r>
              <a:rPr lang="cs-CZ" dirty="0"/>
              <a:t>Za výchozí poledník byl vzat poledník procházející hvězdárnou v Greenwichi, na předměstí Londýna – světový čas (universal </a:t>
            </a:r>
            <a:r>
              <a:rPr lang="cs-CZ" dirty="0" err="1"/>
              <a:t>time</a:t>
            </a:r>
            <a:r>
              <a:rPr lang="cs-CZ" dirty="0"/>
              <a:t>, UT).</a:t>
            </a:r>
          </a:p>
          <a:p>
            <a:pPr algn="just"/>
            <a:endParaRPr lang="cs-CZ" dirty="0"/>
          </a:p>
          <a:p>
            <a:pPr algn="just"/>
            <a:r>
              <a:rPr lang="cs-CZ" dirty="0"/>
              <a:t>Datová hranice</a:t>
            </a:r>
          </a:p>
          <a:p>
            <a:pPr algn="just"/>
            <a:endParaRPr lang="cs-CZ" dirty="0"/>
          </a:p>
          <a:p>
            <a:pPr algn="just"/>
            <a:r>
              <a:rPr lang="cs-CZ" dirty="0"/>
              <a:t>Letní a zimní čas</a:t>
            </a:r>
          </a:p>
        </p:txBody>
      </p:sp>
    </p:spTree>
    <p:extLst>
      <p:ext uri="{BB962C8B-B14F-4D97-AF65-F5344CB8AC3E}">
        <p14:creationId xmlns:p14="http://schemas.microsoft.com/office/powerpoint/2010/main" val="2653238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E299FD-AC7A-4A5C-B6C5-807B2B9AB525}"/>
              </a:ext>
            </a:extLst>
          </p:cNvPr>
          <p:cNvSpPr>
            <a:spLocks noGrp="1"/>
          </p:cNvSpPr>
          <p:nvPr>
            <p:ph type="title"/>
          </p:nvPr>
        </p:nvSpPr>
        <p:spPr/>
        <p:txBody>
          <a:bodyPr/>
          <a:lstStyle/>
          <a:p>
            <a:r>
              <a:rPr lang="cs-CZ" dirty="0"/>
              <a:t>Způsoby datování</a:t>
            </a:r>
          </a:p>
        </p:txBody>
      </p:sp>
      <p:sp>
        <p:nvSpPr>
          <p:cNvPr id="3" name="Zástupný obsah 2">
            <a:extLst>
              <a:ext uri="{FF2B5EF4-FFF2-40B4-BE49-F238E27FC236}">
                <a16:creationId xmlns:a16="http://schemas.microsoft.com/office/drawing/2014/main" id="{20D7AA16-542D-470A-AB78-5C815864C642}"/>
              </a:ext>
            </a:extLst>
          </p:cNvPr>
          <p:cNvSpPr>
            <a:spLocks noGrp="1"/>
          </p:cNvSpPr>
          <p:nvPr>
            <p:ph idx="1"/>
          </p:nvPr>
        </p:nvSpPr>
        <p:spPr/>
        <p:txBody>
          <a:bodyPr/>
          <a:lstStyle/>
          <a:p>
            <a:pPr algn="just"/>
            <a:r>
              <a:rPr lang="cs-CZ" dirty="0"/>
              <a:t>Léta konzulská – roky označované podle nejvyšších úředníků, tzv. eponymů (tj. úředníků, podle nichž se jmenoval rok) – </a:t>
            </a:r>
            <a:r>
              <a:rPr lang="cs-CZ" i="1" dirty="0" err="1"/>
              <a:t>fasti</a:t>
            </a:r>
            <a:r>
              <a:rPr lang="cs-CZ" i="1" dirty="0"/>
              <a:t> </a:t>
            </a:r>
            <a:r>
              <a:rPr lang="cs-CZ" i="1" dirty="0" err="1"/>
              <a:t>consulares</a:t>
            </a:r>
            <a:r>
              <a:rPr lang="cs-CZ" dirty="0"/>
              <a:t> (seznamy konzulů).</a:t>
            </a:r>
          </a:p>
          <a:p>
            <a:pPr algn="just"/>
            <a:endParaRPr lang="cs-CZ" dirty="0"/>
          </a:p>
          <a:p>
            <a:pPr algn="just"/>
            <a:r>
              <a:rPr lang="cs-CZ" dirty="0"/>
              <a:t>Léta panování a církevních úřadu – oficiálně léta panování do datování listin poprvé císař Justinián novelou z roku 537.</a:t>
            </a:r>
          </a:p>
          <a:p>
            <a:pPr algn="just"/>
            <a:endParaRPr lang="cs-CZ" dirty="0"/>
          </a:p>
          <a:p>
            <a:pPr algn="just"/>
            <a:r>
              <a:rPr lang="cs-CZ" dirty="0"/>
              <a:t>Léta pontifikátu (</a:t>
            </a:r>
            <a:r>
              <a:rPr lang="cs-CZ" i="1" dirty="0" err="1"/>
              <a:t>anni</a:t>
            </a:r>
            <a:r>
              <a:rPr lang="cs-CZ" i="1" dirty="0"/>
              <a:t> </a:t>
            </a:r>
            <a:r>
              <a:rPr lang="cs-CZ" i="1" dirty="0" err="1"/>
              <a:t>pontificatus</a:t>
            </a:r>
            <a:r>
              <a:rPr lang="cs-CZ" dirty="0"/>
              <a:t>) – poprvé papež Hadrián I. roku 781.</a:t>
            </a:r>
          </a:p>
        </p:txBody>
      </p:sp>
    </p:spTree>
    <p:extLst>
      <p:ext uri="{BB962C8B-B14F-4D97-AF65-F5344CB8AC3E}">
        <p14:creationId xmlns:p14="http://schemas.microsoft.com/office/powerpoint/2010/main" val="158715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BBD75B-7FA1-4367-9A9C-279490AAB2CD}"/>
              </a:ext>
            </a:extLst>
          </p:cNvPr>
          <p:cNvSpPr>
            <a:spLocks noGrp="1"/>
          </p:cNvSpPr>
          <p:nvPr>
            <p:ph type="title"/>
          </p:nvPr>
        </p:nvSpPr>
        <p:spPr/>
        <p:txBody>
          <a:bodyPr/>
          <a:lstStyle/>
          <a:p>
            <a:r>
              <a:rPr lang="cs-CZ" dirty="0"/>
              <a:t>Definice</a:t>
            </a:r>
          </a:p>
        </p:txBody>
      </p:sp>
      <p:sp>
        <p:nvSpPr>
          <p:cNvPr id="3" name="Zástupný obsah 2">
            <a:extLst>
              <a:ext uri="{FF2B5EF4-FFF2-40B4-BE49-F238E27FC236}">
                <a16:creationId xmlns:a16="http://schemas.microsoft.com/office/drawing/2014/main" id="{4D121746-6580-4C80-9589-E9BFB7D079CD}"/>
              </a:ext>
            </a:extLst>
          </p:cNvPr>
          <p:cNvSpPr>
            <a:spLocks noGrp="1"/>
          </p:cNvSpPr>
          <p:nvPr>
            <p:ph idx="1"/>
          </p:nvPr>
        </p:nvSpPr>
        <p:spPr/>
        <p:txBody>
          <a:bodyPr>
            <a:normAutofit fontScale="85000" lnSpcReduction="20000"/>
          </a:bodyPr>
          <a:lstStyle/>
          <a:p>
            <a:pPr algn="just">
              <a:lnSpc>
                <a:spcPct val="120000"/>
              </a:lnSpc>
            </a:pPr>
            <a:r>
              <a:rPr lang="cs-CZ" b="1" dirty="0"/>
              <a:t>Chronologie</a:t>
            </a:r>
            <a:r>
              <a:rPr lang="cs-CZ" dirty="0"/>
              <a:t> je nauka o měření času, jeho způsobech a prostředcích k tomu používaných.</a:t>
            </a:r>
          </a:p>
          <a:p>
            <a:pPr algn="just">
              <a:lnSpc>
                <a:spcPct val="120000"/>
              </a:lnSpc>
            </a:pPr>
            <a:endParaRPr lang="cs-CZ" dirty="0"/>
          </a:p>
          <a:p>
            <a:pPr algn="just">
              <a:lnSpc>
                <a:spcPct val="120000"/>
              </a:lnSpc>
            </a:pPr>
            <a:r>
              <a:rPr lang="cs-CZ" b="1" dirty="0"/>
              <a:t>Matematická (astronomická) chronologie </a:t>
            </a:r>
            <a:r>
              <a:rPr lang="cs-CZ" dirty="0"/>
              <a:t>využívá poznatků astronomie a jiných příbuzných věd, sleduje pohyby nebeských těles, zkoumá, do jaké míry přicházejí v úvahu pro stanovení časových jednotek, a stanoví na jejich základě objektivní jednotky měření času.</a:t>
            </a:r>
          </a:p>
          <a:p>
            <a:pPr algn="just">
              <a:lnSpc>
                <a:spcPct val="120000"/>
              </a:lnSpc>
            </a:pPr>
            <a:endParaRPr lang="cs-CZ" dirty="0"/>
          </a:p>
          <a:p>
            <a:pPr algn="just">
              <a:lnSpc>
                <a:spcPct val="120000"/>
              </a:lnSpc>
            </a:pPr>
            <a:r>
              <a:rPr lang="cs-CZ" b="1" dirty="0"/>
              <a:t>Technická (historická) chronologie </a:t>
            </a:r>
            <a:r>
              <a:rPr lang="cs-CZ" dirty="0"/>
              <a:t>studuje způsoby měření času a jejich vývoj u různých národů, respektive v jednotlivých kulturních okruzích. Přitom se zaměřuje na konkrétní chronologické kategorie a jejich užívání v každodenním životě společnosti. Historická chronologie umožňuje historikovi umístit události v čase, a objektivně tak sledovat historický vývoj.</a:t>
            </a:r>
          </a:p>
        </p:txBody>
      </p:sp>
    </p:spTree>
    <p:extLst>
      <p:ext uri="{BB962C8B-B14F-4D97-AF65-F5344CB8AC3E}">
        <p14:creationId xmlns:p14="http://schemas.microsoft.com/office/powerpoint/2010/main" val="33260686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62CB31-B581-4BFB-BB3B-CF7ABCDDDBB6}"/>
              </a:ext>
            </a:extLst>
          </p:cNvPr>
          <p:cNvSpPr>
            <a:spLocks noGrp="1"/>
          </p:cNvSpPr>
          <p:nvPr>
            <p:ph type="title"/>
          </p:nvPr>
        </p:nvSpPr>
        <p:spPr/>
        <p:txBody>
          <a:bodyPr/>
          <a:lstStyle/>
          <a:p>
            <a:r>
              <a:rPr lang="cs-CZ" dirty="0"/>
              <a:t>Éry</a:t>
            </a:r>
          </a:p>
        </p:txBody>
      </p:sp>
      <p:sp>
        <p:nvSpPr>
          <p:cNvPr id="3" name="Zástupný obsah 2">
            <a:extLst>
              <a:ext uri="{FF2B5EF4-FFF2-40B4-BE49-F238E27FC236}">
                <a16:creationId xmlns:a16="http://schemas.microsoft.com/office/drawing/2014/main" id="{0BA7529A-AB28-41E1-BB64-EE301ED3451A}"/>
              </a:ext>
            </a:extLst>
          </p:cNvPr>
          <p:cNvSpPr>
            <a:spLocks noGrp="1"/>
          </p:cNvSpPr>
          <p:nvPr>
            <p:ph idx="1"/>
          </p:nvPr>
        </p:nvSpPr>
        <p:spPr/>
        <p:txBody>
          <a:bodyPr/>
          <a:lstStyle/>
          <a:p>
            <a:pPr algn="just"/>
            <a:r>
              <a:rPr lang="cs-CZ" b="1" dirty="0"/>
              <a:t>Éra</a:t>
            </a:r>
            <a:r>
              <a:rPr lang="cs-CZ" dirty="0"/>
              <a:t> je nepřetržitá řada let počítaná od určité významné události, ať už legendární nebo historické.</a:t>
            </a:r>
          </a:p>
          <a:p>
            <a:pPr algn="just"/>
            <a:r>
              <a:rPr lang="cs-CZ" dirty="0"/>
              <a:t>Počátek éry, den, od něhož se řada let počítá, je </a:t>
            </a:r>
            <a:r>
              <a:rPr lang="cs-CZ" b="1" dirty="0"/>
              <a:t>epocha</a:t>
            </a:r>
            <a:r>
              <a:rPr lang="cs-CZ" dirty="0"/>
              <a:t> příslušné éry.</a:t>
            </a:r>
          </a:p>
          <a:p>
            <a:pPr algn="just"/>
            <a:r>
              <a:rPr lang="cs-CZ" dirty="0"/>
              <a:t>Olympiády – od </a:t>
            </a:r>
            <a:r>
              <a:rPr lang="cs-CZ" b="1" dirty="0"/>
              <a:t>1. července roku 776 př. n. l.</a:t>
            </a:r>
          </a:p>
          <a:p>
            <a:pPr algn="just"/>
            <a:r>
              <a:rPr lang="cs-CZ" dirty="0"/>
              <a:t>Léta od založení Říma (</a:t>
            </a:r>
            <a:r>
              <a:rPr lang="cs-CZ" i="1" dirty="0" err="1"/>
              <a:t>anni</a:t>
            </a:r>
            <a:r>
              <a:rPr lang="cs-CZ" i="1" dirty="0"/>
              <a:t> </a:t>
            </a:r>
            <a:r>
              <a:rPr lang="cs-CZ" i="1" dirty="0" err="1"/>
              <a:t>Urbis</a:t>
            </a:r>
            <a:r>
              <a:rPr lang="cs-CZ" i="1" dirty="0"/>
              <a:t> </a:t>
            </a:r>
            <a:r>
              <a:rPr lang="cs-CZ" i="1" dirty="0" err="1"/>
              <a:t>conditae</a:t>
            </a:r>
            <a:r>
              <a:rPr lang="cs-CZ" dirty="0"/>
              <a:t>) – epocha – </a:t>
            </a:r>
            <a:r>
              <a:rPr lang="cs-CZ" b="1" dirty="0"/>
              <a:t>21. dubna 753 př. n. l.</a:t>
            </a:r>
          </a:p>
          <a:p>
            <a:pPr algn="just"/>
            <a:r>
              <a:rPr lang="cs-CZ" dirty="0" err="1"/>
              <a:t>Diokleciánová</a:t>
            </a:r>
            <a:r>
              <a:rPr lang="cs-CZ" dirty="0"/>
              <a:t> éra – císař Dioklecián (284-305) – epocha </a:t>
            </a:r>
            <a:r>
              <a:rPr lang="cs-CZ" b="1" dirty="0"/>
              <a:t>29. srpna roku 284 n. l.</a:t>
            </a:r>
            <a:r>
              <a:rPr lang="cs-CZ" dirty="0"/>
              <a:t> – éra mučedníků.</a:t>
            </a:r>
          </a:p>
          <a:p>
            <a:pPr algn="just"/>
            <a:r>
              <a:rPr lang="cs-CZ" dirty="0"/>
              <a:t>Éra hidžry – Muhammad s muslimy odešel z Mekky do Mediny – epocha </a:t>
            </a:r>
            <a:r>
              <a:rPr lang="cs-CZ" b="1" dirty="0"/>
              <a:t>večer</a:t>
            </a:r>
            <a:r>
              <a:rPr lang="cs-CZ" dirty="0"/>
              <a:t> </a:t>
            </a:r>
            <a:r>
              <a:rPr lang="cs-CZ" b="1" dirty="0"/>
              <a:t>15. července 622</a:t>
            </a:r>
            <a:r>
              <a:rPr lang="cs-CZ" dirty="0"/>
              <a:t>.</a:t>
            </a:r>
          </a:p>
        </p:txBody>
      </p:sp>
    </p:spTree>
    <p:extLst>
      <p:ext uri="{BB962C8B-B14F-4D97-AF65-F5344CB8AC3E}">
        <p14:creationId xmlns:p14="http://schemas.microsoft.com/office/powerpoint/2010/main" val="2483048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DF9737-D6C5-4544-AA9B-634BD8A93E5C}"/>
              </a:ext>
            </a:extLst>
          </p:cNvPr>
          <p:cNvSpPr>
            <a:spLocks noGrp="1"/>
          </p:cNvSpPr>
          <p:nvPr>
            <p:ph type="title"/>
          </p:nvPr>
        </p:nvSpPr>
        <p:spPr/>
        <p:txBody>
          <a:bodyPr/>
          <a:lstStyle/>
          <a:p>
            <a:r>
              <a:rPr lang="cs-CZ" dirty="0"/>
              <a:t>Letopočty od stvoření světa</a:t>
            </a:r>
          </a:p>
        </p:txBody>
      </p:sp>
      <p:sp>
        <p:nvSpPr>
          <p:cNvPr id="3" name="Zástupný obsah 2">
            <a:extLst>
              <a:ext uri="{FF2B5EF4-FFF2-40B4-BE49-F238E27FC236}">
                <a16:creationId xmlns:a16="http://schemas.microsoft.com/office/drawing/2014/main" id="{A608E659-13A9-4340-984B-7B2A940CEF7F}"/>
              </a:ext>
            </a:extLst>
          </p:cNvPr>
          <p:cNvSpPr>
            <a:spLocks noGrp="1"/>
          </p:cNvSpPr>
          <p:nvPr>
            <p:ph idx="1"/>
          </p:nvPr>
        </p:nvSpPr>
        <p:spPr/>
        <p:txBody>
          <a:bodyPr/>
          <a:lstStyle/>
          <a:p>
            <a:pPr algn="just"/>
            <a:r>
              <a:rPr lang="cs-CZ" dirty="0" err="1"/>
              <a:t>Sextus</a:t>
            </a:r>
            <a:r>
              <a:rPr lang="cs-CZ" dirty="0"/>
              <a:t> Julius </a:t>
            </a:r>
            <a:r>
              <a:rPr lang="cs-CZ" dirty="0" err="1"/>
              <a:t>Africanus</a:t>
            </a:r>
            <a:r>
              <a:rPr lang="cs-CZ" dirty="0"/>
              <a:t> (3. st.) – epocha 1. leden 5502 př.n.l.</a:t>
            </a:r>
          </a:p>
          <a:p>
            <a:pPr algn="just"/>
            <a:endParaRPr lang="cs-CZ" dirty="0"/>
          </a:p>
          <a:p>
            <a:pPr algn="just"/>
            <a:r>
              <a:rPr lang="cs-CZ" dirty="0"/>
              <a:t>Alexandrijská éra – 29. srpna 5493 př.n.l. nebo 25. březen 5492 př.n.l.</a:t>
            </a:r>
          </a:p>
          <a:p>
            <a:pPr algn="just"/>
            <a:endParaRPr lang="cs-CZ" dirty="0"/>
          </a:p>
          <a:p>
            <a:pPr algn="just"/>
            <a:r>
              <a:rPr lang="cs-CZ" dirty="0"/>
              <a:t>Byzantská éra – 1. září 5509 př.n.l.</a:t>
            </a:r>
          </a:p>
          <a:p>
            <a:pPr lvl="1" algn="just"/>
            <a:r>
              <a:rPr lang="cs-CZ" i="1" dirty="0"/>
              <a:t>Život Konstantina </a:t>
            </a:r>
            <a:r>
              <a:rPr lang="cs-CZ" dirty="0"/>
              <a:t>„[…] čtrnáctého dne měsíce února ve druhé indikci roku 6377 od stvoření světa.“</a:t>
            </a:r>
          </a:p>
          <a:p>
            <a:pPr lvl="1" algn="just"/>
            <a:endParaRPr lang="cs-CZ" dirty="0"/>
          </a:p>
          <a:p>
            <a:pPr algn="just"/>
            <a:r>
              <a:rPr lang="cs-CZ" dirty="0"/>
              <a:t>Židovský letopočet – epocha – 7. říjen 3761 př.n.l.</a:t>
            </a:r>
          </a:p>
        </p:txBody>
      </p:sp>
    </p:spTree>
    <p:extLst>
      <p:ext uri="{BB962C8B-B14F-4D97-AF65-F5344CB8AC3E}">
        <p14:creationId xmlns:p14="http://schemas.microsoft.com/office/powerpoint/2010/main" val="3236715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16E1F3-3BA3-4DA3-B7B4-A99D0E74D6C8}"/>
              </a:ext>
            </a:extLst>
          </p:cNvPr>
          <p:cNvSpPr>
            <a:spLocks noGrp="1"/>
          </p:cNvSpPr>
          <p:nvPr>
            <p:ph type="title"/>
          </p:nvPr>
        </p:nvSpPr>
        <p:spPr/>
        <p:txBody>
          <a:bodyPr/>
          <a:lstStyle/>
          <a:p>
            <a:r>
              <a:rPr lang="cs-CZ" dirty="0"/>
              <a:t>Křesťanský letopočet </a:t>
            </a:r>
            <a:br>
              <a:rPr lang="cs-CZ" dirty="0"/>
            </a:br>
            <a:endParaRPr lang="cs-CZ" dirty="0"/>
          </a:p>
        </p:txBody>
      </p:sp>
      <p:sp>
        <p:nvSpPr>
          <p:cNvPr id="3" name="Zástupný obsah 2">
            <a:extLst>
              <a:ext uri="{FF2B5EF4-FFF2-40B4-BE49-F238E27FC236}">
                <a16:creationId xmlns:a16="http://schemas.microsoft.com/office/drawing/2014/main" id="{1DD320CC-6639-4E76-8A33-686711AAF5E6}"/>
              </a:ext>
            </a:extLst>
          </p:cNvPr>
          <p:cNvSpPr>
            <a:spLocks noGrp="1"/>
          </p:cNvSpPr>
          <p:nvPr>
            <p:ph idx="1"/>
          </p:nvPr>
        </p:nvSpPr>
        <p:spPr/>
        <p:txBody>
          <a:bodyPr/>
          <a:lstStyle/>
          <a:p>
            <a:pPr algn="just"/>
            <a:r>
              <a:rPr lang="cs-CZ" dirty="0"/>
              <a:t>Vytvořen v roce 525.</a:t>
            </a:r>
          </a:p>
          <a:p>
            <a:pPr algn="just"/>
            <a:r>
              <a:rPr lang="cs-CZ" dirty="0"/>
              <a:t>Římský mnich </a:t>
            </a:r>
            <a:r>
              <a:rPr lang="cs-CZ" dirty="0" err="1"/>
              <a:t>Dionysius</a:t>
            </a:r>
            <a:r>
              <a:rPr lang="cs-CZ" dirty="0"/>
              <a:t> </a:t>
            </a:r>
            <a:r>
              <a:rPr lang="cs-CZ" dirty="0" err="1"/>
              <a:t>Exiguus</a:t>
            </a:r>
            <a:r>
              <a:rPr lang="cs-CZ" dirty="0"/>
              <a:t> – sestavil velikonoční tabulky. Na rok 247 </a:t>
            </a:r>
            <a:r>
              <a:rPr lang="cs-CZ" dirty="0" err="1"/>
              <a:t>Diokleciánový</a:t>
            </a:r>
            <a:r>
              <a:rPr lang="cs-CZ" dirty="0"/>
              <a:t> éry navázal rokem 532 svého letopočtu: </a:t>
            </a:r>
            <a:r>
              <a:rPr lang="cs-CZ" dirty="0" err="1"/>
              <a:t>anni</a:t>
            </a:r>
            <a:r>
              <a:rPr lang="cs-CZ" dirty="0"/>
              <a:t> Domini </a:t>
            </a:r>
            <a:r>
              <a:rPr lang="cs-CZ" dirty="0" err="1"/>
              <a:t>nostri</a:t>
            </a:r>
            <a:r>
              <a:rPr lang="cs-CZ" dirty="0"/>
              <a:t> </a:t>
            </a:r>
            <a:r>
              <a:rPr lang="cs-CZ" dirty="0" err="1"/>
              <a:t>Jesu</a:t>
            </a:r>
            <a:r>
              <a:rPr lang="cs-CZ" dirty="0"/>
              <a:t> Christi. Není známá epocha.</a:t>
            </a:r>
          </a:p>
          <a:p>
            <a:pPr algn="just"/>
            <a:r>
              <a:rPr lang="cs-CZ" dirty="0"/>
              <a:t>V pramenech:</a:t>
            </a:r>
          </a:p>
          <a:p>
            <a:pPr lvl="1" algn="just"/>
            <a:r>
              <a:rPr lang="cs-CZ" i="1" dirty="0" err="1"/>
              <a:t>anni</a:t>
            </a:r>
            <a:r>
              <a:rPr lang="cs-CZ" i="1" dirty="0"/>
              <a:t> ab </a:t>
            </a:r>
            <a:r>
              <a:rPr lang="cs-CZ" i="1" dirty="0" err="1"/>
              <a:t>incarnatione</a:t>
            </a:r>
            <a:r>
              <a:rPr lang="cs-CZ" i="1" dirty="0"/>
              <a:t> Domini</a:t>
            </a:r>
          </a:p>
          <a:p>
            <a:pPr lvl="1" algn="just"/>
            <a:r>
              <a:rPr lang="cs-CZ" i="1" dirty="0" err="1"/>
              <a:t>anni</a:t>
            </a:r>
            <a:r>
              <a:rPr lang="cs-CZ" i="1" dirty="0"/>
              <a:t> </a:t>
            </a:r>
            <a:r>
              <a:rPr lang="cs-CZ" i="1" dirty="0" err="1"/>
              <a:t>dominice</a:t>
            </a:r>
            <a:r>
              <a:rPr lang="cs-CZ" i="1" dirty="0"/>
              <a:t> </a:t>
            </a:r>
            <a:r>
              <a:rPr lang="cs-CZ" i="1" dirty="0" err="1"/>
              <a:t>incarnationis</a:t>
            </a:r>
            <a:endParaRPr lang="cs-CZ" i="1" dirty="0"/>
          </a:p>
          <a:p>
            <a:pPr lvl="1" algn="just"/>
            <a:r>
              <a:rPr lang="cs-CZ" i="1" dirty="0" err="1"/>
              <a:t>anni</a:t>
            </a:r>
            <a:r>
              <a:rPr lang="cs-CZ" i="1" dirty="0"/>
              <a:t> Domini</a:t>
            </a:r>
          </a:p>
          <a:p>
            <a:pPr lvl="1" algn="just"/>
            <a:r>
              <a:rPr lang="cs-CZ" i="1" dirty="0" err="1"/>
              <a:t>anni</a:t>
            </a:r>
            <a:r>
              <a:rPr lang="cs-CZ" i="1" dirty="0"/>
              <a:t> a </a:t>
            </a:r>
            <a:r>
              <a:rPr lang="cs-CZ" i="1" dirty="0" err="1"/>
              <a:t>nativitate</a:t>
            </a:r>
            <a:r>
              <a:rPr lang="cs-CZ" i="1" dirty="0"/>
              <a:t> Domini</a:t>
            </a:r>
          </a:p>
          <a:p>
            <a:pPr lvl="1" algn="just"/>
            <a:r>
              <a:rPr lang="cs-CZ" i="1" dirty="0" err="1"/>
              <a:t>anni</a:t>
            </a:r>
            <a:r>
              <a:rPr lang="cs-CZ" i="1" dirty="0"/>
              <a:t> verbi </a:t>
            </a:r>
            <a:r>
              <a:rPr lang="cs-CZ" i="1" dirty="0" err="1"/>
              <a:t>incarnati</a:t>
            </a:r>
            <a:endParaRPr lang="cs-CZ" i="1" dirty="0"/>
          </a:p>
        </p:txBody>
      </p:sp>
    </p:spTree>
    <p:extLst>
      <p:ext uri="{BB962C8B-B14F-4D97-AF65-F5344CB8AC3E}">
        <p14:creationId xmlns:p14="http://schemas.microsoft.com/office/powerpoint/2010/main" val="3234255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16E1F3-3BA3-4DA3-B7B4-A99D0E74D6C8}"/>
              </a:ext>
            </a:extLst>
          </p:cNvPr>
          <p:cNvSpPr>
            <a:spLocks noGrp="1"/>
          </p:cNvSpPr>
          <p:nvPr>
            <p:ph type="title"/>
          </p:nvPr>
        </p:nvSpPr>
        <p:spPr/>
        <p:txBody>
          <a:bodyPr/>
          <a:lstStyle/>
          <a:p>
            <a:r>
              <a:rPr lang="cs-CZ" dirty="0"/>
              <a:t>Křesťanský letopočet </a:t>
            </a:r>
            <a:br>
              <a:rPr lang="cs-CZ" dirty="0"/>
            </a:br>
            <a:endParaRPr lang="cs-CZ" dirty="0"/>
          </a:p>
        </p:txBody>
      </p:sp>
      <p:sp>
        <p:nvSpPr>
          <p:cNvPr id="3" name="Zástupný obsah 2">
            <a:extLst>
              <a:ext uri="{FF2B5EF4-FFF2-40B4-BE49-F238E27FC236}">
                <a16:creationId xmlns:a16="http://schemas.microsoft.com/office/drawing/2014/main" id="{1DD320CC-6639-4E76-8A33-686711AAF5E6}"/>
              </a:ext>
            </a:extLst>
          </p:cNvPr>
          <p:cNvSpPr>
            <a:spLocks noGrp="1"/>
          </p:cNvSpPr>
          <p:nvPr>
            <p:ph idx="1"/>
          </p:nvPr>
        </p:nvSpPr>
        <p:spPr/>
        <p:txBody>
          <a:bodyPr/>
          <a:lstStyle/>
          <a:p>
            <a:pPr algn="just"/>
            <a:r>
              <a:rPr lang="cs-CZ" dirty="0"/>
              <a:t>Označovaní roků v nápisech:</a:t>
            </a:r>
          </a:p>
          <a:p>
            <a:pPr algn="just"/>
            <a:endParaRPr lang="cs-CZ" dirty="0"/>
          </a:p>
          <a:p>
            <a:pPr lvl="1" algn="just"/>
            <a:r>
              <a:rPr lang="cs-CZ" dirty="0"/>
              <a:t>Chronogram – část věty nebo celá věta, někdy heslo, v němž některá písmena mohou mít hodnotu římských číslic (I, V, X, L, C, D, M).</a:t>
            </a:r>
          </a:p>
          <a:p>
            <a:pPr lvl="1" algn="just"/>
            <a:endParaRPr lang="cs-CZ" dirty="0"/>
          </a:p>
          <a:p>
            <a:pPr lvl="1" algn="just"/>
            <a:r>
              <a:rPr lang="cs-CZ" dirty="0"/>
              <a:t>Chronostich – chronogram ve formě verše.</a:t>
            </a:r>
          </a:p>
          <a:p>
            <a:pPr lvl="1" algn="just"/>
            <a:endParaRPr lang="cs-CZ" dirty="0"/>
          </a:p>
          <a:p>
            <a:pPr lvl="1" algn="just"/>
            <a:r>
              <a:rPr lang="cs-CZ" dirty="0" err="1"/>
              <a:t>Chronodistichon</a:t>
            </a:r>
            <a:r>
              <a:rPr lang="cs-CZ" dirty="0"/>
              <a:t> – dvojverší.</a:t>
            </a:r>
          </a:p>
        </p:txBody>
      </p:sp>
    </p:spTree>
    <p:extLst>
      <p:ext uri="{BB962C8B-B14F-4D97-AF65-F5344CB8AC3E}">
        <p14:creationId xmlns:p14="http://schemas.microsoft.com/office/powerpoint/2010/main" val="1455699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84259-559A-4FBF-A9F2-B5F8A7D85F13}"/>
              </a:ext>
            </a:extLst>
          </p:cNvPr>
          <p:cNvSpPr>
            <a:spLocks noGrp="1"/>
          </p:cNvSpPr>
          <p:nvPr>
            <p:ph type="title"/>
          </p:nvPr>
        </p:nvSpPr>
        <p:spPr/>
        <p:txBody>
          <a:bodyPr/>
          <a:lstStyle/>
          <a:p>
            <a:r>
              <a:rPr lang="cs-CZ" dirty="0"/>
              <a:t>Začátky roků</a:t>
            </a:r>
          </a:p>
        </p:txBody>
      </p:sp>
      <p:sp>
        <p:nvSpPr>
          <p:cNvPr id="3" name="Zástupný obsah 2">
            <a:extLst>
              <a:ext uri="{FF2B5EF4-FFF2-40B4-BE49-F238E27FC236}">
                <a16:creationId xmlns:a16="http://schemas.microsoft.com/office/drawing/2014/main" id="{36C15E19-D575-47A4-B769-145D4CE91DF1}"/>
              </a:ext>
            </a:extLst>
          </p:cNvPr>
          <p:cNvSpPr>
            <a:spLocks noGrp="1"/>
          </p:cNvSpPr>
          <p:nvPr>
            <p:ph idx="1"/>
          </p:nvPr>
        </p:nvSpPr>
        <p:spPr/>
        <p:txBody>
          <a:bodyPr/>
          <a:lstStyle/>
          <a:p>
            <a:pPr algn="just"/>
            <a:r>
              <a:rPr lang="cs-CZ" dirty="0"/>
              <a:t>Začátek roku 1. ledna.</a:t>
            </a:r>
          </a:p>
          <a:p>
            <a:pPr algn="just"/>
            <a:r>
              <a:rPr lang="cs-CZ" dirty="0"/>
              <a:t>Začátek roku 1. března.</a:t>
            </a:r>
          </a:p>
          <a:p>
            <a:pPr algn="just"/>
            <a:r>
              <a:rPr lang="cs-CZ" dirty="0"/>
              <a:t>Začátek roku 25. března.</a:t>
            </a:r>
          </a:p>
          <a:p>
            <a:pPr algn="just"/>
            <a:r>
              <a:rPr lang="cs-CZ" dirty="0"/>
              <a:t>Začátek roku o Velikonocích.</a:t>
            </a:r>
          </a:p>
          <a:p>
            <a:pPr algn="just"/>
            <a:r>
              <a:rPr lang="cs-CZ" dirty="0"/>
              <a:t>Začátek roku 1. září.</a:t>
            </a:r>
          </a:p>
          <a:p>
            <a:pPr algn="just"/>
            <a:r>
              <a:rPr lang="cs-CZ" dirty="0"/>
              <a:t>Začátek roku 25. prosince.</a:t>
            </a:r>
          </a:p>
          <a:p>
            <a:pPr algn="just"/>
            <a:endParaRPr lang="cs-CZ" dirty="0"/>
          </a:p>
          <a:p>
            <a:pPr algn="just"/>
            <a:r>
              <a:rPr lang="cs-CZ" b="1" dirty="0"/>
              <a:t>Indikce</a:t>
            </a:r>
            <a:r>
              <a:rPr lang="cs-CZ" dirty="0"/>
              <a:t> – číslo udávající, kolikátý je určitý rok v patnáctiletým období, jež se neustále opakuje – </a:t>
            </a:r>
            <a:r>
              <a:rPr lang="cs-CZ" dirty="0" err="1"/>
              <a:t>indikční</a:t>
            </a:r>
            <a:r>
              <a:rPr lang="cs-CZ" dirty="0"/>
              <a:t> cykly se počítají od roku 3 př.n.l.</a:t>
            </a:r>
          </a:p>
        </p:txBody>
      </p:sp>
    </p:spTree>
    <p:extLst>
      <p:ext uri="{BB962C8B-B14F-4D97-AF65-F5344CB8AC3E}">
        <p14:creationId xmlns:p14="http://schemas.microsoft.com/office/powerpoint/2010/main" val="2715798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7282FF-C806-4E02-A0C8-71F623EE9F42}"/>
              </a:ext>
            </a:extLst>
          </p:cNvPr>
          <p:cNvSpPr>
            <a:spLocks noGrp="1"/>
          </p:cNvSpPr>
          <p:nvPr>
            <p:ph type="title"/>
          </p:nvPr>
        </p:nvSpPr>
        <p:spPr/>
        <p:txBody>
          <a:bodyPr/>
          <a:lstStyle/>
          <a:p>
            <a:r>
              <a:rPr lang="cs-CZ" dirty="0"/>
              <a:t>Označovaní dní</a:t>
            </a:r>
          </a:p>
        </p:txBody>
      </p:sp>
      <p:sp>
        <p:nvSpPr>
          <p:cNvPr id="3" name="Zástupný obsah 2">
            <a:extLst>
              <a:ext uri="{FF2B5EF4-FFF2-40B4-BE49-F238E27FC236}">
                <a16:creationId xmlns:a16="http://schemas.microsoft.com/office/drawing/2014/main" id="{ED7D24BC-46EC-4029-B86D-933E47400CAC}"/>
              </a:ext>
            </a:extLst>
          </p:cNvPr>
          <p:cNvSpPr>
            <a:spLocks noGrp="1"/>
          </p:cNvSpPr>
          <p:nvPr>
            <p:ph idx="1"/>
          </p:nvPr>
        </p:nvSpPr>
        <p:spPr/>
        <p:txBody>
          <a:bodyPr/>
          <a:lstStyle/>
          <a:p>
            <a:pPr algn="just"/>
            <a:r>
              <a:rPr lang="cs-CZ" dirty="0"/>
              <a:t>Římské datování.</a:t>
            </a:r>
          </a:p>
          <a:p>
            <a:pPr algn="just"/>
            <a:endParaRPr lang="cs-CZ" dirty="0"/>
          </a:p>
          <a:p>
            <a:pPr algn="just"/>
            <a:r>
              <a:rPr lang="cs-CZ" dirty="0"/>
              <a:t>Průběžné počítání dnů v měsíci.</a:t>
            </a:r>
          </a:p>
          <a:p>
            <a:pPr algn="just"/>
            <a:endParaRPr lang="cs-CZ" dirty="0"/>
          </a:p>
          <a:p>
            <a:pPr algn="just"/>
            <a:r>
              <a:rPr lang="cs-CZ" dirty="0" err="1"/>
              <a:t>Bononské</a:t>
            </a:r>
            <a:r>
              <a:rPr lang="cs-CZ" dirty="0"/>
              <a:t> datování (</a:t>
            </a:r>
            <a:r>
              <a:rPr lang="cs-CZ" dirty="0" err="1"/>
              <a:t>consuetudo</a:t>
            </a:r>
            <a:r>
              <a:rPr lang="cs-CZ" dirty="0"/>
              <a:t> </a:t>
            </a:r>
            <a:r>
              <a:rPr lang="cs-CZ" dirty="0" err="1"/>
              <a:t>Bononiensis</a:t>
            </a:r>
            <a:r>
              <a:rPr lang="cs-CZ" dirty="0"/>
              <a:t>): mense </a:t>
            </a:r>
            <a:r>
              <a:rPr lang="cs-CZ" dirty="0" err="1"/>
              <a:t>intrante</a:t>
            </a:r>
            <a:r>
              <a:rPr lang="cs-CZ" dirty="0"/>
              <a:t> (1.-15.), mense </a:t>
            </a:r>
            <a:r>
              <a:rPr lang="cs-CZ" dirty="0" err="1"/>
              <a:t>exeunte</a:t>
            </a:r>
            <a:r>
              <a:rPr lang="cs-CZ" dirty="0"/>
              <a:t> (15.-2.).</a:t>
            </a:r>
          </a:p>
          <a:p>
            <a:pPr algn="just"/>
            <a:endParaRPr lang="cs-CZ" dirty="0"/>
          </a:p>
          <a:p>
            <a:pPr algn="just"/>
            <a:r>
              <a:rPr lang="cs-CZ" dirty="0"/>
              <a:t>Datování podle křesťanského kalendáře.</a:t>
            </a:r>
          </a:p>
        </p:txBody>
      </p:sp>
    </p:spTree>
    <p:extLst>
      <p:ext uri="{BB962C8B-B14F-4D97-AF65-F5344CB8AC3E}">
        <p14:creationId xmlns:p14="http://schemas.microsoft.com/office/powerpoint/2010/main" val="402045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Grotefend</a:t>
            </a:r>
            <a:r>
              <a:rPr lang="cs-CZ" dirty="0"/>
              <a:t> online</a:t>
            </a:r>
          </a:p>
        </p:txBody>
      </p:sp>
      <p:sp>
        <p:nvSpPr>
          <p:cNvPr id="3" name="Zástupný symbol pro obsah 2"/>
          <p:cNvSpPr>
            <a:spLocks noGrp="1"/>
          </p:cNvSpPr>
          <p:nvPr>
            <p:ph idx="1"/>
          </p:nvPr>
        </p:nvSpPr>
        <p:spPr/>
        <p:txBody>
          <a:bodyPr/>
          <a:lstStyle/>
          <a:p>
            <a:r>
              <a:rPr lang="cs-CZ" dirty="0"/>
              <a:t>http://bilder.manuscripta-mediaevalia.de/gaeste//grotefend/grotefend.htm</a:t>
            </a:r>
          </a:p>
        </p:txBody>
      </p:sp>
    </p:spTree>
    <p:extLst>
      <p:ext uri="{BB962C8B-B14F-4D97-AF65-F5344CB8AC3E}">
        <p14:creationId xmlns:p14="http://schemas.microsoft.com/office/powerpoint/2010/main" val="3916305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A165D2-8E27-4C39-8022-74113B2E452E}"/>
              </a:ext>
            </a:extLst>
          </p:cNvPr>
          <p:cNvSpPr>
            <a:spLocks noGrp="1"/>
          </p:cNvSpPr>
          <p:nvPr>
            <p:ph type="title"/>
          </p:nvPr>
        </p:nvSpPr>
        <p:spPr/>
        <p:txBody>
          <a:bodyPr/>
          <a:lstStyle/>
          <a:p>
            <a:r>
              <a:rPr lang="cs-CZ" dirty="0"/>
              <a:t>Doporučená literatura</a:t>
            </a:r>
          </a:p>
        </p:txBody>
      </p:sp>
      <p:sp>
        <p:nvSpPr>
          <p:cNvPr id="3" name="Zástupný obsah 2">
            <a:extLst>
              <a:ext uri="{FF2B5EF4-FFF2-40B4-BE49-F238E27FC236}">
                <a16:creationId xmlns:a16="http://schemas.microsoft.com/office/drawing/2014/main" id="{AA9AE483-FE6F-45AE-BCCE-022D5D1967BF}"/>
              </a:ext>
            </a:extLst>
          </p:cNvPr>
          <p:cNvSpPr>
            <a:spLocks noGrp="1"/>
          </p:cNvSpPr>
          <p:nvPr>
            <p:ph idx="1"/>
          </p:nvPr>
        </p:nvSpPr>
        <p:spPr/>
        <p:txBody>
          <a:bodyPr/>
          <a:lstStyle/>
          <a:p>
            <a:r>
              <a:rPr lang="cs-CZ" dirty="0"/>
              <a:t>FRIEDRICH, Gustav. Rukověť křesťanské chronologie. 2. vyd. Praha: Paseka, 1997.</a:t>
            </a:r>
          </a:p>
          <a:p>
            <a:endParaRPr lang="cs-CZ" dirty="0"/>
          </a:p>
          <a:p>
            <a:r>
              <a:rPr lang="cs-CZ" dirty="0"/>
              <a:t>BLÁHOVÁ, Marie. Historická chronologie. Praha: </a:t>
            </a:r>
            <a:r>
              <a:rPr lang="cs-CZ" dirty="0" err="1"/>
              <a:t>Libri</a:t>
            </a:r>
            <a:r>
              <a:rPr lang="cs-CZ" dirty="0"/>
              <a:t>, </a:t>
            </a:r>
            <a:r>
              <a:rPr lang="cs-CZ"/>
              <a:t>2001.</a:t>
            </a:r>
            <a:endParaRPr lang="cs-CZ" dirty="0"/>
          </a:p>
        </p:txBody>
      </p:sp>
    </p:spTree>
    <p:extLst>
      <p:ext uri="{BB962C8B-B14F-4D97-AF65-F5344CB8AC3E}">
        <p14:creationId xmlns:p14="http://schemas.microsoft.com/office/powerpoint/2010/main" val="2077548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Anno Domini MCCXI, VI </a:t>
            </a:r>
            <a:r>
              <a:rPr lang="cs-CZ" dirty="0" err="1"/>
              <a:t>nonas</a:t>
            </a:r>
            <a:r>
              <a:rPr lang="cs-CZ" dirty="0"/>
              <a:t> </a:t>
            </a:r>
            <a:r>
              <a:rPr lang="cs-CZ" dirty="0" err="1"/>
              <a:t>Iulii</a:t>
            </a:r>
            <a:endParaRPr lang="cs-CZ" dirty="0"/>
          </a:p>
        </p:txBody>
      </p:sp>
    </p:spTree>
    <p:extLst>
      <p:ext uri="{BB962C8B-B14F-4D97-AF65-F5344CB8AC3E}">
        <p14:creationId xmlns:p14="http://schemas.microsoft.com/office/powerpoint/2010/main" val="1562975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Anno Domini MCCXI, VI </a:t>
            </a:r>
            <a:r>
              <a:rPr lang="cs-CZ" dirty="0" err="1"/>
              <a:t>nonas</a:t>
            </a:r>
            <a:r>
              <a:rPr lang="cs-CZ" dirty="0"/>
              <a:t> </a:t>
            </a:r>
            <a:r>
              <a:rPr lang="cs-CZ" dirty="0" err="1"/>
              <a:t>Iulii</a:t>
            </a:r>
            <a:endParaRPr lang="cs-CZ" dirty="0"/>
          </a:p>
          <a:p>
            <a:endParaRPr lang="cs-CZ" dirty="0"/>
          </a:p>
          <a:p>
            <a:r>
              <a:rPr lang="cs-CZ" dirty="0"/>
              <a:t>2. července 1211</a:t>
            </a:r>
          </a:p>
        </p:txBody>
      </p:sp>
    </p:spTree>
    <p:extLst>
      <p:ext uri="{BB962C8B-B14F-4D97-AF65-F5344CB8AC3E}">
        <p14:creationId xmlns:p14="http://schemas.microsoft.com/office/powerpoint/2010/main" val="133843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62CF5F-E627-4DD4-8F03-8FC6F8B422BE}"/>
              </a:ext>
            </a:extLst>
          </p:cNvPr>
          <p:cNvSpPr>
            <a:spLocks noGrp="1"/>
          </p:cNvSpPr>
          <p:nvPr>
            <p:ph type="title"/>
          </p:nvPr>
        </p:nvSpPr>
        <p:spPr/>
        <p:txBody>
          <a:bodyPr/>
          <a:lstStyle/>
          <a:p>
            <a:r>
              <a:rPr lang="cs-CZ" dirty="0"/>
              <a:t>Funkce chronologie</a:t>
            </a:r>
          </a:p>
        </p:txBody>
      </p:sp>
      <p:sp>
        <p:nvSpPr>
          <p:cNvPr id="3" name="Zástupný obsah 2">
            <a:extLst>
              <a:ext uri="{FF2B5EF4-FFF2-40B4-BE49-F238E27FC236}">
                <a16:creationId xmlns:a16="http://schemas.microsoft.com/office/drawing/2014/main" id="{7AA7BE33-6613-45FB-8362-BCD2A83AAE8C}"/>
              </a:ext>
            </a:extLst>
          </p:cNvPr>
          <p:cNvSpPr>
            <a:spLocks noGrp="1"/>
          </p:cNvSpPr>
          <p:nvPr>
            <p:ph idx="1"/>
          </p:nvPr>
        </p:nvSpPr>
        <p:spPr/>
        <p:txBody>
          <a:bodyPr/>
          <a:lstStyle/>
          <a:p>
            <a:pPr algn="just"/>
            <a:r>
              <a:rPr lang="cs-CZ" dirty="0"/>
              <a:t>Praktická funkce – převádění dat historických pramenů na současný způsob datování.</a:t>
            </a:r>
          </a:p>
          <a:p>
            <a:pPr algn="just"/>
            <a:endParaRPr lang="cs-CZ" dirty="0"/>
          </a:p>
          <a:p>
            <a:pPr algn="just"/>
            <a:r>
              <a:rPr lang="cs-CZ" dirty="0"/>
              <a:t>Teoretická funkce – sledování jednotlivých chronologických kategorií v jejich historickém vývoji jako instituce kulturních dějin. </a:t>
            </a:r>
          </a:p>
        </p:txBody>
      </p:sp>
    </p:spTree>
    <p:extLst>
      <p:ext uri="{BB962C8B-B14F-4D97-AF65-F5344CB8AC3E}">
        <p14:creationId xmlns:p14="http://schemas.microsoft.com/office/powerpoint/2010/main" val="2918355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Datum XV </a:t>
            </a:r>
            <a:r>
              <a:rPr lang="cs-CZ" dirty="0" err="1"/>
              <a:t>Kalendas</a:t>
            </a:r>
            <a:r>
              <a:rPr lang="cs-CZ" dirty="0"/>
              <a:t> </a:t>
            </a:r>
            <a:r>
              <a:rPr lang="cs-CZ" dirty="0" err="1"/>
              <a:t>aprilis</a:t>
            </a:r>
            <a:r>
              <a:rPr lang="cs-CZ" dirty="0"/>
              <a:t> …</a:t>
            </a:r>
          </a:p>
        </p:txBody>
      </p:sp>
    </p:spTree>
    <p:extLst>
      <p:ext uri="{BB962C8B-B14F-4D97-AF65-F5344CB8AC3E}">
        <p14:creationId xmlns:p14="http://schemas.microsoft.com/office/powerpoint/2010/main" val="29007117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Datum XV </a:t>
            </a:r>
            <a:r>
              <a:rPr lang="cs-CZ" dirty="0" err="1"/>
              <a:t>Kalendas</a:t>
            </a:r>
            <a:r>
              <a:rPr lang="cs-CZ" dirty="0"/>
              <a:t> </a:t>
            </a:r>
            <a:r>
              <a:rPr lang="cs-CZ" dirty="0" err="1"/>
              <a:t>aprilis</a:t>
            </a:r>
            <a:r>
              <a:rPr lang="cs-CZ" dirty="0"/>
              <a:t> …</a:t>
            </a:r>
          </a:p>
          <a:p>
            <a:endParaRPr lang="cs-CZ" dirty="0"/>
          </a:p>
          <a:p>
            <a:r>
              <a:rPr lang="cs-CZ" dirty="0"/>
              <a:t>18. březen</a:t>
            </a:r>
          </a:p>
        </p:txBody>
      </p:sp>
    </p:spTree>
    <p:extLst>
      <p:ext uri="{BB962C8B-B14F-4D97-AF65-F5344CB8AC3E}">
        <p14:creationId xmlns:p14="http://schemas.microsoft.com/office/powerpoint/2010/main" val="452529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Anno Domini </a:t>
            </a:r>
            <a:r>
              <a:rPr lang="cs-CZ" dirty="0" err="1"/>
              <a:t>M</a:t>
            </a:r>
            <a:r>
              <a:rPr lang="cs-CZ" baseline="30000" dirty="0" err="1"/>
              <a:t>o</a:t>
            </a:r>
            <a:r>
              <a:rPr lang="cs-CZ" dirty="0" err="1"/>
              <a:t>CCCC</a:t>
            </a:r>
            <a:r>
              <a:rPr lang="cs-CZ" baseline="30000" dirty="0" err="1"/>
              <a:t>o</a:t>
            </a:r>
            <a:r>
              <a:rPr lang="cs-CZ" dirty="0" err="1"/>
              <a:t>XVI</a:t>
            </a:r>
            <a:r>
              <a:rPr lang="cs-CZ" baseline="30000" dirty="0" err="1"/>
              <a:t>o</a:t>
            </a:r>
            <a:r>
              <a:rPr lang="cs-CZ" dirty="0"/>
              <a:t> </a:t>
            </a:r>
            <a:r>
              <a:rPr lang="cs-CZ" dirty="0" err="1"/>
              <a:t>feria</a:t>
            </a:r>
            <a:r>
              <a:rPr lang="cs-CZ" dirty="0"/>
              <a:t> sexta post </a:t>
            </a:r>
            <a:r>
              <a:rPr lang="cs-CZ" dirty="0" err="1"/>
              <a:t>Mauricii</a:t>
            </a:r>
            <a:endParaRPr lang="cs-CZ" dirty="0"/>
          </a:p>
        </p:txBody>
      </p:sp>
    </p:spTree>
    <p:extLst>
      <p:ext uri="{BB962C8B-B14F-4D97-AF65-F5344CB8AC3E}">
        <p14:creationId xmlns:p14="http://schemas.microsoft.com/office/powerpoint/2010/main" val="16921967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Anno Domini </a:t>
            </a:r>
            <a:r>
              <a:rPr lang="cs-CZ" dirty="0" err="1"/>
              <a:t>M</a:t>
            </a:r>
            <a:r>
              <a:rPr lang="cs-CZ" baseline="30000" dirty="0" err="1"/>
              <a:t>o</a:t>
            </a:r>
            <a:r>
              <a:rPr lang="cs-CZ" dirty="0" err="1"/>
              <a:t>CCCC</a:t>
            </a:r>
            <a:r>
              <a:rPr lang="cs-CZ" baseline="30000" dirty="0" err="1"/>
              <a:t>o</a:t>
            </a:r>
            <a:r>
              <a:rPr lang="cs-CZ" dirty="0" err="1"/>
              <a:t>XVI</a:t>
            </a:r>
            <a:r>
              <a:rPr lang="cs-CZ" baseline="30000" dirty="0" err="1"/>
              <a:t>o</a:t>
            </a:r>
            <a:r>
              <a:rPr lang="cs-CZ" dirty="0"/>
              <a:t> </a:t>
            </a:r>
            <a:r>
              <a:rPr lang="cs-CZ" dirty="0" err="1"/>
              <a:t>feria</a:t>
            </a:r>
            <a:r>
              <a:rPr lang="cs-CZ" dirty="0"/>
              <a:t> sexta post </a:t>
            </a:r>
            <a:r>
              <a:rPr lang="cs-CZ" dirty="0" err="1"/>
              <a:t>Mauricii</a:t>
            </a:r>
            <a:endParaRPr lang="cs-CZ" dirty="0"/>
          </a:p>
          <a:p>
            <a:endParaRPr lang="cs-CZ" dirty="0"/>
          </a:p>
          <a:p>
            <a:r>
              <a:rPr lang="cs-CZ" dirty="0"/>
              <a:t>25. září 1416</a:t>
            </a:r>
          </a:p>
        </p:txBody>
      </p:sp>
    </p:spTree>
    <p:extLst>
      <p:ext uri="{BB962C8B-B14F-4D97-AF65-F5344CB8AC3E}">
        <p14:creationId xmlns:p14="http://schemas.microsoft.com/office/powerpoint/2010/main" val="6135258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L. P. 1420, v pátek před sv. Markétou</a:t>
            </a:r>
          </a:p>
        </p:txBody>
      </p:sp>
    </p:spTree>
    <p:extLst>
      <p:ext uri="{BB962C8B-B14F-4D97-AF65-F5344CB8AC3E}">
        <p14:creationId xmlns:p14="http://schemas.microsoft.com/office/powerpoint/2010/main" val="20973958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r>
              <a:rPr lang="cs-CZ" dirty="0"/>
              <a:t>L. P. 1420, v pátek před sv. Markétou</a:t>
            </a:r>
          </a:p>
          <a:p>
            <a:endParaRPr lang="cs-CZ" dirty="0"/>
          </a:p>
          <a:p>
            <a:r>
              <a:rPr lang="cs-CZ" dirty="0"/>
              <a:t>12. července 1420</a:t>
            </a:r>
          </a:p>
        </p:txBody>
      </p:sp>
    </p:spTree>
    <p:extLst>
      <p:ext uri="{BB962C8B-B14F-4D97-AF65-F5344CB8AC3E}">
        <p14:creationId xmlns:p14="http://schemas.microsoft.com/office/powerpoint/2010/main" val="2450769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pPr algn="just"/>
            <a:r>
              <a:rPr lang="cs-CZ" dirty="0"/>
              <a:t>Datum … </a:t>
            </a:r>
            <a:r>
              <a:rPr lang="cs-CZ" dirty="0" err="1"/>
              <a:t>die</a:t>
            </a:r>
            <a:r>
              <a:rPr lang="cs-CZ" dirty="0"/>
              <a:t> </a:t>
            </a:r>
            <a:r>
              <a:rPr lang="cs-CZ" dirty="0" err="1"/>
              <a:t>dominico</a:t>
            </a:r>
            <a:r>
              <a:rPr lang="cs-CZ" dirty="0"/>
              <a:t> </a:t>
            </a:r>
            <a:r>
              <a:rPr lang="cs-CZ" dirty="0" err="1"/>
              <a:t>proximo</a:t>
            </a:r>
            <a:r>
              <a:rPr lang="cs-CZ" dirty="0"/>
              <a:t> post </a:t>
            </a:r>
            <a:r>
              <a:rPr lang="cs-CZ" dirty="0" err="1"/>
              <a:t>festum</a:t>
            </a:r>
            <a:r>
              <a:rPr lang="cs-CZ" dirty="0"/>
              <a:t> </a:t>
            </a:r>
            <a:r>
              <a:rPr lang="cs-CZ" dirty="0" err="1"/>
              <a:t>beatae</a:t>
            </a:r>
            <a:r>
              <a:rPr lang="cs-CZ" dirty="0"/>
              <a:t> </a:t>
            </a:r>
            <a:r>
              <a:rPr lang="cs-CZ" dirty="0" err="1"/>
              <a:t>Dorotheae</a:t>
            </a:r>
            <a:r>
              <a:rPr lang="cs-CZ" dirty="0"/>
              <a:t> </a:t>
            </a:r>
            <a:r>
              <a:rPr lang="cs-CZ" dirty="0" err="1"/>
              <a:t>virginis</a:t>
            </a:r>
            <a:r>
              <a:rPr lang="cs-CZ" dirty="0"/>
              <a:t> et </a:t>
            </a:r>
            <a:r>
              <a:rPr lang="cs-CZ" dirty="0" err="1"/>
              <a:t>martyris</a:t>
            </a:r>
            <a:r>
              <a:rPr lang="cs-CZ" dirty="0"/>
              <a:t> anno Domini </a:t>
            </a:r>
            <a:r>
              <a:rPr lang="cs-CZ" dirty="0" err="1"/>
              <a:t>millesimo</a:t>
            </a:r>
            <a:r>
              <a:rPr lang="cs-CZ" dirty="0"/>
              <a:t> </a:t>
            </a:r>
            <a:r>
              <a:rPr lang="cs-CZ" dirty="0" err="1"/>
              <a:t>quadringentesimo</a:t>
            </a:r>
            <a:r>
              <a:rPr lang="cs-CZ" dirty="0"/>
              <a:t> </a:t>
            </a:r>
            <a:r>
              <a:rPr lang="cs-CZ" dirty="0" err="1"/>
              <a:t>vigesimo</a:t>
            </a:r>
            <a:r>
              <a:rPr lang="cs-CZ" dirty="0"/>
              <a:t> primo, </a:t>
            </a:r>
            <a:r>
              <a:rPr lang="cs-CZ" dirty="0" err="1"/>
              <a:t>regnorum</a:t>
            </a:r>
            <a:r>
              <a:rPr lang="cs-CZ" dirty="0"/>
              <a:t> </a:t>
            </a:r>
            <a:r>
              <a:rPr lang="cs-CZ" dirty="0" err="1"/>
              <a:t>nostrorum</a:t>
            </a:r>
            <a:r>
              <a:rPr lang="cs-CZ" dirty="0"/>
              <a:t> anno </a:t>
            </a:r>
            <a:r>
              <a:rPr lang="cs-CZ" dirty="0" err="1"/>
              <a:t>Hungariae</a:t>
            </a:r>
            <a:r>
              <a:rPr lang="cs-CZ" dirty="0"/>
              <a:t> </a:t>
            </a:r>
            <a:r>
              <a:rPr lang="cs-CZ" dirty="0" err="1"/>
              <a:t>etc</a:t>
            </a:r>
            <a:r>
              <a:rPr lang="cs-CZ" dirty="0"/>
              <a:t>. </a:t>
            </a:r>
            <a:r>
              <a:rPr lang="cs-CZ" dirty="0" err="1"/>
              <a:t>tricesimo</a:t>
            </a:r>
            <a:r>
              <a:rPr lang="cs-CZ" dirty="0"/>
              <a:t> </a:t>
            </a:r>
            <a:r>
              <a:rPr lang="cs-CZ" dirty="0" err="1"/>
              <a:t>quarto</a:t>
            </a:r>
            <a:r>
              <a:rPr lang="cs-CZ" dirty="0"/>
              <a:t>, </a:t>
            </a:r>
            <a:r>
              <a:rPr lang="cs-CZ" dirty="0" err="1"/>
              <a:t>Romanorum</a:t>
            </a:r>
            <a:r>
              <a:rPr lang="cs-CZ" dirty="0"/>
              <a:t> undecimo et </a:t>
            </a:r>
            <a:r>
              <a:rPr lang="cs-CZ" dirty="0" err="1"/>
              <a:t>Boemie</a:t>
            </a:r>
            <a:r>
              <a:rPr lang="cs-CZ" dirty="0"/>
              <a:t> primo.</a:t>
            </a:r>
          </a:p>
        </p:txBody>
      </p:sp>
    </p:spTree>
    <p:extLst>
      <p:ext uri="{BB962C8B-B14F-4D97-AF65-F5344CB8AC3E}">
        <p14:creationId xmlns:p14="http://schemas.microsoft.com/office/powerpoint/2010/main" val="1563034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pPr algn="just"/>
            <a:r>
              <a:rPr lang="cs-CZ" dirty="0"/>
              <a:t>Datum … </a:t>
            </a:r>
            <a:r>
              <a:rPr lang="cs-CZ" dirty="0" err="1"/>
              <a:t>die</a:t>
            </a:r>
            <a:r>
              <a:rPr lang="cs-CZ" dirty="0"/>
              <a:t> </a:t>
            </a:r>
            <a:r>
              <a:rPr lang="cs-CZ" dirty="0" err="1"/>
              <a:t>dominico</a:t>
            </a:r>
            <a:r>
              <a:rPr lang="cs-CZ" dirty="0"/>
              <a:t> </a:t>
            </a:r>
            <a:r>
              <a:rPr lang="cs-CZ" dirty="0" err="1"/>
              <a:t>proximo</a:t>
            </a:r>
            <a:r>
              <a:rPr lang="cs-CZ" dirty="0"/>
              <a:t> post </a:t>
            </a:r>
            <a:r>
              <a:rPr lang="cs-CZ" dirty="0" err="1"/>
              <a:t>festum</a:t>
            </a:r>
            <a:r>
              <a:rPr lang="cs-CZ" dirty="0"/>
              <a:t> </a:t>
            </a:r>
            <a:r>
              <a:rPr lang="cs-CZ" dirty="0" err="1"/>
              <a:t>beatae</a:t>
            </a:r>
            <a:r>
              <a:rPr lang="cs-CZ" dirty="0"/>
              <a:t> </a:t>
            </a:r>
            <a:r>
              <a:rPr lang="cs-CZ" dirty="0" err="1"/>
              <a:t>Dorotheae</a:t>
            </a:r>
            <a:r>
              <a:rPr lang="cs-CZ" dirty="0"/>
              <a:t> </a:t>
            </a:r>
            <a:r>
              <a:rPr lang="cs-CZ" dirty="0" err="1"/>
              <a:t>virginis</a:t>
            </a:r>
            <a:r>
              <a:rPr lang="cs-CZ" dirty="0"/>
              <a:t> et </a:t>
            </a:r>
            <a:r>
              <a:rPr lang="cs-CZ" dirty="0" err="1"/>
              <a:t>martyris</a:t>
            </a:r>
            <a:r>
              <a:rPr lang="cs-CZ" dirty="0"/>
              <a:t> anno Domini </a:t>
            </a:r>
            <a:r>
              <a:rPr lang="cs-CZ" dirty="0" err="1"/>
              <a:t>millesimo</a:t>
            </a:r>
            <a:r>
              <a:rPr lang="cs-CZ" dirty="0"/>
              <a:t> </a:t>
            </a:r>
            <a:r>
              <a:rPr lang="cs-CZ" dirty="0" err="1"/>
              <a:t>quadringentesimo</a:t>
            </a:r>
            <a:r>
              <a:rPr lang="cs-CZ" dirty="0"/>
              <a:t> </a:t>
            </a:r>
            <a:r>
              <a:rPr lang="cs-CZ" dirty="0" err="1"/>
              <a:t>vigesimo</a:t>
            </a:r>
            <a:r>
              <a:rPr lang="cs-CZ" dirty="0"/>
              <a:t> primo, </a:t>
            </a:r>
            <a:r>
              <a:rPr lang="cs-CZ" dirty="0" err="1"/>
              <a:t>regnorum</a:t>
            </a:r>
            <a:r>
              <a:rPr lang="cs-CZ" dirty="0"/>
              <a:t> </a:t>
            </a:r>
            <a:r>
              <a:rPr lang="cs-CZ" dirty="0" err="1"/>
              <a:t>nostrorum</a:t>
            </a:r>
            <a:r>
              <a:rPr lang="cs-CZ" dirty="0"/>
              <a:t> anno </a:t>
            </a:r>
            <a:r>
              <a:rPr lang="cs-CZ" dirty="0" err="1"/>
              <a:t>Hungariae</a:t>
            </a:r>
            <a:r>
              <a:rPr lang="cs-CZ" dirty="0"/>
              <a:t> </a:t>
            </a:r>
            <a:r>
              <a:rPr lang="cs-CZ" dirty="0" err="1"/>
              <a:t>etc</a:t>
            </a:r>
            <a:r>
              <a:rPr lang="cs-CZ" dirty="0"/>
              <a:t>. </a:t>
            </a:r>
            <a:r>
              <a:rPr lang="cs-CZ" dirty="0" err="1"/>
              <a:t>tricesimo</a:t>
            </a:r>
            <a:r>
              <a:rPr lang="cs-CZ" dirty="0"/>
              <a:t> </a:t>
            </a:r>
            <a:r>
              <a:rPr lang="cs-CZ" dirty="0" err="1"/>
              <a:t>quarto</a:t>
            </a:r>
            <a:r>
              <a:rPr lang="cs-CZ" dirty="0"/>
              <a:t>, </a:t>
            </a:r>
            <a:r>
              <a:rPr lang="cs-CZ" dirty="0" err="1"/>
              <a:t>Romanorum</a:t>
            </a:r>
            <a:r>
              <a:rPr lang="cs-CZ" dirty="0"/>
              <a:t> undecimo et </a:t>
            </a:r>
            <a:r>
              <a:rPr lang="cs-CZ" dirty="0" err="1"/>
              <a:t>Boemie</a:t>
            </a:r>
            <a:r>
              <a:rPr lang="cs-CZ" dirty="0"/>
              <a:t> primo.</a:t>
            </a:r>
          </a:p>
          <a:p>
            <a:pPr algn="just"/>
            <a:endParaRPr lang="cs-CZ" dirty="0"/>
          </a:p>
          <a:p>
            <a:pPr algn="just"/>
            <a:r>
              <a:rPr lang="cs-CZ" dirty="0"/>
              <a:t>9. února 1421</a:t>
            </a:r>
          </a:p>
        </p:txBody>
      </p:sp>
    </p:spTree>
    <p:extLst>
      <p:ext uri="{BB962C8B-B14F-4D97-AF65-F5344CB8AC3E}">
        <p14:creationId xmlns:p14="http://schemas.microsoft.com/office/powerpoint/2010/main" val="26886057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pPr algn="just"/>
            <a:r>
              <a:rPr lang="cs-CZ" dirty="0" err="1"/>
              <a:t>Geben</a:t>
            </a:r>
            <a:r>
              <a:rPr lang="cs-CZ" dirty="0"/>
              <a:t> … </a:t>
            </a:r>
            <a:r>
              <a:rPr lang="cs-CZ" dirty="0" err="1"/>
              <a:t>an</a:t>
            </a:r>
            <a:r>
              <a:rPr lang="cs-CZ" dirty="0"/>
              <a:t> </a:t>
            </a:r>
            <a:r>
              <a:rPr lang="cs-CZ" dirty="0" err="1"/>
              <a:t>dinstag</a:t>
            </a:r>
            <a:r>
              <a:rPr lang="cs-CZ" dirty="0"/>
              <a:t> nach dem </a:t>
            </a:r>
            <a:r>
              <a:rPr lang="cs-CZ" dirty="0" err="1"/>
              <a:t>suntag</a:t>
            </a:r>
            <a:r>
              <a:rPr lang="cs-CZ" dirty="0"/>
              <a:t> </a:t>
            </a:r>
            <a:r>
              <a:rPr lang="cs-CZ" dirty="0" err="1"/>
              <a:t>Letare</a:t>
            </a:r>
            <a:r>
              <a:rPr lang="cs-CZ" dirty="0"/>
              <a:t> in der </a:t>
            </a:r>
            <a:r>
              <a:rPr lang="cs-CZ" dirty="0" err="1"/>
              <a:t>vasten</a:t>
            </a:r>
            <a:r>
              <a:rPr lang="cs-CZ" dirty="0"/>
              <a:t>, nach Kristy </a:t>
            </a:r>
            <a:r>
              <a:rPr lang="cs-CZ" dirty="0" err="1"/>
              <a:t>geburde</a:t>
            </a:r>
            <a:r>
              <a:rPr lang="cs-CZ" dirty="0"/>
              <a:t> </a:t>
            </a:r>
            <a:r>
              <a:rPr lang="cs-CZ" dirty="0" err="1"/>
              <a:t>virczehenhundert</a:t>
            </a:r>
            <a:r>
              <a:rPr lang="cs-CZ" dirty="0"/>
              <a:t> </a:t>
            </a:r>
            <a:r>
              <a:rPr lang="cs-CZ" dirty="0" err="1"/>
              <a:t>iar</a:t>
            </a:r>
            <a:r>
              <a:rPr lang="cs-CZ" dirty="0"/>
              <a:t> </a:t>
            </a:r>
            <a:r>
              <a:rPr lang="cs-CZ" dirty="0" err="1"/>
              <a:t>und</a:t>
            </a:r>
            <a:r>
              <a:rPr lang="cs-CZ" dirty="0"/>
              <a:t> </a:t>
            </a:r>
            <a:r>
              <a:rPr lang="cs-CZ" dirty="0" err="1"/>
              <a:t>darnach</a:t>
            </a:r>
            <a:r>
              <a:rPr lang="cs-CZ" dirty="0"/>
              <a:t> in dem </a:t>
            </a:r>
            <a:r>
              <a:rPr lang="cs-CZ" dirty="0" err="1"/>
              <a:t>einsunddriddigistem</a:t>
            </a:r>
            <a:r>
              <a:rPr lang="cs-CZ" dirty="0"/>
              <a:t> </a:t>
            </a:r>
            <a:r>
              <a:rPr lang="cs-CZ" dirty="0" err="1"/>
              <a:t>iare</a:t>
            </a:r>
            <a:r>
              <a:rPr lang="cs-CZ" dirty="0"/>
              <a:t>, </a:t>
            </a:r>
            <a:r>
              <a:rPr lang="cs-CZ" dirty="0" err="1"/>
              <a:t>unser</a:t>
            </a:r>
            <a:r>
              <a:rPr lang="cs-CZ" dirty="0"/>
              <a:t> </a:t>
            </a:r>
            <a:r>
              <a:rPr lang="cs-CZ" dirty="0" err="1"/>
              <a:t>rich</a:t>
            </a:r>
            <a:r>
              <a:rPr lang="cs-CZ" dirty="0"/>
              <a:t> des </a:t>
            </a:r>
            <a:r>
              <a:rPr lang="cs-CZ" dirty="0" err="1"/>
              <a:t>Hungrischen</a:t>
            </a:r>
            <a:r>
              <a:rPr lang="cs-CZ" dirty="0"/>
              <a:t> </a:t>
            </a:r>
            <a:r>
              <a:rPr lang="cs-CZ" dirty="0" err="1"/>
              <a:t>etc</a:t>
            </a:r>
            <a:r>
              <a:rPr lang="cs-CZ" dirty="0"/>
              <a:t>. </a:t>
            </a:r>
            <a:r>
              <a:rPr lang="cs-CZ" dirty="0" err="1"/>
              <a:t>im</a:t>
            </a:r>
            <a:r>
              <a:rPr lang="cs-CZ" dirty="0"/>
              <a:t> </a:t>
            </a:r>
            <a:r>
              <a:rPr lang="cs-CZ" dirty="0" err="1"/>
              <a:t>virundfirczigstem</a:t>
            </a:r>
            <a:r>
              <a:rPr lang="cs-CZ" dirty="0"/>
              <a:t>, des </a:t>
            </a:r>
            <a:r>
              <a:rPr lang="cs-CZ" dirty="0" err="1"/>
              <a:t>Romischen</a:t>
            </a:r>
            <a:r>
              <a:rPr lang="cs-CZ" dirty="0"/>
              <a:t> </a:t>
            </a:r>
            <a:r>
              <a:rPr lang="cs-CZ" dirty="0" err="1"/>
              <a:t>im</a:t>
            </a:r>
            <a:r>
              <a:rPr lang="cs-CZ" dirty="0"/>
              <a:t> </a:t>
            </a:r>
            <a:r>
              <a:rPr lang="cs-CZ" dirty="0" err="1"/>
              <a:t>einundczweinczigistem</a:t>
            </a:r>
            <a:r>
              <a:rPr lang="cs-CZ" dirty="0"/>
              <a:t> </a:t>
            </a:r>
            <a:r>
              <a:rPr lang="cs-CZ" dirty="0" err="1"/>
              <a:t>und</a:t>
            </a:r>
            <a:r>
              <a:rPr lang="cs-CZ" dirty="0"/>
              <a:t> des </a:t>
            </a:r>
            <a:r>
              <a:rPr lang="cs-CZ" dirty="0" err="1"/>
              <a:t>Behemischen</a:t>
            </a:r>
            <a:r>
              <a:rPr lang="cs-CZ" dirty="0"/>
              <a:t> in dem </a:t>
            </a:r>
            <a:r>
              <a:rPr lang="cs-CZ" dirty="0" err="1"/>
              <a:t>eylften</a:t>
            </a:r>
            <a:r>
              <a:rPr lang="cs-CZ" dirty="0"/>
              <a:t> </a:t>
            </a:r>
            <a:r>
              <a:rPr lang="cs-CZ" dirty="0" err="1"/>
              <a:t>iaren</a:t>
            </a:r>
            <a:r>
              <a:rPr lang="cs-CZ" dirty="0"/>
              <a:t>.</a:t>
            </a:r>
          </a:p>
        </p:txBody>
      </p:sp>
    </p:spTree>
    <p:extLst>
      <p:ext uri="{BB962C8B-B14F-4D97-AF65-F5344CB8AC3E}">
        <p14:creationId xmlns:p14="http://schemas.microsoft.com/office/powerpoint/2010/main" val="475771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Převádění dat</a:t>
            </a:r>
          </a:p>
        </p:txBody>
      </p:sp>
      <p:sp>
        <p:nvSpPr>
          <p:cNvPr id="3" name="Zástupný symbol pro obsah 2"/>
          <p:cNvSpPr>
            <a:spLocks noGrp="1"/>
          </p:cNvSpPr>
          <p:nvPr>
            <p:ph idx="1"/>
          </p:nvPr>
        </p:nvSpPr>
        <p:spPr/>
        <p:txBody>
          <a:bodyPr/>
          <a:lstStyle/>
          <a:p>
            <a:pPr algn="just"/>
            <a:r>
              <a:rPr lang="cs-CZ" dirty="0" err="1"/>
              <a:t>Geben</a:t>
            </a:r>
            <a:r>
              <a:rPr lang="cs-CZ" dirty="0"/>
              <a:t> … </a:t>
            </a:r>
            <a:r>
              <a:rPr lang="cs-CZ" dirty="0" err="1"/>
              <a:t>an</a:t>
            </a:r>
            <a:r>
              <a:rPr lang="cs-CZ" dirty="0"/>
              <a:t> </a:t>
            </a:r>
            <a:r>
              <a:rPr lang="cs-CZ" dirty="0" err="1"/>
              <a:t>dinstag</a:t>
            </a:r>
            <a:r>
              <a:rPr lang="cs-CZ" dirty="0"/>
              <a:t> nach dem </a:t>
            </a:r>
            <a:r>
              <a:rPr lang="cs-CZ" dirty="0" err="1"/>
              <a:t>suntag</a:t>
            </a:r>
            <a:r>
              <a:rPr lang="cs-CZ" dirty="0"/>
              <a:t> </a:t>
            </a:r>
            <a:r>
              <a:rPr lang="cs-CZ" dirty="0" err="1"/>
              <a:t>Letare</a:t>
            </a:r>
            <a:r>
              <a:rPr lang="cs-CZ" dirty="0"/>
              <a:t> in der </a:t>
            </a:r>
            <a:r>
              <a:rPr lang="cs-CZ" dirty="0" err="1"/>
              <a:t>vasten</a:t>
            </a:r>
            <a:r>
              <a:rPr lang="cs-CZ" dirty="0"/>
              <a:t>, nach Kristy </a:t>
            </a:r>
            <a:r>
              <a:rPr lang="cs-CZ" dirty="0" err="1"/>
              <a:t>geburde</a:t>
            </a:r>
            <a:r>
              <a:rPr lang="cs-CZ" dirty="0"/>
              <a:t> </a:t>
            </a:r>
            <a:r>
              <a:rPr lang="cs-CZ" dirty="0" err="1"/>
              <a:t>virczehenhundert</a:t>
            </a:r>
            <a:r>
              <a:rPr lang="cs-CZ" dirty="0"/>
              <a:t> </a:t>
            </a:r>
            <a:r>
              <a:rPr lang="cs-CZ" dirty="0" err="1"/>
              <a:t>iar</a:t>
            </a:r>
            <a:r>
              <a:rPr lang="cs-CZ" dirty="0"/>
              <a:t> </a:t>
            </a:r>
            <a:r>
              <a:rPr lang="cs-CZ" dirty="0" err="1"/>
              <a:t>und</a:t>
            </a:r>
            <a:r>
              <a:rPr lang="cs-CZ" dirty="0"/>
              <a:t> </a:t>
            </a:r>
            <a:r>
              <a:rPr lang="cs-CZ" dirty="0" err="1"/>
              <a:t>darnach</a:t>
            </a:r>
            <a:r>
              <a:rPr lang="cs-CZ" dirty="0"/>
              <a:t> in dem </a:t>
            </a:r>
            <a:r>
              <a:rPr lang="cs-CZ" dirty="0" err="1"/>
              <a:t>einsunddriddigistem</a:t>
            </a:r>
            <a:r>
              <a:rPr lang="cs-CZ" dirty="0"/>
              <a:t> </a:t>
            </a:r>
            <a:r>
              <a:rPr lang="cs-CZ" dirty="0" err="1"/>
              <a:t>iare</a:t>
            </a:r>
            <a:r>
              <a:rPr lang="cs-CZ" dirty="0"/>
              <a:t>, </a:t>
            </a:r>
            <a:r>
              <a:rPr lang="cs-CZ" dirty="0" err="1"/>
              <a:t>unser</a:t>
            </a:r>
            <a:r>
              <a:rPr lang="cs-CZ" dirty="0"/>
              <a:t> </a:t>
            </a:r>
            <a:r>
              <a:rPr lang="cs-CZ" dirty="0" err="1"/>
              <a:t>rich</a:t>
            </a:r>
            <a:r>
              <a:rPr lang="cs-CZ" dirty="0"/>
              <a:t> des </a:t>
            </a:r>
            <a:r>
              <a:rPr lang="cs-CZ" dirty="0" err="1"/>
              <a:t>Hungrischen</a:t>
            </a:r>
            <a:r>
              <a:rPr lang="cs-CZ" dirty="0"/>
              <a:t> </a:t>
            </a:r>
            <a:r>
              <a:rPr lang="cs-CZ" dirty="0" err="1"/>
              <a:t>etc</a:t>
            </a:r>
            <a:r>
              <a:rPr lang="cs-CZ" dirty="0"/>
              <a:t>. </a:t>
            </a:r>
            <a:r>
              <a:rPr lang="cs-CZ" dirty="0" err="1"/>
              <a:t>im</a:t>
            </a:r>
            <a:r>
              <a:rPr lang="cs-CZ" dirty="0"/>
              <a:t> </a:t>
            </a:r>
            <a:r>
              <a:rPr lang="cs-CZ" dirty="0" err="1"/>
              <a:t>virundfirczigstem</a:t>
            </a:r>
            <a:r>
              <a:rPr lang="cs-CZ" dirty="0"/>
              <a:t>, des </a:t>
            </a:r>
            <a:r>
              <a:rPr lang="cs-CZ" dirty="0" err="1"/>
              <a:t>Romischen</a:t>
            </a:r>
            <a:r>
              <a:rPr lang="cs-CZ" dirty="0"/>
              <a:t> </a:t>
            </a:r>
            <a:r>
              <a:rPr lang="cs-CZ" dirty="0" err="1"/>
              <a:t>im</a:t>
            </a:r>
            <a:r>
              <a:rPr lang="cs-CZ" dirty="0"/>
              <a:t> </a:t>
            </a:r>
            <a:r>
              <a:rPr lang="cs-CZ" dirty="0" err="1"/>
              <a:t>einundczweinczigistem</a:t>
            </a:r>
            <a:r>
              <a:rPr lang="cs-CZ" dirty="0"/>
              <a:t> </a:t>
            </a:r>
            <a:r>
              <a:rPr lang="cs-CZ" dirty="0" err="1"/>
              <a:t>und</a:t>
            </a:r>
            <a:r>
              <a:rPr lang="cs-CZ" dirty="0"/>
              <a:t> des </a:t>
            </a:r>
            <a:r>
              <a:rPr lang="cs-CZ" dirty="0" err="1"/>
              <a:t>Behemischen</a:t>
            </a:r>
            <a:r>
              <a:rPr lang="cs-CZ" dirty="0"/>
              <a:t> in dem </a:t>
            </a:r>
            <a:r>
              <a:rPr lang="cs-CZ" dirty="0" err="1"/>
              <a:t>eylften</a:t>
            </a:r>
            <a:r>
              <a:rPr lang="cs-CZ" dirty="0"/>
              <a:t> </a:t>
            </a:r>
            <a:r>
              <a:rPr lang="cs-CZ" dirty="0" err="1"/>
              <a:t>iaren</a:t>
            </a:r>
            <a:r>
              <a:rPr lang="cs-CZ" dirty="0"/>
              <a:t>.</a:t>
            </a:r>
          </a:p>
          <a:p>
            <a:pPr algn="just"/>
            <a:endParaRPr lang="cs-CZ" dirty="0"/>
          </a:p>
          <a:p>
            <a:pPr algn="just"/>
            <a:r>
              <a:rPr lang="cs-CZ" dirty="0"/>
              <a:t>13. března 1431</a:t>
            </a:r>
          </a:p>
        </p:txBody>
      </p:sp>
    </p:spTree>
    <p:extLst>
      <p:ext uri="{BB962C8B-B14F-4D97-AF65-F5344CB8AC3E}">
        <p14:creationId xmlns:p14="http://schemas.microsoft.com/office/powerpoint/2010/main" val="2263168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36E029-6416-4860-9FA6-D31A0618F17E}"/>
              </a:ext>
            </a:extLst>
          </p:cNvPr>
          <p:cNvSpPr>
            <a:spLocks noGrp="1"/>
          </p:cNvSpPr>
          <p:nvPr>
            <p:ph type="title"/>
          </p:nvPr>
        </p:nvSpPr>
        <p:spPr/>
        <p:txBody>
          <a:bodyPr/>
          <a:lstStyle/>
          <a:p>
            <a:r>
              <a:rPr lang="cs-CZ" dirty="0"/>
              <a:t>Vývoj kalendáře v Evropě</a:t>
            </a:r>
          </a:p>
        </p:txBody>
      </p:sp>
      <p:sp>
        <p:nvSpPr>
          <p:cNvPr id="3" name="Zástupný obsah 2">
            <a:extLst>
              <a:ext uri="{FF2B5EF4-FFF2-40B4-BE49-F238E27FC236}">
                <a16:creationId xmlns:a16="http://schemas.microsoft.com/office/drawing/2014/main" id="{624D7FDB-EF4D-45AA-B49A-7EB3A8201405}"/>
              </a:ext>
            </a:extLst>
          </p:cNvPr>
          <p:cNvSpPr>
            <a:spLocks noGrp="1"/>
          </p:cNvSpPr>
          <p:nvPr>
            <p:ph idx="1"/>
          </p:nvPr>
        </p:nvSpPr>
        <p:spPr/>
        <p:txBody>
          <a:bodyPr/>
          <a:lstStyle/>
          <a:p>
            <a:pPr algn="just"/>
            <a:r>
              <a:rPr lang="cs-CZ" dirty="0"/>
              <a:t>Kalendář (lat. </a:t>
            </a:r>
            <a:r>
              <a:rPr lang="cs-CZ" dirty="0" err="1"/>
              <a:t>calendarium</a:t>
            </a:r>
            <a:r>
              <a:rPr lang="cs-CZ" dirty="0"/>
              <a:t> → lat. </a:t>
            </a:r>
            <a:r>
              <a:rPr lang="cs-CZ" dirty="0" err="1"/>
              <a:t>calendae</a:t>
            </a:r>
            <a:r>
              <a:rPr lang="cs-CZ" dirty="0"/>
              <a:t> → první den měsíce):</a:t>
            </a:r>
          </a:p>
          <a:p>
            <a:pPr algn="just"/>
            <a:endParaRPr lang="cs-CZ" dirty="0"/>
          </a:p>
          <a:p>
            <a:pPr lvl="1" algn="just"/>
            <a:r>
              <a:rPr lang="cs-CZ" dirty="0"/>
              <a:t>Ucelená soustava dělení času do úseků (dnů, měsíců a roků) na základě pravidelnosti a periodicity přírodních jevů na Zemi i v kosmu (rotace země, oběh Země kolem Slunce, oběh Měsíce kolem Země).</a:t>
            </a:r>
          </a:p>
          <a:p>
            <a:pPr lvl="1" algn="just"/>
            <a:r>
              <a:rPr lang="cs-CZ" dirty="0"/>
              <a:t>Systém pravidel, pomocí nichž lze uvést do souladu občanský rok s astronomickými jednotkami času.</a:t>
            </a:r>
          </a:p>
          <a:p>
            <a:pPr lvl="1" algn="just"/>
            <a:r>
              <a:rPr lang="cs-CZ" dirty="0"/>
              <a:t>Pomůcka znázorňující uspořádání soustavy dělení času a sloužící k orientaci v ní.</a:t>
            </a:r>
          </a:p>
        </p:txBody>
      </p:sp>
    </p:spTree>
    <p:extLst>
      <p:ext uri="{BB962C8B-B14F-4D97-AF65-F5344CB8AC3E}">
        <p14:creationId xmlns:p14="http://schemas.microsoft.com/office/powerpoint/2010/main" val="398833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12E51-2245-4E7C-A8F8-CD642350D451}"/>
              </a:ext>
            </a:extLst>
          </p:cNvPr>
          <p:cNvSpPr>
            <a:spLocks noGrp="1"/>
          </p:cNvSpPr>
          <p:nvPr>
            <p:ph type="title"/>
          </p:nvPr>
        </p:nvSpPr>
        <p:spPr/>
        <p:txBody>
          <a:bodyPr/>
          <a:lstStyle/>
          <a:p>
            <a:r>
              <a:rPr lang="cs-CZ" dirty="0"/>
              <a:t>Vývoj kalendáře v Evropě</a:t>
            </a:r>
          </a:p>
        </p:txBody>
      </p:sp>
      <p:sp>
        <p:nvSpPr>
          <p:cNvPr id="3" name="Zástupný obsah 2">
            <a:extLst>
              <a:ext uri="{FF2B5EF4-FFF2-40B4-BE49-F238E27FC236}">
                <a16:creationId xmlns:a16="http://schemas.microsoft.com/office/drawing/2014/main" id="{7226A5A3-3A6C-42F3-9EAB-E94D07CFE564}"/>
              </a:ext>
            </a:extLst>
          </p:cNvPr>
          <p:cNvSpPr>
            <a:spLocks noGrp="1"/>
          </p:cNvSpPr>
          <p:nvPr>
            <p:ph idx="1"/>
          </p:nvPr>
        </p:nvSpPr>
        <p:spPr>
          <a:xfrm>
            <a:off x="1103312" y="1364776"/>
            <a:ext cx="8946541" cy="4883623"/>
          </a:xfrm>
        </p:spPr>
        <p:txBody>
          <a:bodyPr>
            <a:normAutofit lnSpcReduction="10000"/>
          </a:bodyPr>
          <a:lstStyle/>
          <a:p>
            <a:pPr algn="just"/>
            <a:r>
              <a:rPr lang="cs-CZ" dirty="0"/>
              <a:t>Den – doba, za kterou se Země jedenkrát otočí okolo své osy.</a:t>
            </a:r>
          </a:p>
          <a:p>
            <a:pPr lvl="1" algn="just"/>
            <a:r>
              <a:rPr lang="cs-CZ" dirty="0"/>
              <a:t>Občanský, kalendářní, sluneční den (</a:t>
            </a:r>
            <a:r>
              <a:rPr lang="cs-CZ" i="1" dirty="0" err="1"/>
              <a:t>dies</a:t>
            </a:r>
            <a:r>
              <a:rPr lang="cs-CZ" i="1" dirty="0"/>
              <a:t> </a:t>
            </a:r>
            <a:r>
              <a:rPr lang="cs-CZ" i="1" dirty="0" err="1"/>
              <a:t>solaris</a:t>
            </a:r>
            <a:r>
              <a:rPr lang="cs-CZ" dirty="0"/>
              <a:t>) – časový úsek mezi dvěma průchody Slunce týmž poledníkem.</a:t>
            </a:r>
          </a:p>
          <a:p>
            <a:pPr lvl="1" algn="just"/>
            <a:r>
              <a:rPr lang="cs-CZ" dirty="0"/>
              <a:t>Nejdelší sluneční den je 23. prosince – asi 24h 0min 30s</a:t>
            </a:r>
          </a:p>
          <a:p>
            <a:pPr lvl="1" algn="just"/>
            <a:r>
              <a:rPr lang="cs-CZ" dirty="0"/>
              <a:t>Nejkratší sluneční den je 16. září – 23h 59min 39s</a:t>
            </a:r>
          </a:p>
          <a:p>
            <a:pPr algn="just"/>
            <a:r>
              <a:rPr lang="cs-CZ" dirty="0"/>
              <a:t>Měsíc – fáze měsíce: nov, novoluní → čtvrtě Měsíce → úplněk → čtvrtě Měsíce → nov, novoluní</a:t>
            </a:r>
          </a:p>
          <a:p>
            <a:pPr lvl="1" algn="just"/>
            <a:r>
              <a:rPr lang="cs-CZ" dirty="0"/>
              <a:t>Synodický měsíc – 29d 12h 44min 2,98s středního slunečního času. Základ většiny lunárních kalendářů.</a:t>
            </a:r>
          </a:p>
          <a:p>
            <a:pPr algn="just"/>
            <a:r>
              <a:rPr lang="cs-CZ" dirty="0"/>
              <a:t>Rok – nejdelší časová jednotka, s níž počítají kalendáře.</a:t>
            </a:r>
          </a:p>
          <a:p>
            <a:pPr lvl="1" algn="just"/>
            <a:r>
              <a:rPr lang="cs-CZ" dirty="0"/>
              <a:t>Sluneční rok tropický (astronomický) – doba, která uběhne mezi dvěma průchody Slunce bodem jarní rovnodennosti – 365d 5h 48min 45,5s.</a:t>
            </a:r>
          </a:p>
          <a:p>
            <a:pPr lvl="1" algn="just"/>
            <a:r>
              <a:rPr lang="cs-CZ" dirty="0"/>
              <a:t>Siderický (hvězdný) rok – doba, ze kterou se Slunce při svém zdánlivém pohybu mezi hvězdami po obloze vrátí k téže hvězdě – 365d 6h 9min 34s</a:t>
            </a:r>
          </a:p>
          <a:p>
            <a:pPr lvl="1" algn="just"/>
            <a:endParaRPr lang="cs-CZ" dirty="0"/>
          </a:p>
          <a:p>
            <a:pPr algn="just"/>
            <a:endParaRPr lang="cs-CZ" dirty="0"/>
          </a:p>
        </p:txBody>
      </p:sp>
    </p:spTree>
    <p:extLst>
      <p:ext uri="{BB962C8B-B14F-4D97-AF65-F5344CB8AC3E}">
        <p14:creationId xmlns:p14="http://schemas.microsoft.com/office/powerpoint/2010/main" val="2041234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6E1268-93C0-4FD1-9104-1AB0B6931243}"/>
              </a:ext>
            </a:extLst>
          </p:cNvPr>
          <p:cNvSpPr>
            <a:spLocks noGrp="1"/>
          </p:cNvSpPr>
          <p:nvPr>
            <p:ph type="title"/>
          </p:nvPr>
        </p:nvSpPr>
        <p:spPr/>
        <p:txBody>
          <a:bodyPr/>
          <a:lstStyle/>
          <a:p>
            <a:r>
              <a:rPr lang="cs-CZ" dirty="0"/>
              <a:t>Lunární kalendář</a:t>
            </a:r>
          </a:p>
        </p:txBody>
      </p:sp>
      <p:sp>
        <p:nvSpPr>
          <p:cNvPr id="3" name="Zástupný obsah 2">
            <a:extLst>
              <a:ext uri="{FF2B5EF4-FFF2-40B4-BE49-F238E27FC236}">
                <a16:creationId xmlns:a16="http://schemas.microsoft.com/office/drawing/2014/main" id="{642DFF7F-DCE8-4552-8C21-F1E4B3B1902A}"/>
              </a:ext>
            </a:extLst>
          </p:cNvPr>
          <p:cNvSpPr>
            <a:spLocks noGrp="1"/>
          </p:cNvSpPr>
          <p:nvPr>
            <p:ph idx="1"/>
          </p:nvPr>
        </p:nvSpPr>
        <p:spPr/>
        <p:txBody>
          <a:bodyPr/>
          <a:lstStyle/>
          <a:p>
            <a:r>
              <a:rPr lang="cs-CZ" dirty="0"/>
              <a:t>Dvanáct synodických měsíců (29d 12h 44min 2,98s) – lunární rok.</a:t>
            </a:r>
          </a:p>
          <a:p>
            <a:endParaRPr lang="cs-CZ" dirty="0"/>
          </a:p>
          <a:p>
            <a:r>
              <a:rPr lang="cs-CZ" dirty="0"/>
              <a:t>Měsíce o 29, resp. 30 dnech.</a:t>
            </a:r>
          </a:p>
          <a:p>
            <a:endParaRPr lang="cs-CZ" dirty="0"/>
          </a:p>
          <a:p>
            <a:r>
              <a:rPr lang="cs-CZ" dirty="0"/>
              <a:t>Začátek o novoluní.</a:t>
            </a:r>
          </a:p>
          <a:p>
            <a:endParaRPr lang="cs-CZ" dirty="0"/>
          </a:p>
          <a:p>
            <a:r>
              <a:rPr lang="cs-CZ" dirty="0"/>
              <a:t>Lunární rok měl 354 nebo 355 dnů.</a:t>
            </a:r>
          </a:p>
          <a:p>
            <a:endParaRPr lang="cs-CZ" dirty="0"/>
          </a:p>
          <a:p>
            <a:r>
              <a:rPr lang="cs-CZ" dirty="0"/>
              <a:t>11 dnů kratší než sluneční rok – za 32 sluneční roky uplynou 33 roky lunární.</a:t>
            </a:r>
          </a:p>
        </p:txBody>
      </p:sp>
    </p:spTree>
    <p:extLst>
      <p:ext uri="{BB962C8B-B14F-4D97-AF65-F5344CB8AC3E}">
        <p14:creationId xmlns:p14="http://schemas.microsoft.com/office/powerpoint/2010/main" val="3924919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320B55-4DB7-44CA-9282-C450A3EA51D2}"/>
              </a:ext>
            </a:extLst>
          </p:cNvPr>
          <p:cNvSpPr>
            <a:spLocks noGrp="1"/>
          </p:cNvSpPr>
          <p:nvPr>
            <p:ph type="title"/>
          </p:nvPr>
        </p:nvSpPr>
        <p:spPr/>
        <p:txBody>
          <a:bodyPr/>
          <a:lstStyle/>
          <a:p>
            <a:r>
              <a:rPr lang="cs-CZ" dirty="0"/>
              <a:t>Lunisolární kalendář</a:t>
            </a:r>
          </a:p>
        </p:txBody>
      </p:sp>
      <p:sp>
        <p:nvSpPr>
          <p:cNvPr id="3" name="Zástupný obsah 2">
            <a:extLst>
              <a:ext uri="{FF2B5EF4-FFF2-40B4-BE49-F238E27FC236}">
                <a16:creationId xmlns:a16="http://schemas.microsoft.com/office/drawing/2014/main" id="{2070E26D-3344-43E5-888B-2FF8C6E41662}"/>
              </a:ext>
            </a:extLst>
          </p:cNvPr>
          <p:cNvSpPr>
            <a:spLocks noGrp="1"/>
          </p:cNvSpPr>
          <p:nvPr>
            <p:ph idx="1"/>
          </p:nvPr>
        </p:nvSpPr>
        <p:spPr/>
        <p:txBody>
          <a:bodyPr/>
          <a:lstStyle/>
          <a:p>
            <a:pPr algn="just"/>
            <a:r>
              <a:rPr lang="cs-CZ" dirty="0"/>
              <a:t>Základem je synodický měsíc, ale délka roku je upravena tak, aby jednotlivá období kalendářního roku nastávala vždy ve stejné roční době.</a:t>
            </a:r>
          </a:p>
          <a:p>
            <a:pPr algn="just"/>
            <a:endParaRPr lang="cs-CZ" dirty="0"/>
          </a:p>
          <a:p>
            <a:pPr algn="just"/>
            <a:r>
              <a:rPr lang="cs-CZ" dirty="0"/>
              <a:t>Měsíce o 29, resp. 30 dnech.</a:t>
            </a:r>
          </a:p>
          <a:p>
            <a:pPr algn="just"/>
            <a:endParaRPr lang="cs-CZ" dirty="0"/>
          </a:p>
          <a:p>
            <a:pPr algn="just"/>
            <a:r>
              <a:rPr lang="cs-CZ" dirty="0"/>
              <a:t>Vkládáním přestupného (třináctého) měsíce je délka roku přizpůsobena délce roku  slunečního.</a:t>
            </a:r>
          </a:p>
          <a:p>
            <a:pPr algn="just"/>
            <a:endParaRPr lang="cs-CZ" dirty="0"/>
          </a:p>
          <a:p>
            <a:pPr algn="just"/>
            <a:r>
              <a:rPr lang="cs-CZ" dirty="0"/>
              <a:t>Babylónie, Židé, Řekové, Keltové, Římané.</a:t>
            </a:r>
          </a:p>
        </p:txBody>
      </p:sp>
    </p:spTree>
    <p:extLst>
      <p:ext uri="{BB962C8B-B14F-4D97-AF65-F5344CB8AC3E}">
        <p14:creationId xmlns:p14="http://schemas.microsoft.com/office/powerpoint/2010/main" val="3983029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320B55-4DB7-44CA-9282-C450A3EA51D2}"/>
              </a:ext>
            </a:extLst>
          </p:cNvPr>
          <p:cNvSpPr>
            <a:spLocks noGrp="1"/>
          </p:cNvSpPr>
          <p:nvPr>
            <p:ph type="title"/>
          </p:nvPr>
        </p:nvSpPr>
        <p:spPr/>
        <p:txBody>
          <a:bodyPr/>
          <a:lstStyle/>
          <a:p>
            <a:r>
              <a:rPr lang="cs-CZ" dirty="0"/>
              <a:t>Sluneční (solární) kalendář</a:t>
            </a:r>
          </a:p>
        </p:txBody>
      </p:sp>
      <p:sp>
        <p:nvSpPr>
          <p:cNvPr id="3" name="Zástupný obsah 2">
            <a:extLst>
              <a:ext uri="{FF2B5EF4-FFF2-40B4-BE49-F238E27FC236}">
                <a16:creationId xmlns:a16="http://schemas.microsoft.com/office/drawing/2014/main" id="{2070E26D-3344-43E5-888B-2FF8C6E41662}"/>
              </a:ext>
            </a:extLst>
          </p:cNvPr>
          <p:cNvSpPr>
            <a:spLocks noGrp="1"/>
          </p:cNvSpPr>
          <p:nvPr>
            <p:ph idx="1"/>
          </p:nvPr>
        </p:nvSpPr>
        <p:spPr/>
        <p:txBody>
          <a:bodyPr/>
          <a:lstStyle/>
          <a:p>
            <a:pPr algn="just"/>
            <a:r>
              <a:rPr lang="cs-CZ" dirty="0"/>
              <a:t>Do souladu jsou uvedeny pouze dny s tropickým slunečním rokem, na oběh Měsíce okolo Země není brán ohled.</a:t>
            </a:r>
          </a:p>
          <a:p>
            <a:pPr algn="just"/>
            <a:endParaRPr lang="cs-CZ" dirty="0"/>
          </a:p>
          <a:p>
            <a:pPr algn="just"/>
            <a:r>
              <a:rPr lang="cs-CZ" dirty="0"/>
              <a:t>Vznikl pravděpodobně v Egyptě – rok měl 365 dnů. Necelou čtvrtinu dne, o níž je tropický rok delší, nebrali v úvahu. Čtyři roční období.</a:t>
            </a:r>
          </a:p>
        </p:txBody>
      </p:sp>
    </p:spTree>
    <p:extLst>
      <p:ext uri="{BB962C8B-B14F-4D97-AF65-F5344CB8AC3E}">
        <p14:creationId xmlns:p14="http://schemas.microsoft.com/office/powerpoint/2010/main" val="1521213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66</TotalTime>
  <Words>3121</Words>
  <Application>Microsoft Office PowerPoint</Application>
  <PresentationFormat>Širokoúhlá obrazovka</PresentationFormat>
  <Paragraphs>307</Paragraphs>
  <Slides>49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49</vt:i4>
      </vt:variant>
    </vt:vector>
  </HeadingPairs>
  <TitlesOfParts>
    <vt:vector size="53" baseType="lpstr">
      <vt:lpstr>Arial</vt:lpstr>
      <vt:lpstr>Century Gothic</vt:lpstr>
      <vt:lpstr>Wingdings 3</vt:lpstr>
      <vt:lpstr>Ion</vt:lpstr>
      <vt:lpstr>Chronologie</vt:lpstr>
      <vt:lpstr>Pojem</vt:lpstr>
      <vt:lpstr>Definice</vt:lpstr>
      <vt:lpstr>Funkce chronologie</vt:lpstr>
      <vt:lpstr>Vývoj kalendáře v Evropě</vt:lpstr>
      <vt:lpstr>Vývoj kalendáře v Evropě</vt:lpstr>
      <vt:lpstr>Lunární kalendář</vt:lpstr>
      <vt:lpstr>Lunisolární kalendář</vt:lpstr>
      <vt:lpstr>Sluneční (solární) kalendář</vt:lpstr>
      <vt:lpstr>Juliánský kalednář</vt:lpstr>
      <vt:lpstr>Křesťanský juliánský kalendář</vt:lpstr>
      <vt:lpstr>Křesťanský juliánský kalendář</vt:lpstr>
      <vt:lpstr>Kritika křesťanského kalendáře</vt:lpstr>
      <vt:lpstr>Gregoriánská reforma kalendáře</vt:lpstr>
      <vt:lpstr>Přijetí gregoriánské reformy</vt:lpstr>
      <vt:lpstr>Reformované kalendáře</vt:lpstr>
      <vt:lpstr>Církevní svátky</vt:lpstr>
      <vt:lpstr>Církevní liturgický rok</vt:lpstr>
      <vt:lpstr>Církevní liturgický rok</vt:lpstr>
      <vt:lpstr>Církevní liturgický rok</vt:lpstr>
      <vt:lpstr>Velikonoce a pomůcky k určování data velikonoc</vt:lpstr>
      <vt:lpstr>Pomůcky ke zjištění dat velikonočních nedělí</vt:lpstr>
      <vt:lpstr>Pomůcky ke zjištění dat velikonočních nedělí</vt:lpstr>
      <vt:lpstr>Části roku</vt:lpstr>
      <vt:lpstr>Týden</vt:lpstr>
      <vt:lpstr>Dělení dne (středověk)</vt:lpstr>
      <vt:lpstr>Přístroje měřící čas</vt:lpstr>
      <vt:lpstr>Světový čas</vt:lpstr>
      <vt:lpstr>Způsoby datování</vt:lpstr>
      <vt:lpstr>Éry</vt:lpstr>
      <vt:lpstr>Letopočty od stvoření světa</vt:lpstr>
      <vt:lpstr>Křesťanský letopočet  </vt:lpstr>
      <vt:lpstr>Křesťanský letopočet  </vt:lpstr>
      <vt:lpstr>Začátky roků</vt:lpstr>
      <vt:lpstr>Označovaní dní</vt:lpstr>
      <vt:lpstr>Grotefend online</vt:lpstr>
      <vt:lpstr>Doporučená literatura</vt:lpstr>
      <vt:lpstr>Převádění dat</vt:lpstr>
      <vt:lpstr>Převádění dat</vt:lpstr>
      <vt:lpstr>Převádění dat</vt:lpstr>
      <vt:lpstr>Převádění dat</vt:lpstr>
      <vt:lpstr>Převádění dat</vt:lpstr>
      <vt:lpstr>Převádění dat</vt:lpstr>
      <vt:lpstr>Převádění dat</vt:lpstr>
      <vt:lpstr>Převádění dat</vt:lpstr>
      <vt:lpstr>Převádění dat</vt:lpstr>
      <vt:lpstr>Převádění dat</vt:lpstr>
      <vt:lpstr>Převádění dat</vt:lpstr>
      <vt:lpstr>Převádění dat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Chronologie</dc:title>
  <dc:creator>Přemysl Bar</dc:creator>
  <cp:lastModifiedBy>Přemysl Bar</cp:lastModifiedBy>
  <cp:revision>9</cp:revision>
  <dcterms:created xsi:type="dcterms:W3CDTF">2021-11-22T15:42:18Z</dcterms:created>
  <dcterms:modified xsi:type="dcterms:W3CDTF">2021-12-09T16:02:35Z</dcterms:modified>
</cp:coreProperties>
</file>