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80" r:id="rId5"/>
    <p:sldId id="279" r:id="rId6"/>
    <p:sldId id="260" r:id="rId7"/>
    <p:sldId id="269" r:id="rId8"/>
    <p:sldId id="270" r:id="rId9"/>
    <p:sldId id="275" r:id="rId10"/>
    <p:sldId id="276" r:id="rId11"/>
    <p:sldId id="278" r:id="rId12"/>
    <p:sldId id="277" r:id="rId13"/>
    <p:sldId id="271" r:id="rId14"/>
    <p:sldId id="262" r:id="rId15"/>
    <p:sldId id="272" r:id="rId16"/>
    <p:sldId id="274" r:id="rId17"/>
    <p:sldId id="273" r:id="rId18"/>
    <p:sldId id="268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3399FF"/>
    <a:srgbClr val="FF9966"/>
    <a:srgbClr val="FF99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uše Juříčková" userId="6a8a6e1c9c1bf582" providerId="LiveId" clId="{36234883-E427-4EE5-B9F3-E95E34B7D6E5}"/>
    <pc:docChg chg="addSld delSld modSld">
      <pc:chgData name="Miluše Juříčková" userId="6a8a6e1c9c1bf582" providerId="LiveId" clId="{36234883-E427-4EE5-B9F3-E95E34B7D6E5}" dt="2021-11-28T12:00:46.434" v="176" actId="14100"/>
      <pc:docMkLst>
        <pc:docMk/>
      </pc:docMkLst>
      <pc:sldChg chg="del">
        <pc:chgData name="Miluše Juříčková" userId="6a8a6e1c9c1bf582" providerId="LiveId" clId="{36234883-E427-4EE5-B9F3-E95E34B7D6E5}" dt="2021-11-28T11:52:57.599" v="155" actId="2696"/>
        <pc:sldMkLst>
          <pc:docMk/>
          <pc:sldMk cId="1770109619" sldId="259"/>
        </pc:sldMkLst>
      </pc:sldChg>
      <pc:sldChg chg="modSp mod">
        <pc:chgData name="Miluše Juříčková" userId="6a8a6e1c9c1bf582" providerId="LiveId" clId="{36234883-E427-4EE5-B9F3-E95E34B7D6E5}" dt="2021-11-28T11:54:33.210" v="158" actId="1076"/>
        <pc:sldMkLst>
          <pc:docMk/>
          <pc:sldMk cId="1171781946" sldId="260"/>
        </pc:sldMkLst>
        <pc:graphicFrameChg chg="mod">
          <ac:chgData name="Miluše Juříčková" userId="6a8a6e1c9c1bf582" providerId="LiveId" clId="{36234883-E427-4EE5-B9F3-E95E34B7D6E5}" dt="2021-11-28T11:54:33.210" v="158" actId="1076"/>
          <ac:graphicFrameMkLst>
            <pc:docMk/>
            <pc:sldMk cId="1171781946" sldId="260"/>
            <ac:graphicFrameMk id="2" creationId="{00000000-0000-0000-0000-000000000000}"/>
          </ac:graphicFrameMkLst>
        </pc:graphicFrameChg>
        <pc:picChg chg="mod">
          <ac:chgData name="Miluše Juříčková" userId="6a8a6e1c9c1bf582" providerId="LiveId" clId="{36234883-E427-4EE5-B9F3-E95E34B7D6E5}" dt="2021-11-28T11:54:25.988" v="156" actId="1076"/>
          <ac:picMkLst>
            <pc:docMk/>
            <pc:sldMk cId="1171781946" sldId="260"/>
            <ac:picMk id="4" creationId="{41059364-30A4-4B99-ABED-F8CDDA6BD366}"/>
          </ac:picMkLst>
        </pc:picChg>
      </pc:sldChg>
      <pc:sldChg chg="addSp modSp">
        <pc:chgData name="Miluše Juříčková" userId="6a8a6e1c9c1bf582" providerId="LiveId" clId="{36234883-E427-4EE5-B9F3-E95E34B7D6E5}" dt="2021-11-28T11:52:05.227" v="154" actId="1076"/>
        <pc:sldMkLst>
          <pc:docMk/>
          <pc:sldMk cId="1473268174" sldId="271"/>
        </pc:sldMkLst>
        <pc:picChg chg="add mod">
          <ac:chgData name="Miluše Juříčková" userId="6a8a6e1c9c1bf582" providerId="LiveId" clId="{36234883-E427-4EE5-B9F3-E95E34B7D6E5}" dt="2021-11-28T11:51:04.960" v="151" actId="1076"/>
          <ac:picMkLst>
            <pc:docMk/>
            <pc:sldMk cId="1473268174" sldId="271"/>
            <ac:picMk id="6146" creationId="{69997A9E-C56B-4D96-8964-C7DD13645CEA}"/>
          </ac:picMkLst>
        </pc:picChg>
        <pc:picChg chg="add mod">
          <ac:chgData name="Miluše Juříčková" userId="6a8a6e1c9c1bf582" providerId="LiveId" clId="{36234883-E427-4EE5-B9F3-E95E34B7D6E5}" dt="2021-11-28T11:52:05.227" v="154" actId="1076"/>
          <ac:picMkLst>
            <pc:docMk/>
            <pc:sldMk cId="1473268174" sldId="271"/>
            <ac:picMk id="6148" creationId="{1B2579A2-A45A-4F56-ACDC-B5619F487017}"/>
          </ac:picMkLst>
        </pc:picChg>
      </pc:sldChg>
      <pc:sldChg chg="modSp mod">
        <pc:chgData name="Miluše Juříčková" userId="6a8a6e1c9c1bf582" providerId="LiveId" clId="{36234883-E427-4EE5-B9F3-E95E34B7D6E5}" dt="2021-11-28T11:54:59.737" v="159" actId="404"/>
        <pc:sldMkLst>
          <pc:docMk/>
          <pc:sldMk cId="3518416627" sldId="275"/>
        </pc:sldMkLst>
        <pc:spChg chg="mod">
          <ac:chgData name="Miluše Juříčková" userId="6a8a6e1c9c1bf582" providerId="LiveId" clId="{36234883-E427-4EE5-B9F3-E95E34B7D6E5}" dt="2021-11-28T11:54:59.737" v="159" actId="404"/>
          <ac:spMkLst>
            <pc:docMk/>
            <pc:sldMk cId="3518416627" sldId="275"/>
            <ac:spMk id="3" creationId="{DB6F4500-327D-4C95-94DF-B843D0A64149}"/>
          </ac:spMkLst>
        </pc:spChg>
      </pc:sldChg>
      <pc:sldChg chg="addSp modSp new">
        <pc:chgData name="Miluše Juříčková" userId="6a8a6e1c9c1bf582" providerId="LiveId" clId="{36234883-E427-4EE5-B9F3-E95E34B7D6E5}" dt="2021-11-28T12:00:46.434" v="176" actId="14100"/>
        <pc:sldMkLst>
          <pc:docMk/>
          <pc:sldMk cId="3222711367" sldId="280"/>
        </pc:sldMkLst>
        <pc:picChg chg="add mod">
          <ac:chgData name="Miluše Juříčková" userId="6a8a6e1c9c1bf582" providerId="LiveId" clId="{36234883-E427-4EE5-B9F3-E95E34B7D6E5}" dt="2021-11-28T11:39:18.199" v="2" actId="1076"/>
          <ac:picMkLst>
            <pc:docMk/>
            <pc:sldMk cId="3222711367" sldId="280"/>
            <ac:picMk id="5122" creationId="{D8AE3AD4-1DED-4C7D-ADD2-A1AE6EF9FF18}"/>
          </ac:picMkLst>
        </pc:picChg>
        <pc:picChg chg="add mod">
          <ac:chgData name="Miluše Juříčková" userId="6a8a6e1c9c1bf582" providerId="LiveId" clId="{36234883-E427-4EE5-B9F3-E95E34B7D6E5}" dt="2021-11-28T12:00:46.434" v="176" actId="14100"/>
          <ac:picMkLst>
            <pc:docMk/>
            <pc:sldMk cId="3222711367" sldId="280"/>
            <ac:picMk id="5124" creationId="{A11E02B9-539B-41B9-9369-58A6B4361D9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50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22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83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16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12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81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78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65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68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98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4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C5B93-D017-4AE9-A0F9-FBF287D115DC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30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biofest.cz/filmy-2019/aniara-836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tridlindgren.com/sv/astrid-lindgr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rzePp6WJg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ŠVÉDSKÁ LITERATURA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Nobelova cena</a:t>
            </a:r>
            <a:endParaRPr lang="nb-NO" sz="4000" dirty="0">
              <a:solidFill>
                <a:srgbClr val="FF0000"/>
              </a:solidFill>
            </a:endParaRPr>
          </a:p>
          <a:p>
            <a:r>
              <a:rPr lang="cs-CZ" sz="4000" dirty="0">
                <a:solidFill>
                  <a:srgbClr val="00B050"/>
                </a:solidFill>
              </a:rPr>
              <a:t>Tomas </a:t>
            </a:r>
            <a:r>
              <a:rPr lang="nb-NO" sz="4000" dirty="0">
                <a:solidFill>
                  <a:srgbClr val="00B050"/>
                </a:solidFill>
              </a:rPr>
              <a:t>Transtr</a:t>
            </a:r>
            <a:r>
              <a:rPr lang="de-DE" sz="4000" dirty="0" err="1">
                <a:solidFill>
                  <a:srgbClr val="00B050"/>
                </a:solidFill>
              </a:rPr>
              <a:t>ömer</a:t>
            </a:r>
            <a:endParaRPr lang="cs-CZ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41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FF1D2D-9983-4349-A870-8566E6F7192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P</a:t>
            </a:r>
            <a:r>
              <a:rPr lang="de-DE" dirty="0" err="1"/>
              <a:t>är</a:t>
            </a:r>
            <a:r>
              <a:rPr lang="de-DE" dirty="0"/>
              <a:t> Lagerkvist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7B017B-23E0-4892-BF29-64BC47CE8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Nobelova cena 1951</a:t>
            </a:r>
          </a:p>
          <a:p>
            <a:r>
              <a:rPr lang="cs-CZ" i="1" dirty="0"/>
              <a:t>Kat</a:t>
            </a:r>
            <a:r>
              <a:rPr lang="de-DE" dirty="0"/>
              <a:t> 1933</a:t>
            </a:r>
            <a:endParaRPr lang="cs-CZ" dirty="0"/>
          </a:p>
          <a:p>
            <a:r>
              <a:rPr lang="cs-CZ" i="1" dirty="0"/>
              <a:t>Trpaslík</a:t>
            </a:r>
            <a:r>
              <a:rPr lang="de-DE" dirty="0"/>
              <a:t> 1944</a:t>
            </a:r>
            <a:endParaRPr lang="cs-CZ" dirty="0"/>
          </a:p>
          <a:p>
            <a:endParaRPr lang="de-DE" dirty="0"/>
          </a:p>
          <a:p>
            <a:r>
              <a:rPr lang="cs-CZ" i="1" dirty="0"/>
              <a:t>Barabáš</a:t>
            </a:r>
            <a:r>
              <a:rPr lang="de-DE" dirty="0"/>
              <a:t> 1950</a:t>
            </a:r>
            <a:endParaRPr lang="cs-CZ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47D30453-628F-407F-8148-DD22E79A9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19050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42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6D3976D-5BFE-4F76-B507-545FF7F24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0"/>
            <a:ext cx="4956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160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47328E-1423-4A23-8CEA-4E219A3A63D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de-DE" dirty="0"/>
              <a:t>Selma LAGERLÖFOVÁ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B0435A-243B-4450-A13F-13035DA18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1858 - 1940</a:t>
            </a:r>
          </a:p>
          <a:p>
            <a:r>
              <a:rPr lang="cs-CZ" dirty="0"/>
              <a:t>1907 čestný doktorát na univerzitě v Uppsale</a:t>
            </a:r>
          </a:p>
          <a:p>
            <a:r>
              <a:rPr lang="cs-CZ" dirty="0"/>
              <a:t>1909</a:t>
            </a:r>
            <a:r>
              <a:rPr lang="de-DE" dirty="0"/>
              <a:t> </a:t>
            </a:r>
            <a:r>
              <a:rPr lang="de-DE" dirty="0" err="1"/>
              <a:t>Nobelova</a:t>
            </a:r>
            <a:r>
              <a:rPr lang="de-DE" dirty="0"/>
              <a:t> </a:t>
            </a:r>
            <a:r>
              <a:rPr lang="de-DE" dirty="0" err="1"/>
              <a:t>cena</a:t>
            </a:r>
            <a:endParaRPr lang="cs-CZ" dirty="0"/>
          </a:p>
          <a:p>
            <a:r>
              <a:rPr lang="de-DE" i="1" dirty="0"/>
              <a:t>Gösta Berling </a:t>
            </a:r>
            <a:r>
              <a:rPr lang="cs-CZ" i="1" dirty="0"/>
              <a:t>(</a:t>
            </a:r>
            <a:r>
              <a:rPr lang="de-DE" dirty="0"/>
              <a:t>1891</a:t>
            </a:r>
            <a:r>
              <a:rPr lang="cs-CZ" dirty="0"/>
              <a:t>)</a:t>
            </a:r>
            <a:endParaRPr lang="de-DE" dirty="0"/>
          </a:p>
          <a:p>
            <a:r>
              <a:rPr lang="de-DE" i="1" dirty="0" err="1"/>
              <a:t>Podivuhodn</a:t>
            </a:r>
            <a:r>
              <a:rPr lang="cs-CZ" i="1" dirty="0"/>
              <a:t>á cesta </a:t>
            </a:r>
            <a:r>
              <a:rPr lang="cs-CZ" i="1" dirty="0" err="1"/>
              <a:t>Nilse</a:t>
            </a:r>
            <a:r>
              <a:rPr lang="cs-CZ" i="1" dirty="0"/>
              <a:t> </a:t>
            </a:r>
            <a:r>
              <a:rPr lang="cs-CZ" i="1" dirty="0" err="1"/>
              <a:t>Holgerssona</a:t>
            </a:r>
            <a:r>
              <a:rPr lang="cs-CZ" i="1" dirty="0"/>
              <a:t> Švédskem </a:t>
            </a:r>
            <a:r>
              <a:rPr lang="cs-CZ" dirty="0"/>
              <a:t>(1906-7)</a:t>
            </a:r>
          </a:p>
        </p:txBody>
      </p:sp>
    </p:spTree>
    <p:extLst>
      <p:ext uri="{BB962C8B-B14F-4D97-AF65-F5344CB8AC3E}">
        <p14:creationId xmlns:p14="http://schemas.microsoft.com/office/powerpoint/2010/main" val="259935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C10CFF-F894-4596-B127-CDFF868AEB4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r>
              <a:rPr lang="cs-CZ" dirty="0"/>
              <a:t>1974!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C074DA-0E89-4FA6-9B4E-B33AB3B44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Eyvind</a:t>
            </a:r>
            <a:r>
              <a:rPr lang="cs-CZ" dirty="0"/>
              <a:t> Johnson (1900 – 1976)</a:t>
            </a:r>
          </a:p>
          <a:p>
            <a:r>
              <a:rPr lang="cs-CZ" dirty="0"/>
              <a:t>Harry </a:t>
            </a:r>
            <a:r>
              <a:rPr lang="cs-CZ" dirty="0" err="1"/>
              <a:t>Martinson</a:t>
            </a:r>
            <a:r>
              <a:rPr lang="cs-CZ" dirty="0"/>
              <a:t> (1904 – 1978)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9997A9E-C56B-4D96-8964-C7DD13645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14455"/>
            <a:ext cx="2150819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omeless Celebrity Harry Martinson">
            <a:extLst>
              <a:ext uri="{FF2B5EF4-FFF2-40B4-BE49-F238E27FC236}">
                <a16:creationId xmlns:a16="http://schemas.microsoft.com/office/drawing/2014/main" id="{1B2579A2-A45A-4F56-ACDC-B5619F487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52" y="3087705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268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err="1"/>
              <a:t>Harry</a:t>
            </a:r>
            <a:r>
              <a:rPr lang="cs-CZ" dirty="0"/>
              <a:t> </a:t>
            </a:r>
            <a:r>
              <a:rPr lang="cs-CZ" dirty="0" err="1"/>
              <a:t>Martinson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ANIARA (1956)</a:t>
            </a:r>
          </a:p>
          <a:p>
            <a:r>
              <a:rPr lang="sv-SE" i="1" dirty="0"/>
              <a:t>Aniara. En revy om människan i tid och rum</a:t>
            </a:r>
            <a:endParaRPr lang="cs-CZ" i="1" dirty="0"/>
          </a:p>
          <a:p>
            <a:r>
              <a:rPr lang="cs-CZ" dirty="0"/>
              <a:t>(veršovaný epos - 103 částí)</a:t>
            </a:r>
          </a:p>
          <a:p>
            <a:r>
              <a:rPr lang="cs-CZ" dirty="0"/>
              <a:t>zfilmováno 2018</a:t>
            </a:r>
          </a:p>
          <a:p>
            <a:r>
              <a:rPr lang="cs-CZ" dirty="0">
                <a:hlinkClick r:id="rId2"/>
              </a:rPr>
              <a:t>https://www.febiofest.cz/filmy-2019/aniara-836f</a:t>
            </a:r>
            <a:endParaRPr lang="cs-CZ" dirty="0"/>
          </a:p>
          <a:p>
            <a:r>
              <a:rPr lang="cs-CZ" dirty="0"/>
              <a:t>Opera: https://cs.wikipedia.org/wiki/</a:t>
            </a:r>
            <a:r>
              <a:rPr lang="cs-CZ" dirty="0" err="1"/>
              <a:t>Aniara</a:t>
            </a:r>
            <a:r>
              <a:rPr lang="cs-CZ" dirty="0"/>
              <a:t>_(opera)</a:t>
            </a:r>
          </a:p>
        </p:txBody>
      </p:sp>
    </p:spTree>
    <p:extLst>
      <p:ext uri="{BB962C8B-B14F-4D97-AF65-F5344CB8AC3E}">
        <p14:creationId xmlns:p14="http://schemas.microsoft.com/office/powerpoint/2010/main" val="2117382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3C0EBD-0234-416E-8B8E-ED221AB2D63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dirty="0"/>
              <a:t>nedostal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2F2770-1F60-440B-B453-27558DC0A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August </a:t>
            </a:r>
            <a:r>
              <a:rPr lang="cs-CZ" dirty="0" err="1"/>
              <a:t>Strindberg</a:t>
            </a:r>
            <a:r>
              <a:rPr lang="cs-CZ" dirty="0"/>
              <a:t> (1849 – 1912)</a:t>
            </a:r>
          </a:p>
          <a:p>
            <a:r>
              <a:rPr lang="cs-CZ" dirty="0"/>
              <a:t>Romanopisec</a:t>
            </a:r>
          </a:p>
          <a:p>
            <a:r>
              <a:rPr lang="cs-CZ" i="1" dirty="0"/>
              <a:t>Červený pokoj </a:t>
            </a:r>
            <a:r>
              <a:rPr lang="cs-CZ" dirty="0"/>
              <a:t>(1879, jako první moderní dílo </a:t>
            </a:r>
            <a:r>
              <a:rPr lang="cs-CZ" dirty="0" err="1"/>
              <a:t>šv</a:t>
            </a:r>
            <a:r>
              <a:rPr lang="cs-CZ" dirty="0"/>
              <a:t>. lit.)</a:t>
            </a:r>
          </a:p>
          <a:p>
            <a:r>
              <a:rPr lang="cs-CZ" dirty="0"/>
              <a:t>Dramatik (historická, ale i </a:t>
            </a:r>
            <a:r>
              <a:rPr lang="cs-CZ" i="1" dirty="0"/>
              <a:t>Slečna Julie</a:t>
            </a:r>
            <a:r>
              <a:rPr lang="cs-CZ" dirty="0"/>
              <a:t>)</a:t>
            </a:r>
          </a:p>
          <a:p>
            <a:r>
              <a:rPr lang="cs-CZ" dirty="0"/>
              <a:t>Básník, esejista</a:t>
            </a:r>
          </a:p>
          <a:p>
            <a:r>
              <a:rPr lang="cs-CZ" dirty="0"/>
              <a:t>Literární expresionismus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894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B7D7A9A-1CAE-48FB-95DB-5EF787654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266700"/>
            <a:ext cx="41719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61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📗 Studentka, čili, Novostavba | August Strindberg 1922">
            <a:extLst>
              <a:ext uri="{FF2B5EF4-FFF2-40B4-BE49-F238E27FC236}">
                <a16:creationId xmlns:a16="http://schemas.microsoft.com/office/drawing/2014/main" id="{38DAD16E-F818-4254-B8E5-409D307BE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33388"/>
            <a:ext cx="8362950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593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dirty="0"/>
              <a:t>A co dětská literatura?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Astrid Lindgrenová</a:t>
            </a:r>
          </a:p>
          <a:p>
            <a:r>
              <a:rPr lang="cs-CZ" dirty="0">
                <a:hlinkClick r:id="rId2"/>
              </a:rPr>
              <a:t>https://www.astridlindgren.com/sv/astrid-lindgren</a:t>
            </a:r>
            <a:endParaRPr lang="cs-CZ" dirty="0"/>
          </a:p>
          <a:p>
            <a:endParaRPr lang="cs-CZ" dirty="0"/>
          </a:p>
          <a:p>
            <a:r>
              <a:rPr lang="cs-CZ" dirty="0"/>
              <a:t>+</a:t>
            </a:r>
          </a:p>
          <a:p>
            <a:r>
              <a:rPr lang="cs-CZ" dirty="0" err="1">
                <a:solidFill>
                  <a:srgbClr val="FF0000"/>
                </a:solidFill>
              </a:rPr>
              <a:t>Tove</a:t>
            </a:r>
            <a:r>
              <a:rPr lang="cs-CZ" dirty="0">
                <a:solidFill>
                  <a:srgbClr val="FF0000"/>
                </a:solidFill>
              </a:rPr>
              <a:t> Janssonová</a:t>
            </a:r>
          </a:p>
          <a:p>
            <a:r>
              <a:rPr lang="cs-CZ" dirty="0"/>
              <a:t>https://ct24.ceskatelevize.cz/kultura/2890688-muminci-nejsou-jen-knizky-pro-deti-janssonova-do-nich-ukryla-strach-z-valky-i</a:t>
            </a:r>
          </a:p>
        </p:txBody>
      </p:sp>
    </p:spTree>
    <p:extLst>
      <p:ext uri="{BB962C8B-B14F-4D97-AF65-F5344CB8AC3E}">
        <p14:creationId xmlns:p14="http://schemas.microsoft.com/office/powerpoint/2010/main" val="83331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947472"/>
              </p:ext>
            </p:extLst>
          </p:nvPr>
        </p:nvGraphicFramePr>
        <p:xfrm>
          <a:off x="755565" y="1556792"/>
          <a:ext cx="8018600" cy="45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6142595" imgH="2956779" progId="Word.Document.12">
                  <p:embed/>
                </p:oleObj>
              </mc:Choice>
              <mc:Fallback>
                <p:oleObj name="Dokument" r:id="rId2" imgW="6142595" imgH="2956779" progId="Word.Document.12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5565" y="1556792"/>
                        <a:ext cx="8018600" cy="45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679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TOMAS TRANSTR</a:t>
            </a:r>
            <a:r>
              <a:rPr lang="de-DE" dirty="0"/>
              <a:t>ÖMER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1931 - 2015</a:t>
            </a:r>
            <a:endParaRPr lang="de-DE" dirty="0"/>
          </a:p>
          <a:p>
            <a:r>
              <a:rPr lang="de-DE" dirty="0"/>
              <a:t>B</a:t>
            </a:r>
            <a:r>
              <a:rPr lang="cs-CZ" dirty="0" err="1"/>
              <a:t>ásník</a:t>
            </a:r>
            <a:r>
              <a:rPr lang="cs-CZ" dirty="0"/>
              <a:t>, esejista, psycholog, překladatel</a:t>
            </a:r>
          </a:p>
          <a:p>
            <a:r>
              <a:rPr lang="cs-CZ" dirty="0"/>
              <a:t>12 sbírek (přel. do 60 jazyků)</a:t>
            </a:r>
            <a:endParaRPr lang="de-DE" dirty="0"/>
          </a:p>
          <a:p>
            <a:endParaRPr lang="de-DE" dirty="0"/>
          </a:p>
          <a:p>
            <a:r>
              <a:rPr lang="cs-CZ" dirty="0">
                <a:hlinkClick r:id="rId2"/>
              </a:rPr>
              <a:t>https://www.youtube.com/watch?v=ApiaFYq3wZc</a:t>
            </a:r>
          </a:p>
          <a:p>
            <a:endParaRPr lang="cs-CZ" dirty="0">
              <a:hlinkClick r:id="rId2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163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8AE3AD4-1DED-4C7D-ADD2-A1AE6EF9F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20688"/>
            <a:ext cx="26670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omas Tranströmer | Swedish poet | Britannica">
            <a:extLst>
              <a:ext uri="{FF2B5EF4-FFF2-40B4-BE49-F238E27FC236}">
                <a16:creationId xmlns:a16="http://schemas.microsoft.com/office/drawing/2014/main" id="{A11E02B9-539B-41B9-9369-58A6B4361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492000" cy="37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71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7537D9B-B09A-4F22-ABDA-CDF4579F87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9890"/>
            <a:ext cx="5453765" cy="65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71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251616"/>
              </p:ext>
            </p:extLst>
          </p:nvPr>
        </p:nvGraphicFramePr>
        <p:xfrm>
          <a:off x="0" y="278633"/>
          <a:ext cx="4824000" cy="4446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303466" imgH="5600664" progId="AcroExch.Document.DC">
                  <p:embed/>
                </p:oleObj>
              </mc:Choice>
              <mc:Fallback>
                <p:oleObj name="Acrobat Document" r:id="rId2" imgW="5303466" imgH="5600664" progId="AcroExch.Document.DC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278633"/>
                        <a:ext cx="4824000" cy="4446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41059364-30A4-4B99-ABED-F8CDDA6BD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7" y="2996952"/>
            <a:ext cx="4826090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8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7592697-2C38-4E6B-9D11-01DCD20C47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6000"/>
            <a:ext cx="3807451" cy="6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28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671789A-D512-41C9-917A-BEAFFA183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11" y="0"/>
            <a:ext cx="6965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8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5A34EA-8C0B-4512-A9DA-B7FFB1984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Milan Richter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6F4500-327D-4C95-94DF-B843D0A64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Nar. 1948</a:t>
            </a:r>
          </a:p>
          <a:p>
            <a:r>
              <a:rPr lang="cs-CZ" sz="2800" dirty="0"/>
              <a:t>Přeložil bezmála 70 titulů z angličtiny, němčiny a severských jazyků</a:t>
            </a:r>
          </a:p>
          <a:p>
            <a:r>
              <a:rPr lang="de-DE" sz="2800" dirty="0" err="1"/>
              <a:t>Nakl</a:t>
            </a:r>
            <a:r>
              <a:rPr lang="de-DE" sz="2800" dirty="0"/>
              <a:t>. MILANIUM</a:t>
            </a:r>
            <a:endParaRPr lang="cs-CZ" sz="28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C3D49D0-31BC-4C4A-98FF-99B27C6C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186" y="3212976"/>
            <a:ext cx="1800000" cy="274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4166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239</Words>
  <Application>Microsoft Office PowerPoint</Application>
  <PresentationFormat>Předvádění na obrazovce (4:3)</PresentationFormat>
  <Paragraphs>50</Paragraphs>
  <Slides>18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Motiv systému Office</vt:lpstr>
      <vt:lpstr>Dokument</vt:lpstr>
      <vt:lpstr>Acrobat Document</vt:lpstr>
      <vt:lpstr>ŠVÉDSKÁ LITERATURA</vt:lpstr>
      <vt:lpstr>Prezentace aplikace PowerPoint</vt:lpstr>
      <vt:lpstr>TOMAS TRANSTRÖMER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Milan Richter</vt:lpstr>
      <vt:lpstr>Pär Lagerkvist</vt:lpstr>
      <vt:lpstr>Prezentace aplikace PowerPoint</vt:lpstr>
      <vt:lpstr>Selma LAGERLÖFOVÁ</vt:lpstr>
      <vt:lpstr>1974!</vt:lpstr>
      <vt:lpstr>Harry Martinson</vt:lpstr>
      <vt:lpstr>nedostal</vt:lpstr>
      <vt:lpstr>Prezentace aplikace PowerPoint</vt:lpstr>
      <vt:lpstr>Prezentace aplikace PowerPoint</vt:lpstr>
      <vt:lpstr>A co dětská literatura?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ŠVÉDSKÁ LITERATURA</dc:title>
  <dc:creator>user</dc:creator>
  <cp:lastModifiedBy>Miluše Juříčková</cp:lastModifiedBy>
  <cp:revision>19</cp:revision>
  <dcterms:created xsi:type="dcterms:W3CDTF">2021-01-09T16:07:52Z</dcterms:created>
  <dcterms:modified xsi:type="dcterms:W3CDTF">2021-11-28T12:01:17Z</dcterms:modified>
</cp:coreProperties>
</file>