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3" r:id="rId3"/>
    <p:sldId id="284" r:id="rId4"/>
    <p:sldId id="272" r:id="rId5"/>
    <p:sldId id="261" r:id="rId6"/>
    <p:sldId id="285" r:id="rId7"/>
    <p:sldId id="271" r:id="rId8"/>
    <p:sldId id="273" r:id="rId9"/>
    <p:sldId id="286" r:id="rId10"/>
    <p:sldId id="287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8757C9-5874-4CEA-8082-7CB29CE35021}" v="1" dt="2021-11-04T07:45:14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6F8757C9-5874-4CEA-8082-7CB29CE35021}"/>
    <pc:docChg chg="custSel modSld">
      <pc:chgData name="Vaidas Šeferis" userId="0c9cd00a-df69-4a92-b8a7-13a2645860c9" providerId="ADAL" clId="{6F8757C9-5874-4CEA-8082-7CB29CE35021}" dt="2021-11-04T07:55:09.342" v="78" actId="255"/>
      <pc:docMkLst>
        <pc:docMk/>
      </pc:docMkLst>
      <pc:sldChg chg="modSp mod">
        <pc:chgData name="Vaidas Šeferis" userId="0c9cd00a-df69-4a92-b8a7-13a2645860c9" providerId="ADAL" clId="{6F8757C9-5874-4CEA-8082-7CB29CE35021}" dt="2021-11-04T07:38:25.116" v="17" actId="20577"/>
        <pc:sldMkLst>
          <pc:docMk/>
          <pc:sldMk cId="3685419636" sldId="261"/>
        </pc:sldMkLst>
        <pc:spChg chg="mod">
          <ac:chgData name="Vaidas Šeferis" userId="0c9cd00a-df69-4a92-b8a7-13a2645860c9" providerId="ADAL" clId="{6F8757C9-5874-4CEA-8082-7CB29CE35021}" dt="2021-11-04T07:38:25.116" v="17" actId="20577"/>
          <ac:spMkLst>
            <pc:docMk/>
            <pc:sldMk cId="3685419636" sldId="261"/>
            <ac:spMk id="6" creationId="{00000000-0000-0000-0000-000000000000}"/>
          </ac:spMkLst>
        </pc:spChg>
      </pc:sldChg>
      <pc:sldChg chg="modSp mod">
        <pc:chgData name="Vaidas Šeferis" userId="0c9cd00a-df69-4a92-b8a7-13a2645860c9" providerId="ADAL" clId="{6F8757C9-5874-4CEA-8082-7CB29CE35021}" dt="2021-11-04T07:43:03.954" v="50" actId="20577"/>
        <pc:sldMkLst>
          <pc:docMk/>
          <pc:sldMk cId="2456961060" sldId="271"/>
        </pc:sldMkLst>
        <pc:spChg chg="mod">
          <ac:chgData name="Vaidas Šeferis" userId="0c9cd00a-df69-4a92-b8a7-13a2645860c9" providerId="ADAL" clId="{6F8757C9-5874-4CEA-8082-7CB29CE35021}" dt="2021-11-04T07:43:03.954" v="50" actId="20577"/>
          <ac:spMkLst>
            <pc:docMk/>
            <pc:sldMk cId="2456961060" sldId="271"/>
            <ac:spMk id="7" creationId="{00000000-0000-0000-0000-000000000000}"/>
          </ac:spMkLst>
        </pc:spChg>
      </pc:sldChg>
      <pc:sldChg chg="modSp mod">
        <pc:chgData name="Vaidas Šeferis" userId="0c9cd00a-df69-4a92-b8a7-13a2645860c9" providerId="ADAL" clId="{6F8757C9-5874-4CEA-8082-7CB29CE35021}" dt="2021-11-04T07:55:09.342" v="78" actId="255"/>
        <pc:sldMkLst>
          <pc:docMk/>
          <pc:sldMk cId="194206670" sldId="272"/>
        </pc:sldMkLst>
        <pc:spChg chg="mod">
          <ac:chgData name="Vaidas Šeferis" userId="0c9cd00a-df69-4a92-b8a7-13a2645860c9" providerId="ADAL" clId="{6F8757C9-5874-4CEA-8082-7CB29CE35021}" dt="2021-11-04T07:55:09.342" v="78" actId="255"/>
          <ac:spMkLst>
            <pc:docMk/>
            <pc:sldMk cId="194206670" sldId="272"/>
            <ac:spMk id="2" creationId="{00000000-0000-0000-0000-000000000000}"/>
          </ac:spMkLst>
        </pc:spChg>
      </pc:sldChg>
      <pc:sldChg chg="modSp mod">
        <pc:chgData name="Vaidas Šeferis" userId="0c9cd00a-df69-4a92-b8a7-13a2645860c9" providerId="ADAL" clId="{6F8757C9-5874-4CEA-8082-7CB29CE35021}" dt="2021-11-04T07:43:44.094" v="51" actId="14100"/>
        <pc:sldMkLst>
          <pc:docMk/>
          <pc:sldMk cId="1039431772" sldId="273"/>
        </pc:sldMkLst>
        <pc:spChg chg="mod">
          <ac:chgData name="Vaidas Šeferis" userId="0c9cd00a-df69-4a92-b8a7-13a2645860c9" providerId="ADAL" clId="{6F8757C9-5874-4CEA-8082-7CB29CE35021}" dt="2021-11-04T07:43:44.094" v="51" actId="14100"/>
          <ac:spMkLst>
            <pc:docMk/>
            <pc:sldMk cId="1039431772" sldId="273"/>
            <ac:spMk id="7" creationId="{00000000-0000-0000-0000-000000000000}"/>
          </ac:spMkLst>
        </pc:spChg>
      </pc:sldChg>
      <pc:sldChg chg="addSp delSp modSp mod setBg">
        <pc:chgData name="Vaidas Šeferis" userId="0c9cd00a-df69-4a92-b8a7-13a2645860c9" providerId="ADAL" clId="{6F8757C9-5874-4CEA-8082-7CB29CE35021}" dt="2021-11-04T07:53:59.339" v="56" actId="5793"/>
        <pc:sldMkLst>
          <pc:docMk/>
          <pc:sldMk cId="1537903922" sldId="286"/>
        </pc:sldMkLst>
        <pc:spChg chg="mod">
          <ac:chgData name="Vaidas Šeferis" userId="0c9cd00a-df69-4a92-b8a7-13a2645860c9" providerId="ADAL" clId="{6F8757C9-5874-4CEA-8082-7CB29CE35021}" dt="2021-11-04T07:45:24.629" v="54" actId="26606"/>
          <ac:spMkLst>
            <pc:docMk/>
            <pc:sldMk cId="1537903922" sldId="286"/>
            <ac:spMk id="2" creationId="{00000000-0000-0000-0000-000000000000}"/>
          </ac:spMkLst>
        </pc:spChg>
        <pc:spChg chg="add mod">
          <ac:chgData name="Vaidas Šeferis" userId="0c9cd00a-df69-4a92-b8a7-13a2645860c9" providerId="ADAL" clId="{6F8757C9-5874-4CEA-8082-7CB29CE35021}" dt="2021-11-04T07:53:59.339" v="56" actId="5793"/>
          <ac:spMkLst>
            <pc:docMk/>
            <pc:sldMk cId="1537903922" sldId="286"/>
            <ac:spMk id="5" creationId="{CB150EB5-79F3-49C5-BEF4-5FD8EBA04028}"/>
          </ac:spMkLst>
        </pc:spChg>
        <pc:spChg chg="del">
          <ac:chgData name="Vaidas Šeferis" userId="0c9cd00a-df69-4a92-b8a7-13a2645860c9" providerId="ADAL" clId="{6F8757C9-5874-4CEA-8082-7CB29CE35021}" dt="2021-11-04T07:45:24.629" v="54" actId="26606"/>
          <ac:spMkLst>
            <pc:docMk/>
            <pc:sldMk cId="1537903922" sldId="286"/>
            <ac:spMk id="7" creationId="{00000000-0000-0000-0000-000000000000}"/>
          </ac:spMkLst>
        </pc:spChg>
        <pc:picChg chg="del">
          <ac:chgData name="Vaidas Šeferis" userId="0c9cd00a-df69-4a92-b8a7-13a2645860c9" providerId="ADAL" clId="{6F8757C9-5874-4CEA-8082-7CB29CE35021}" dt="2021-11-04T07:45:11.107" v="52" actId="478"/>
          <ac:picMkLst>
            <pc:docMk/>
            <pc:sldMk cId="1537903922" sldId="286"/>
            <ac:picMk id="4" creationId="{00000000-0000-0000-0000-000000000000}"/>
          </ac:picMkLst>
        </pc:picChg>
        <pc:picChg chg="add mod">
          <ac:chgData name="Vaidas Šeferis" userId="0c9cd00a-df69-4a92-b8a7-13a2645860c9" providerId="ADAL" clId="{6F8757C9-5874-4CEA-8082-7CB29CE35021}" dt="2021-11-04T07:45:24.629" v="54" actId="26606"/>
          <ac:picMkLst>
            <pc:docMk/>
            <pc:sldMk cId="1537903922" sldId="286"/>
            <ac:picMk id="1026" creationId="{ADDB7EA6-4718-4B1F-996F-BFDF4B8C3F1A}"/>
          </ac:picMkLst>
        </pc:picChg>
        <pc:cxnChg chg="add">
          <ac:chgData name="Vaidas Šeferis" userId="0c9cd00a-df69-4a92-b8a7-13a2645860c9" providerId="ADAL" clId="{6F8757C9-5874-4CEA-8082-7CB29CE35021}" dt="2021-11-04T07:45:24.629" v="54" actId="26606"/>
          <ac:cxnSpMkLst>
            <pc:docMk/>
            <pc:sldMk cId="1537903922" sldId="286"/>
            <ac:cxnSpMk id="71" creationId="{A7F400EE-A8A5-48AF-B4D6-291B52C6F0B0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04.11.2021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blenet.cz/b/Luke/5#v7" TargetMode="External"/><Relationship Id="rId3" Type="http://schemas.openxmlformats.org/officeDocument/2006/relationships/hyperlink" Target="http://www.biblenet.cz/b/Luke/5#v2" TargetMode="External"/><Relationship Id="rId7" Type="http://schemas.openxmlformats.org/officeDocument/2006/relationships/hyperlink" Target="http://www.biblenet.cz/b/Luke/5#v6" TargetMode="External"/><Relationship Id="rId12" Type="http://schemas.openxmlformats.org/officeDocument/2006/relationships/hyperlink" Target="http://www.biblenet.cz/b/Luke/5#v11" TargetMode="External"/><Relationship Id="rId2" Type="http://schemas.openxmlformats.org/officeDocument/2006/relationships/hyperlink" Target="http://www.biblenet.cz/b/Luke/5#v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iblenet.cz/b/Luke/5#v5" TargetMode="External"/><Relationship Id="rId11" Type="http://schemas.openxmlformats.org/officeDocument/2006/relationships/hyperlink" Target="http://www.biblenet.cz/b/Luke/5#v10" TargetMode="External"/><Relationship Id="rId5" Type="http://schemas.openxmlformats.org/officeDocument/2006/relationships/hyperlink" Target="http://www.biblenet.cz/b/Luke/5#v4" TargetMode="External"/><Relationship Id="rId10" Type="http://schemas.openxmlformats.org/officeDocument/2006/relationships/hyperlink" Target="http://www.biblenet.cz/b/Luke/5#v9" TargetMode="External"/><Relationship Id="rId4" Type="http://schemas.openxmlformats.org/officeDocument/2006/relationships/hyperlink" Target="http://www.biblenet.cz/b/Luke/5#v3" TargetMode="External"/><Relationship Id="rId9" Type="http://schemas.openxmlformats.org/officeDocument/2006/relationships/hyperlink" Target="http://www.biblenet.cz/b/Luke/5#v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Pokračování literatury v</a:t>
            </a:r>
            <a:r>
              <a:rPr lang="lt-LT" dirty="0"/>
              <a:t> </a:t>
            </a:r>
            <a:r>
              <a:rPr lang="lt-LT" dirty="0" err="1"/>
              <a:t>Mal</a:t>
            </a:r>
            <a:r>
              <a:rPr lang="cs-CZ" dirty="0"/>
              <a:t>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Luteránský</a:t>
            </a:r>
            <a:r>
              <a:rPr lang="cs-CZ" sz="2400" i="1" dirty="0"/>
              <a:t> </a:t>
            </a:r>
            <a:r>
              <a:rPr lang="cs-CZ" sz="2400" b="1" i="1" dirty="0" err="1"/>
              <a:t>Catechismus</a:t>
            </a:r>
            <a:r>
              <a:rPr lang="cs-CZ" sz="2400" b="1" dirty="0"/>
              <a:t> (1547, Královec) </a:t>
            </a:r>
            <a:r>
              <a:rPr lang="cs-CZ" sz="2400" dirty="0"/>
              <a:t>připravený a vydaný </a:t>
            </a:r>
            <a:r>
              <a:rPr lang="cs-CZ" sz="2400" dirty="0" err="1"/>
              <a:t>Mažvydasem</a:t>
            </a:r>
            <a:r>
              <a:rPr lang="cs-CZ" sz="2400" dirty="0"/>
              <a:t> znamenal počátek SOUVISLÉ litevské literární tradice. </a:t>
            </a:r>
          </a:p>
          <a:p>
            <a:r>
              <a:rPr lang="cs-CZ" sz="2400" dirty="0" err="1"/>
              <a:t>Mažvydas</a:t>
            </a:r>
            <a:r>
              <a:rPr lang="cs-CZ" sz="2400" dirty="0"/>
              <a:t> sám připravil celkem 6 knih, ale ještě za jeho života začali knihy připravovat i další </a:t>
            </a:r>
            <a:r>
              <a:rPr lang="cs-CZ" sz="2400" dirty="0" err="1"/>
              <a:t>Malolitevští</a:t>
            </a:r>
            <a:r>
              <a:rPr lang="cs-CZ" sz="2400" dirty="0"/>
              <a:t> kněží, např. </a:t>
            </a:r>
            <a:r>
              <a:rPr lang="cs-CZ" sz="2400" dirty="0" err="1"/>
              <a:t>Baltramiejus</a:t>
            </a:r>
            <a:r>
              <a:rPr lang="cs-CZ" sz="2400" dirty="0"/>
              <a:t> </a:t>
            </a:r>
            <a:r>
              <a:rPr lang="cs-CZ" sz="2400" dirty="0" err="1"/>
              <a:t>Vilentas</a:t>
            </a:r>
            <a:r>
              <a:rPr lang="cs-CZ" sz="2400" dirty="0"/>
              <a:t>.</a:t>
            </a:r>
          </a:p>
          <a:p>
            <a:r>
              <a:rPr lang="cs-CZ" sz="2400" dirty="0"/>
              <a:t>Jednalo se vesměs o náboženskou literaturu: zpěvníky, modlitebníky, postily. 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4106696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dva litevské tisky na Velké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483648" y="1462193"/>
            <a:ext cx="57804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Mikalojus</a:t>
            </a:r>
            <a:r>
              <a:rPr lang="cs-CZ" sz="2800" b="1" dirty="0"/>
              <a:t> </a:t>
            </a:r>
            <a:r>
              <a:rPr lang="cs-CZ" sz="2800" b="1" dirty="0" err="1"/>
              <a:t>Daukša</a:t>
            </a:r>
            <a:endParaRPr lang="cs-CZ" sz="2800" b="1" dirty="0"/>
          </a:p>
          <a:p>
            <a:pPr algn="ctr"/>
            <a:r>
              <a:rPr lang="cs-CZ" sz="2800" b="1" i="1" dirty="0" err="1"/>
              <a:t>Katechismas</a:t>
            </a:r>
            <a:endParaRPr lang="cs-CZ" sz="2800" b="1" i="1" dirty="0"/>
          </a:p>
          <a:p>
            <a:pPr algn="ctr"/>
            <a:r>
              <a:rPr lang="cs-CZ" sz="2800" b="1" dirty="0"/>
              <a:t>1595, Vilnius</a:t>
            </a:r>
          </a:p>
          <a:p>
            <a:pPr algn="ctr"/>
            <a:r>
              <a:rPr lang="cs-CZ" sz="2800" b="1" dirty="0"/>
              <a:t>a</a:t>
            </a:r>
          </a:p>
          <a:p>
            <a:pPr algn="ctr"/>
            <a:r>
              <a:rPr lang="cs-CZ" sz="2800" b="1" i="1" dirty="0" err="1"/>
              <a:t>Postilla</a:t>
            </a:r>
            <a:r>
              <a:rPr lang="cs-CZ" sz="2800" b="1" i="1" dirty="0"/>
              <a:t> </a:t>
            </a:r>
            <a:r>
              <a:rPr lang="cs-CZ" sz="2800" b="1" i="1" dirty="0" err="1"/>
              <a:t>Catholicka</a:t>
            </a:r>
            <a:endParaRPr lang="cs-CZ" sz="2800" b="1" i="1" dirty="0"/>
          </a:p>
          <a:p>
            <a:pPr algn="ctr"/>
            <a:r>
              <a:rPr lang="cs-CZ" sz="2800" b="1" dirty="0"/>
              <a:t>1599, Vilnius</a:t>
            </a:r>
          </a:p>
          <a:p>
            <a:pPr algn="ctr"/>
            <a:endParaRPr lang="cs-CZ" sz="2800" dirty="0"/>
          </a:p>
          <a:p>
            <a:r>
              <a:rPr lang="cs-CZ" sz="2800" dirty="0" err="1"/>
              <a:t>Daukša</a:t>
            </a:r>
            <a:r>
              <a:rPr lang="cs-CZ" sz="2800" dirty="0"/>
              <a:t> připravoval obě knihy paralel-ně a zamýšlel je vydat obě ve stejném roce (1595). Z blíže neznámých </a:t>
            </a:r>
            <a:r>
              <a:rPr lang="cs-CZ" sz="2800" dirty="0" err="1"/>
              <a:t>důvo-dů</a:t>
            </a:r>
            <a:r>
              <a:rPr lang="cs-CZ" sz="2800" dirty="0"/>
              <a:t> </a:t>
            </a:r>
            <a:r>
              <a:rPr lang="cs-CZ" sz="2800" i="1" dirty="0"/>
              <a:t>Postilu</a:t>
            </a:r>
            <a:r>
              <a:rPr lang="cs-CZ" sz="2800" dirty="0"/>
              <a:t> vydal později (</a:t>
            </a:r>
            <a:r>
              <a:rPr lang="cs-CZ" sz="2800"/>
              <a:t>1599).</a:t>
            </a:r>
            <a:endParaRPr lang="cs-CZ" sz="2800" dirty="0"/>
          </a:p>
          <a:p>
            <a:pPr algn="ctr"/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24" y="798639"/>
            <a:ext cx="3942624" cy="60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54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Pokračování literatury v</a:t>
            </a:r>
            <a:r>
              <a:rPr lang="lt-LT" dirty="0"/>
              <a:t> </a:t>
            </a:r>
            <a:r>
              <a:rPr lang="lt-LT" dirty="0" err="1"/>
              <a:t>Mal</a:t>
            </a:r>
            <a:r>
              <a:rPr lang="cs-CZ" dirty="0"/>
              <a:t>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497533" y="1185138"/>
            <a:ext cx="385679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Jonas </a:t>
            </a:r>
            <a:r>
              <a:rPr lang="lt-LT" sz="2800" b="1" dirty="0"/>
              <a:t>Bretkūnas</a:t>
            </a:r>
            <a:r>
              <a:rPr lang="lt-LT" sz="2800" dirty="0"/>
              <a:t> </a:t>
            </a:r>
            <a:r>
              <a:rPr lang="lt-LT" sz="2400" dirty="0"/>
              <a:t>(</a:t>
            </a:r>
            <a:r>
              <a:rPr lang="cs-CZ" sz="2400" dirty="0"/>
              <a:t>také </a:t>
            </a:r>
            <a:r>
              <a:rPr lang="cs-CZ" sz="2400" i="1" dirty="0"/>
              <a:t>Johannes </a:t>
            </a:r>
            <a:r>
              <a:rPr lang="cs-CZ" sz="2400" i="1" dirty="0" err="1"/>
              <a:t>Bretke</a:t>
            </a:r>
            <a:r>
              <a:rPr lang="cs-CZ" sz="2400" dirty="0"/>
              <a:t>, 1536-1602)</a:t>
            </a:r>
          </a:p>
          <a:p>
            <a:endParaRPr lang="cs-CZ" sz="2400" dirty="0"/>
          </a:p>
          <a:p>
            <a:r>
              <a:rPr lang="cs-CZ" sz="2400" dirty="0"/>
              <a:t>V letech 1579-1590 přeložil celou bibli do litevštiny.</a:t>
            </a:r>
          </a:p>
          <a:p>
            <a:endParaRPr lang="cs-CZ" sz="2400" dirty="0"/>
          </a:p>
          <a:p>
            <a:r>
              <a:rPr lang="cs-CZ" sz="2400" dirty="0"/>
              <a:t>Zůstala v rukopisu. Nyní se tento manuskript nachází v Berlíně, v Pruském archivu.</a:t>
            </a:r>
          </a:p>
          <a:p>
            <a:endParaRPr lang="cs-CZ" sz="2400" dirty="0"/>
          </a:p>
          <a:p>
            <a:r>
              <a:rPr lang="cs-CZ" sz="2400" dirty="0" err="1"/>
              <a:t>Bretk</a:t>
            </a:r>
            <a:r>
              <a:rPr lang="lt-LT" sz="2400" dirty="0"/>
              <a:t>ū</a:t>
            </a:r>
            <a:r>
              <a:rPr lang="cs-CZ" sz="2400" dirty="0" err="1"/>
              <a:t>nův</a:t>
            </a:r>
            <a:r>
              <a:rPr lang="cs-CZ" sz="2400" dirty="0"/>
              <a:t> překlad byl dobře znám pro další překladatele.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" y="572294"/>
            <a:ext cx="4485132" cy="6858000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99332" y="1185138"/>
            <a:ext cx="3692668" cy="505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Pokračování literatury v</a:t>
            </a:r>
            <a:r>
              <a:rPr lang="lt-LT" dirty="0"/>
              <a:t> </a:t>
            </a:r>
            <a:r>
              <a:rPr lang="lt-LT" dirty="0" err="1"/>
              <a:t>Mal</a:t>
            </a:r>
            <a:r>
              <a:rPr lang="cs-CZ" dirty="0"/>
              <a:t>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91707" y="1397065"/>
            <a:ext cx="543255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Jonas </a:t>
            </a:r>
            <a:r>
              <a:rPr lang="cs-CZ" sz="2800" b="1" dirty="0" err="1"/>
              <a:t>Bretk</a:t>
            </a:r>
            <a:r>
              <a:rPr lang="lt-LT" sz="2800" b="1" dirty="0" err="1"/>
              <a:t>ūnas</a:t>
            </a:r>
            <a:r>
              <a:rPr lang="lt-LT" sz="2800" b="1" dirty="0"/>
              <a:t> </a:t>
            </a:r>
            <a:r>
              <a:rPr lang="lt-LT" sz="2800" b="1" dirty="0" err="1"/>
              <a:t>tak</a:t>
            </a:r>
            <a:r>
              <a:rPr lang="cs-CZ" sz="2800" b="1" dirty="0"/>
              <a:t>é vydal první litevskou </a:t>
            </a:r>
            <a:r>
              <a:rPr lang="cs-CZ" sz="2800" b="1" i="1" dirty="0"/>
              <a:t>Postilu </a:t>
            </a:r>
            <a:r>
              <a:rPr lang="cs-CZ" sz="2800" b="1" dirty="0"/>
              <a:t>(1591)</a:t>
            </a:r>
          </a:p>
          <a:p>
            <a:endParaRPr lang="cs-CZ" sz="2400" dirty="0"/>
          </a:p>
          <a:p>
            <a:r>
              <a:rPr lang="cs-CZ" sz="2800" i="1" dirty="0"/>
              <a:t>Postila </a:t>
            </a:r>
            <a:r>
              <a:rPr lang="cs-CZ" sz="2800" dirty="0"/>
              <a:t>je žánr náboženské literatury: obsahuje vybrané úryvky z Písma Svatého určené k četbě každou neděli po celý rok a kázání, která daný úryvek komentují a objasňují.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069" y="1004177"/>
            <a:ext cx="4672965" cy="58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8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528033"/>
          </a:xfrm>
        </p:spPr>
        <p:txBody>
          <a:bodyPr>
            <a:noAutofit/>
          </a:bodyPr>
          <a:lstStyle/>
          <a:p>
            <a:pPr algn="ctr"/>
            <a:r>
              <a:rPr lang="lt-LT" sz="3200" dirty="0"/>
              <a:t>[</a:t>
            </a:r>
            <a:r>
              <a:rPr lang="cs-CZ" sz="3200" dirty="0"/>
              <a:t>Následuje </a:t>
            </a:r>
            <a:r>
              <a:rPr lang="cs-CZ" sz="3200" dirty="0" err="1"/>
              <a:t>ukáz</a:t>
            </a:r>
            <a:r>
              <a:rPr lang="lt-LT" sz="3200" dirty="0"/>
              <a:t>k</a:t>
            </a:r>
            <a:r>
              <a:rPr lang="cs-CZ" sz="3200" dirty="0"/>
              <a:t>a </a:t>
            </a:r>
            <a:r>
              <a:rPr lang="lt-LT" sz="3200" dirty="0" err="1"/>
              <a:t>Bretkūnasova</a:t>
            </a:r>
            <a:r>
              <a:rPr lang="lt-LT" sz="3200" dirty="0"/>
              <a:t> </a:t>
            </a:r>
            <a:r>
              <a:rPr lang="cs-CZ" sz="3200" dirty="0"/>
              <a:t>kázání</a:t>
            </a:r>
            <a:r>
              <a:rPr lang="lt-LT" sz="3200" dirty="0"/>
              <a:t>]</a:t>
            </a:r>
            <a:endParaRPr lang="cs-CZ" sz="3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80304" y="528034"/>
            <a:ext cx="1185910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Lukas 5,1-11</a:t>
            </a:r>
            <a:endParaRPr lang="cs-CZ" sz="2400" dirty="0"/>
          </a:p>
          <a:p>
            <a:pPr lvl="0"/>
            <a:r>
              <a:rPr lang="cs-CZ" sz="2400" b="1" u="sng" dirty="0">
                <a:hlinkClick r:id="rId2" tooltip="1"/>
              </a:rPr>
              <a:t>1</a:t>
            </a:r>
            <a:r>
              <a:rPr lang="cs-CZ" sz="2400" b="1" dirty="0"/>
              <a:t> </a:t>
            </a:r>
            <a:r>
              <a:rPr lang="cs-CZ" sz="2400" dirty="0"/>
              <a:t>Jednou se na něj lidé tlačili, aby slyšeli Boží slovo, a on stál u břehu jezera </a:t>
            </a:r>
            <a:r>
              <a:rPr lang="cs-CZ" sz="2400" dirty="0" err="1"/>
              <a:t>Genezaretského</a:t>
            </a:r>
            <a:r>
              <a:rPr lang="cs-CZ" sz="2400" dirty="0"/>
              <a:t>; </a:t>
            </a:r>
          </a:p>
          <a:p>
            <a:pPr lvl="0"/>
            <a:r>
              <a:rPr lang="cs-CZ" sz="2400" b="1" u="sng" dirty="0">
                <a:hlinkClick r:id="rId3" tooltip="2"/>
              </a:rPr>
              <a:t>2</a:t>
            </a:r>
            <a:r>
              <a:rPr lang="cs-CZ" sz="2400" b="1" dirty="0"/>
              <a:t> </a:t>
            </a:r>
            <a:r>
              <a:rPr lang="cs-CZ" sz="2400" dirty="0"/>
              <a:t>tu uviděl, že u břehu jsou dvě lodi. Rybáři z nich vystoupili a vypírali sítě. </a:t>
            </a:r>
          </a:p>
          <a:p>
            <a:pPr lvl="0"/>
            <a:r>
              <a:rPr lang="cs-CZ" sz="2400" b="1" u="sng" dirty="0">
                <a:hlinkClick r:id="rId4" tooltip="3"/>
              </a:rPr>
              <a:t>3</a:t>
            </a:r>
            <a:r>
              <a:rPr lang="cs-CZ" sz="2400" b="1" dirty="0"/>
              <a:t> </a:t>
            </a:r>
            <a:r>
              <a:rPr lang="cs-CZ" sz="2400" dirty="0"/>
              <a:t>Vstoupil do jedné z lodí, která patřila Šimonovi, a požádal ho, aby odrazil kousek od břehu. Posadil se a z lodi učil zástupy. </a:t>
            </a:r>
          </a:p>
          <a:p>
            <a:pPr lvl="0"/>
            <a:r>
              <a:rPr lang="cs-CZ" sz="2400" b="1" u="sng" dirty="0">
                <a:hlinkClick r:id="rId5" tooltip="4"/>
              </a:rPr>
              <a:t>4</a:t>
            </a:r>
            <a:r>
              <a:rPr lang="cs-CZ" sz="2400" b="1" dirty="0"/>
              <a:t> </a:t>
            </a:r>
            <a:r>
              <a:rPr lang="cs-CZ" sz="2400" dirty="0"/>
              <a:t>Když přestal mluvit, řekl Šimonovi: „Zajeď na hlubinu a spusťte své sítě k lovu!“ </a:t>
            </a:r>
          </a:p>
          <a:p>
            <a:pPr lvl="0"/>
            <a:r>
              <a:rPr lang="cs-CZ" sz="2400" b="1" u="sng" dirty="0">
                <a:hlinkClick r:id="rId6" tooltip="5"/>
              </a:rPr>
              <a:t>5</a:t>
            </a:r>
            <a:r>
              <a:rPr lang="cs-CZ" sz="2400" b="1" dirty="0"/>
              <a:t> </a:t>
            </a:r>
            <a:r>
              <a:rPr lang="cs-CZ" sz="2400" dirty="0"/>
              <a:t>Šimon mu odpověděl: „Mistře, namáhali jsme se celou noc a nic jsme nechytili. Ale na tvé slovo spustím sítě.“ </a:t>
            </a:r>
          </a:p>
          <a:p>
            <a:pPr lvl="0"/>
            <a:r>
              <a:rPr lang="cs-CZ" sz="2400" b="1" u="sng" dirty="0">
                <a:hlinkClick r:id="rId7" tooltip="6"/>
              </a:rPr>
              <a:t>6</a:t>
            </a:r>
            <a:r>
              <a:rPr lang="cs-CZ" sz="2400" b="1" dirty="0"/>
              <a:t> </a:t>
            </a:r>
            <a:r>
              <a:rPr lang="cs-CZ" sz="2400" dirty="0"/>
              <a:t>Když to učinili, zahrnuli veliké množství ryb, až se jim sítě trhaly. </a:t>
            </a:r>
          </a:p>
          <a:p>
            <a:pPr lvl="0"/>
            <a:r>
              <a:rPr lang="cs-CZ" sz="2400" b="1" u="sng" dirty="0">
                <a:hlinkClick r:id="rId8" tooltip="7"/>
              </a:rPr>
              <a:t>7</a:t>
            </a:r>
            <a:r>
              <a:rPr lang="cs-CZ" sz="2400" b="1" dirty="0"/>
              <a:t> </a:t>
            </a:r>
            <a:r>
              <a:rPr lang="cs-CZ" sz="2400" dirty="0"/>
              <a:t>Dali znamení svým společníkům na druhé lodi, aby jim přišli na pomoc. Oni přijeli a naplnili rybami obě lodi, že se až potápěly. </a:t>
            </a:r>
          </a:p>
          <a:p>
            <a:pPr lvl="0"/>
            <a:r>
              <a:rPr lang="cs-CZ" sz="2400" b="1" u="sng" dirty="0">
                <a:hlinkClick r:id="rId9" tooltip="8"/>
              </a:rPr>
              <a:t>8</a:t>
            </a:r>
            <a:r>
              <a:rPr lang="cs-CZ" sz="2400" b="1" dirty="0"/>
              <a:t> </a:t>
            </a:r>
            <a:r>
              <a:rPr lang="cs-CZ" sz="2400" dirty="0"/>
              <a:t>Když to Šimon Petr uviděl, padl Ježíšovi k nohám a řekl: „Odejdi ode mne, Pane, vždyť já jsem člověk hříšný.“ </a:t>
            </a:r>
          </a:p>
          <a:p>
            <a:pPr lvl="0"/>
            <a:r>
              <a:rPr lang="cs-CZ" sz="2400" b="1" u="sng" dirty="0">
                <a:hlinkClick r:id="rId10" tooltip="9"/>
              </a:rPr>
              <a:t>9</a:t>
            </a:r>
            <a:r>
              <a:rPr lang="cs-CZ" sz="2400" b="1" dirty="0"/>
              <a:t> </a:t>
            </a:r>
            <a:r>
              <a:rPr lang="cs-CZ" sz="2400" dirty="0"/>
              <a:t>Neboť jeho i všechny, kteří s ním byli, pojal úžas nad tím lovem ryb; </a:t>
            </a:r>
          </a:p>
          <a:p>
            <a:pPr lvl="0"/>
            <a:r>
              <a:rPr lang="cs-CZ" sz="2400" b="1" u="sng" dirty="0">
                <a:hlinkClick r:id="rId11" tooltip="10"/>
              </a:rPr>
              <a:t>10</a:t>
            </a:r>
            <a:r>
              <a:rPr lang="cs-CZ" sz="2400" b="1" dirty="0"/>
              <a:t> </a:t>
            </a:r>
            <a:r>
              <a:rPr lang="cs-CZ" sz="2400" dirty="0"/>
              <a:t>stejně i Jakuba a Jana, syny </a:t>
            </a:r>
            <a:r>
              <a:rPr lang="cs-CZ" sz="2400" dirty="0" err="1"/>
              <a:t>Zebedeovy</a:t>
            </a:r>
            <a:r>
              <a:rPr lang="cs-CZ" sz="2400" dirty="0"/>
              <a:t>, kteří byli Šimonovými druhy. Ježíš řekl Šimonovi: „Neboj se, od této chvíle budeš lovit lidi.“ </a:t>
            </a:r>
          </a:p>
          <a:p>
            <a:pPr lvl="0"/>
            <a:r>
              <a:rPr lang="cs-CZ" sz="2400" b="1" u="sng" dirty="0">
                <a:hlinkClick r:id="rId12" tooltip="11"/>
              </a:rPr>
              <a:t>11</a:t>
            </a:r>
            <a:r>
              <a:rPr lang="cs-CZ" sz="2400" b="1" dirty="0"/>
              <a:t> </a:t>
            </a:r>
            <a:r>
              <a:rPr lang="cs-CZ" sz="2400" dirty="0"/>
              <a:t>Přirazili s loďmi k zemi, všechno tam nechali a šli za ním. </a:t>
            </a:r>
          </a:p>
          <a:p>
            <a:r>
              <a:rPr lang="cs-CZ" sz="2400" dirty="0"/>
              <a:t> 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721699" cy="371229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206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Protireformace a jezuité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808" y="1081826"/>
            <a:ext cx="5272073" cy="628489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259132" y="1081826"/>
            <a:ext cx="48553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Ignác z </a:t>
            </a:r>
            <a:r>
              <a:rPr lang="cs-CZ" sz="2800" dirty="0" err="1"/>
              <a:t>Loyoly</a:t>
            </a:r>
            <a:endParaRPr lang="cs-CZ" sz="2800" dirty="0"/>
          </a:p>
          <a:p>
            <a:r>
              <a:rPr lang="cs-CZ" sz="2800" dirty="0"/>
              <a:t>Zakladatel jezuitského řádu</a:t>
            </a:r>
          </a:p>
          <a:p>
            <a:endParaRPr lang="cs-CZ" sz="2800" dirty="0"/>
          </a:p>
          <a:p>
            <a:r>
              <a:rPr lang="cs-CZ" sz="2800" dirty="0"/>
              <a:t>Jezuitský řád byl založen v roce 1534.</a:t>
            </a:r>
          </a:p>
          <a:p>
            <a:endParaRPr lang="cs-CZ" sz="2800" dirty="0"/>
          </a:p>
          <a:p>
            <a:r>
              <a:rPr lang="cs-CZ" sz="2800" dirty="0"/>
              <a:t>Stal se hlavní sílou v ideové válce katolické </a:t>
            </a:r>
            <a:r>
              <a:rPr lang="cs-CZ" sz="2800" dirty="0" err="1"/>
              <a:t>cířkve</a:t>
            </a:r>
            <a:r>
              <a:rPr lang="cs-CZ" sz="2800" dirty="0"/>
              <a:t> proti šíření reformace.</a:t>
            </a:r>
          </a:p>
        </p:txBody>
      </p:sp>
    </p:spTree>
    <p:extLst>
      <p:ext uri="{BB962C8B-B14F-4D97-AF65-F5344CB8AC3E}">
        <p14:creationId xmlns:p14="http://schemas.microsoft.com/office/powerpoint/2010/main" val="3685419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Protireformace a jezuité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443988" y="2369714"/>
            <a:ext cx="4855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/>
              <a:t>Je</a:t>
            </a:r>
            <a:r>
              <a:rPr lang="cs-CZ" sz="2800" dirty="0"/>
              <a:t>z</a:t>
            </a:r>
            <a:r>
              <a:rPr lang="lt-LT" sz="2800" dirty="0" err="1"/>
              <a:t>uit</a:t>
            </a:r>
            <a:r>
              <a:rPr lang="cs-CZ" sz="2800" dirty="0"/>
              <a:t>é dorazili na Litvu v roce 1569</a:t>
            </a:r>
          </a:p>
          <a:p>
            <a:endParaRPr lang="cs-CZ" sz="2800" dirty="0"/>
          </a:p>
          <a:p>
            <a:r>
              <a:rPr lang="cs-CZ" sz="2800" dirty="0"/>
              <a:t>Roku 1579 založili Vilniuskou univerzitu: </a:t>
            </a:r>
            <a:r>
              <a:rPr lang="cs-CZ" sz="2800" i="1" dirty="0"/>
              <a:t>Academia </a:t>
            </a:r>
            <a:r>
              <a:rPr lang="cs-CZ" sz="2800" i="1" dirty="0" err="1"/>
              <a:t>Societas</a:t>
            </a:r>
            <a:r>
              <a:rPr lang="cs-CZ" sz="2800" i="1" dirty="0"/>
              <a:t> </a:t>
            </a:r>
            <a:r>
              <a:rPr lang="cs-CZ" sz="2800" i="1" dirty="0" err="1"/>
              <a:t>Jesu</a:t>
            </a:r>
            <a:endParaRPr lang="cs-CZ" sz="2800" i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84" y="1326524"/>
            <a:ext cx="7024521" cy="46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 na Velké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44732" y="1423556"/>
            <a:ext cx="60766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b="1" dirty="0"/>
              <a:t>Mikalojus Daukša</a:t>
            </a:r>
            <a:endParaRPr lang="cs-CZ" sz="2800" b="1" dirty="0"/>
          </a:p>
          <a:p>
            <a:pPr algn="ctr"/>
            <a:r>
              <a:rPr lang="cs-CZ" sz="2800" b="1" dirty="0"/>
              <a:t>(1527/1532 – 1613)</a:t>
            </a:r>
            <a:endParaRPr lang="lt-LT" sz="2800" b="1" dirty="0"/>
          </a:p>
          <a:p>
            <a:pPr algn="ctr"/>
            <a:endParaRPr lang="lt-LT" sz="2800" dirty="0"/>
          </a:p>
          <a:p>
            <a:pPr algn="ctr"/>
            <a:r>
              <a:rPr lang="lt-LT" sz="2800" b="1" i="1" dirty="0" err="1"/>
              <a:t>Katechismas</a:t>
            </a:r>
            <a:endParaRPr lang="lt-LT" sz="2800" b="1" i="1" dirty="0"/>
          </a:p>
          <a:p>
            <a:pPr algn="ctr"/>
            <a:r>
              <a:rPr lang="cs-CZ" sz="2800" dirty="0"/>
              <a:t>1595, Vilnius</a:t>
            </a:r>
          </a:p>
          <a:p>
            <a:pPr algn="ctr"/>
            <a:endParaRPr lang="cs-CZ" sz="2800" dirty="0"/>
          </a:p>
          <a:p>
            <a:pPr algn="ctr"/>
            <a:r>
              <a:rPr lang="cs-CZ" sz="2800" dirty="0"/>
              <a:t>Překlad jezuitského katechismu</a:t>
            </a:r>
          </a:p>
          <a:p>
            <a:pPr algn="ctr"/>
            <a:r>
              <a:rPr lang="cs-CZ" sz="2800" dirty="0"/>
              <a:t>Jakuba </a:t>
            </a:r>
            <a:r>
              <a:rPr lang="cs-CZ" sz="2800" dirty="0" err="1"/>
              <a:t>Ledesmy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203" y="588813"/>
            <a:ext cx="3398613" cy="62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61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Druhá litevská kniha na Velké Litvě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162550" y="1423556"/>
            <a:ext cx="6258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Mikalojus</a:t>
            </a:r>
            <a:r>
              <a:rPr lang="cs-CZ" sz="2800" b="1" dirty="0"/>
              <a:t> </a:t>
            </a:r>
            <a:r>
              <a:rPr lang="cs-CZ" sz="2800" b="1" dirty="0" err="1"/>
              <a:t>Daukša</a:t>
            </a:r>
            <a:endParaRPr lang="cs-CZ" sz="2800" b="1" dirty="0"/>
          </a:p>
          <a:p>
            <a:pPr algn="ctr"/>
            <a:endParaRPr lang="cs-CZ" sz="2800" b="1" dirty="0"/>
          </a:p>
          <a:p>
            <a:pPr algn="ctr"/>
            <a:r>
              <a:rPr lang="cs-CZ" sz="2800" b="1" i="1" dirty="0" err="1"/>
              <a:t>Postilla</a:t>
            </a:r>
            <a:r>
              <a:rPr lang="cs-CZ" sz="2800" b="1" i="1" dirty="0"/>
              <a:t> </a:t>
            </a:r>
            <a:r>
              <a:rPr lang="cs-CZ" sz="2800" b="1" i="1" dirty="0" err="1"/>
              <a:t>Catholicka</a:t>
            </a:r>
            <a:endParaRPr lang="cs-CZ" sz="2800" b="1" i="1" dirty="0"/>
          </a:p>
          <a:p>
            <a:pPr algn="ctr"/>
            <a:endParaRPr lang="cs-CZ" sz="2800" b="1" dirty="0"/>
          </a:p>
          <a:p>
            <a:pPr algn="ctr"/>
            <a:r>
              <a:rPr lang="cs-CZ" sz="2800" b="1" dirty="0"/>
              <a:t>1599, Vilnius</a:t>
            </a:r>
          </a:p>
          <a:p>
            <a:pPr algn="ctr"/>
            <a:endParaRPr lang="cs-CZ" sz="2800" dirty="0"/>
          </a:p>
          <a:p>
            <a:pPr algn="ctr"/>
            <a:r>
              <a:rPr lang="cs-CZ" sz="2800" dirty="0"/>
              <a:t>Překlad polské </a:t>
            </a:r>
            <a:r>
              <a:rPr lang="cs-CZ" sz="2800" i="1" dirty="0"/>
              <a:t>Postily</a:t>
            </a:r>
            <a:r>
              <a:rPr lang="cs-CZ" sz="2800" dirty="0"/>
              <a:t> Jakuba </a:t>
            </a:r>
            <a:r>
              <a:rPr lang="cs-CZ" sz="2800" dirty="0" err="1"/>
              <a:t>Wujeka</a:t>
            </a:r>
            <a:r>
              <a:rPr lang="cs-CZ" sz="2800" dirty="0"/>
              <a:t> (rektora jezuitské akademie ve Vilniusu)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24" y="798639"/>
            <a:ext cx="3942624" cy="60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31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Druhá litevská kniha na Velké Litvě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B150EB5-79F3-49C5-BEF4-5FD8EBA0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 err="1"/>
              <a:t>Mikalojus</a:t>
            </a:r>
            <a:r>
              <a:rPr lang="en-US" sz="2000" b="1" dirty="0"/>
              <a:t> </a:t>
            </a:r>
            <a:r>
              <a:rPr lang="en-US" sz="2000" b="1" dirty="0" err="1"/>
              <a:t>Daukša</a:t>
            </a:r>
            <a:endParaRPr lang="en-US" sz="2000" b="1" dirty="0"/>
          </a:p>
          <a:p>
            <a:r>
              <a:rPr lang="en-US" sz="2000" b="1" i="1" dirty="0" err="1"/>
              <a:t>Postilla</a:t>
            </a:r>
            <a:r>
              <a:rPr lang="en-US" sz="2000" b="1" i="1" dirty="0"/>
              <a:t> </a:t>
            </a:r>
            <a:r>
              <a:rPr lang="en-US" sz="2000" b="1" i="1" dirty="0" err="1"/>
              <a:t>Catholicka</a:t>
            </a:r>
            <a:endParaRPr lang="en-US" sz="2000" b="1" i="1" dirty="0"/>
          </a:p>
          <a:p>
            <a:r>
              <a:rPr lang="en-US" sz="2000" b="1" dirty="0"/>
              <a:t>1599, Vilnius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Velmi</a:t>
            </a:r>
            <a:r>
              <a:rPr lang="en-US" sz="2000" dirty="0"/>
              <a:t> </a:t>
            </a:r>
            <a:r>
              <a:rPr lang="en-US" sz="2000" dirty="0" err="1"/>
              <a:t>důležitá</a:t>
            </a:r>
            <a:r>
              <a:rPr lang="en-US" sz="2000" dirty="0"/>
              <a:t> je </a:t>
            </a:r>
            <a:r>
              <a:rPr lang="en-US" sz="2000" dirty="0" err="1"/>
              <a:t>polská</a:t>
            </a:r>
            <a:r>
              <a:rPr lang="en-US" sz="2000" dirty="0"/>
              <a:t> </a:t>
            </a:r>
            <a:r>
              <a:rPr lang="en-US" sz="2000" dirty="0" err="1"/>
              <a:t>předmluva</a:t>
            </a:r>
            <a:r>
              <a:rPr lang="en-US" sz="2000" dirty="0"/>
              <a:t> </a:t>
            </a:r>
            <a:r>
              <a:rPr lang="en-US" sz="2000" dirty="0" err="1"/>
              <a:t>této</a:t>
            </a:r>
            <a:r>
              <a:rPr lang="en-US" sz="2000" dirty="0"/>
              <a:t> </a:t>
            </a:r>
            <a:r>
              <a:rPr lang="en-US" sz="2000" dirty="0" err="1"/>
              <a:t>postily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Následuje</a:t>
            </a:r>
            <a:r>
              <a:rPr lang="en-US" sz="2000" dirty="0"/>
              <a:t> </a:t>
            </a:r>
            <a:r>
              <a:rPr lang="en-US" sz="2000" dirty="0" err="1"/>
              <a:t>její</a:t>
            </a:r>
            <a:r>
              <a:rPr lang="en-US" sz="2000" dirty="0"/>
              <a:t> </a:t>
            </a:r>
            <a:r>
              <a:rPr lang="en-US" sz="2000" dirty="0" err="1"/>
              <a:t>četba</a:t>
            </a:r>
            <a:r>
              <a:rPr lang="en-US" sz="2000" dirty="0"/>
              <a:t>, viz </a:t>
            </a:r>
            <a:r>
              <a:rPr lang="en-US" sz="2000" dirty="0" err="1"/>
              <a:t>materiály</a:t>
            </a:r>
            <a:r>
              <a:rPr lang="en-US" sz="2000" dirty="0"/>
              <a:t> v </a:t>
            </a:r>
            <a:r>
              <a:rPr lang="en-US" sz="2000" dirty="0" err="1"/>
              <a:t>ISu</a:t>
            </a:r>
            <a:r>
              <a:rPr lang="en-US" sz="2000" dirty="0"/>
              <a:t>]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DB7EA6-4718-4B1F-996F-BFDF4B8C3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" r="1" b="956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3AB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9039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594</Words>
  <Application>Microsoft Office PowerPoint</Application>
  <PresentationFormat>Širokoúhlá obrazovka</PresentationFormat>
  <Paragraphs>75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Pokračování literatury v Malé Litvě</vt:lpstr>
      <vt:lpstr>Pokračování literatury v Malé Litvě</vt:lpstr>
      <vt:lpstr>Pokračování literatury v Malé Litvě</vt:lpstr>
      <vt:lpstr>[Následuje ukázka Bretkūnasova kázání]</vt:lpstr>
      <vt:lpstr>Protireformace a jezuité</vt:lpstr>
      <vt:lpstr>Protireformace a jezuité</vt:lpstr>
      <vt:lpstr>První litevská kniha na Velké Litvě</vt:lpstr>
      <vt:lpstr>Druhá litevská kniha na Velké Litvě</vt:lpstr>
      <vt:lpstr>Druhá litevská kniha na Velké Litvě</vt:lpstr>
      <vt:lpstr>První dva litevské tisky na Velké Litvě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81</cp:revision>
  <dcterms:created xsi:type="dcterms:W3CDTF">2017-04-02T07:56:29Z</dcterms:created>
  <dcterms:modified xsi:type="dcterms:W3CDTF">2021-11-04T07:55:17Z</dcterms:modified>
</cp:coreProperties>
</file>