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5" autoAdjust="0"/>
    <p:restoredTop sz="96754" autoAdjust="0"/>
  </p:normalViewPr>
  <p:slideViewPr>
    <p:cSldViewPr snapToGrid="0">
      <p:cViewPr varScale="1">
        <p:scale>
          <a:sx n="76" d="100"/>
          <a:sy n="76" d="100"/>
        </p:scale>
        <p:origin x="1104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Ediční rada Filozofické fakulty Masarykovy univerzity_19. 11.  2018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Ediční rada Filozofické fakulty Masarykovy univerzity_19. 11.  2018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uni.cz/vyzkum/podpora-vyzkumu" TargetMode="External"/><Relationship Id="rId2" Type="http://schemas.openxmlformats.org/officeDocument/2006/relationships/hyperlink" Target="https://www.phil.muni.cz/o-nas/organizacni-struktura/219915-oddeleni-vyzkumu-a-vyvoje/seznam-clanku-a-aktualit/projektova-podpor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jv.muni.cz/aktualne/pozvanky-na-akce?archive=1&amp;fbclid=IwAR2NV36MrmK1LTBJZF4jlBB1eeqQVwXVlcsfpUjFHzXUNutU_3ZvzArgY08" TargetMode="External"/><Relationship Id="rId4" Type="http://schemas.openxmlformats.org/officeDocument/2006/relationships/hyperlink" Target="https://knihovna.phil.m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FF7D36-E6AC-4CBC-B935-8A503FA24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DKKP__Doktorandský</a:t>
            </a:r>
            <a:r>
              <a:rPr lang="cs-CZ" dirty="0"/>
              <a:t> seminář 3 (design výzkumu)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C34EE67-8FBE-4F5F-8122-F767DAFB7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Doktorandský seminář 3</a:t>
            </a:r>
            <a:br>
              <a:rPr lang="cs-CZ" dirty="0"/>
            </a:br>
            <a:r>
              <a:rPr lang="cs-CZ" dirty="0"/>
              <a:t>(design výzkumu)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093DB790-4F65-4380-AB8A-5BBFF5AC2F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7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9803C4-5246-4FF8-A9C4-7C4C1EF3C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3171CB-8135-40DF-AE2F-AB8AC47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BA7D18-C50C-457E-BD30-3460C1EAA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Metodologické a procesní aspekty výzkumného projektu.</a:t>
            </a:r>
          </a:p>
          <a:p>
            <a:r>
              <a:rPr lang="cs-CZ" dirty="0"/>
              <a:t>Grantové žádosti a design výzkumu. </a:t>
            </a:r>
          </a:p>
        </p:txBody>
      </p:sp>
    </p:spTree>
    <p:extLst>
      <p:ext uri="{BB962C8B-B14F-4D97-AF65-F5344CB8AC3E}">
        <p14:creationId xmlns:p14="http://schemas.microsoft.com/office/powerpoint/2010/main" val="34838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6A2DAB-AC81-4F78-BB07-F68745ED48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E53B47-B277-4815-B92A-11D0AEF88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DEC23E-7F30-458E-B338-22ADC61D7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Oddělení výzkumu a vývoje FF MU: </a:t>
            </a:r>
            <a:r>
              <a:rPr lang="cs-CZ" sz="28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https://www.phil.muni.cz/o-nas/organizacni-struktura/219915-oddeleni-vyzkumu-a-vyvoje/seznam-clanku-a-aktualit/projektova-podpora</a:t>
            </a:r>
            <a:endParaRPr lang="cs-CZ" sz="28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Odbor výzkumu RMU: </a:t>
            </a:r>
            <a:r>
              <a:rPr lang="cs-CZ" sz="2400" dirty="0">
                <a:hlinkClick r:id="rId3"/>
              </a:rPr>
              <a:t>Výzkum | Portál pro zaměstnance (muni.cz)</a:t>
            </a:r>
            <a:endParaRPr lang="cs-CZ" sz="2400" dirty="0"/>
          </a:p>
          <a:p>
            <a:pPr marL="72000" indent="0">
              <a:buNone/>
            </a:pPr>
            <a:endParaRPr lang="cs-CZ" sz="24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Ústřední knihovna FF MU (kurzy pro PhD studenty): </a:t>
            </a:r>
            <a:r>
              <a:rPr lang="cs-CZ" sz="24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https://knihovna.phil.muni.cz/</a:t>
            </a:r>
            <a:endParaRPr lang="cs-CZ" sz="24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Centrum jazykového vzdělávání MU (kurzy zaměřené na psaní grantových žádostí apod.):</a:t>
            </a:r>
            <a:r>
              <a:rPr lang="cs-CZ" sz="3200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cs-CZ" sz="2400" u="sng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5"/>
              </a:rPr>
              <a:t>https://www.cjv.muni.cz/aktualne/pozvanky-na-akce?archive=1</a:t>
            </a:r>
            <a:endParaRPr lang="cs-CZ" sz="32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742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142</Words>
  <Application>Microsoft Office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inherit</vt:lpstr>
      <vt:lpstr>Tahoma</vt:lpstr>
      <vt:lpstr>Wingdings</vt:lpstr>
      <vt:lpstr>Prezentace_MU_CZ</vt:lpstr>
      <vt:lpstr>Doktorandský seminář 3 (design výzkumu)</vt:lpstr>
      <vt:lpstr>Design výzkumu </vt:lpstr>
      <vt:lpstr>Design výzkumu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Slavnost Týdne humanitních věd</dc:title>
  <dc:creator>Ondřej Krajtl</dc:creator>
  <cp:lastModifiedBy>Jana Horáková</cp:lastModifiedBy>
  <cp:revision>89</cp:revision>
  <cp:lastPrinted>1601-01-01T00:00:00Z</cp:lastPrinted>
  <dcterms:created xsi:type="dcterms:W3CDTF">2018-11-13T10:18:24Z</dcterms:created>
  <dcterms:modified xsi:type="dcterms:W3CDTF">2021-10-06T11:39:23Z</dcterms:modified>
</cp:coreProperties>
</file>