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3" r:id="rId6"/>
    <p:sldId id="260" r:id="rId7"/>
    <p:sldId id="262"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78"/>
    <p:restoredTop sz="96000"/>
  </p:normalViewPr>
  <p:slideViewPr>
    <p:cSldViewPr snapToGrid="0" snapToObjects="1">
      <p:cViewPr varScale="1">
        <p:scale>
          <a:sx n="102" d="100"/>
          <a:sy n="102" d="100"/>
        </p:scale>
        <p:origin x="21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FE53-BEDA-874E-BDF3-FE1357BBD1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780076-1D90-DA4A-B44E-8B89DC7E3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7FE4B-E8D6-AA4B-8159-981BB27FC375}"/>
              </a:ext>
            </a:extLst>
          </p:cNvPr>
          <p:cNvSpPr>
            <a:spLocks noGrp="1"/>
          </p:cNvSpPr>
          <p:nvPr>
            <p:ph type="dt" sz="half" idx="10"/>
          </p:nvPr>
        </p:nvSpPr>
        <p:spPr/>
        <p:txBody>
          <a:bodyPr/>
          <a:lstStyle/>
          <a:p>
            <a:fld id="{F8446EF9-302C-294E-9DA7-C57503F3C89E}" type="datetimeFigureOut">
              <a:rPr lang="en-US" smtClean="0"/>
              <a:t>11/11/21</a:t>
            </a:fld>
            <a:endParaRPr lang="en-US"/>
          </a:p>
        </p:txBody>
      </p:sp>
      <p:sp>
        <p:nvSpPr>
          <p:cNvPr id="5" name="Footer Placeholder 4">
            <a:extLst>
              <a:ext uri="{FF2B5EF4-FFF2-40B4-BE49-F238E27FC236}">
                <a16:creationId xmlns:a16="http://schemas.microsoft.com/office/drawing/2014/main" id="{69E2F09B-0F81-CD4A-AEEB-14BF32F11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06F6F-A7E7-F842-9806-D29C2B962028}"/>
              </a:ext>
            </a:extLst>
          </p:cNvPr>
          <p:cNvSpPr>
            <a:spLocks noGrp="1"/>
          </p:cNvSpPr>
          <p:nvPr>
            <p:ph type="sldNum" sz="quarter" idx="12"/>
          </p:nvPr>
        </p:nvSpPr>
        <p:spPr/>
        <p:txBody>
          <a:bodyPr/>
          <a:lstStyle/>
          <a:p>
            <a:fld id="{41746728-B5AC-FC48-B413-5470A34EE102}" type="slidenum">
              <a:rPr lang="en-US" smtClean="0"/>
              <a:t>‹#›</a:t>
            </a:fld>
            <a:endParaRPr lang="en-US"/>
          </a:p>
        </p:txBody>
      </p:sp>
    </p:spTree>
    <p:extLst>
      <p:ext uri="{BB962C8B-B14F-4D97-AF65-F5344CB8AC3E}">
        <p14:creationId xmlns:p14="http://schemas.microsoft.com/office/powerpoint/2010/main" val="81452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3D13-EFF9-574B-98AD-11CA8E414B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577F36-FB35-C045-AF77-9A0C9354AC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B4705-2EC3-9844-90D6-F903C8426EEC}"/>
              </a:ext>
            </a:extLst>
          </p:cNvPr>
          <p:cNvSpPr>
            <a:spLocks noGrp="1"/>
          </p:cNvSpPr>
          <p:nvPr>
            <p:ph type="dt" sz="half" idx="10"/>
          </p:nvPr>
        </p:nvSpPr>
        <p:spPr/>
        <p:txBody>
          <a:bodyPr/>
          <a:lstStyle/>
          <a:p>
            <a:fld id="{F8446EF9-302C-294E-9DA7-C57503F3C89E}" type="datetimeFigureOut">
              <a:rPr lang="en-US" smtClean="0"/>
              <a:t>11/11/21</a:t>
            </a:fld>
            <a:endParaRPr lang="en-US"/>
          </a:p>
        </p:txBody>
      </p:sp>
      <p:sp>
        <p:nvSpPr>
          <p:cNvPr id="5" name="Footer Placeholder 4">
            <a:extLst>
              <a:ext uri="{FF2B5EF4-FFF2-40B4-BE49-F238E27FC236}">
                <a16:creationId xmlns:a16="http://schemas.microsoft.com/office/drawing/2014/main" id="{1588363C-107A-EE40-B544-6C32FE1EB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FBA68-AE8F-3044-8087-639AAE73EBBF}"/>
              </a:ext>
            </a:extLst>
          </p:cNvPr>
          <p:cNvSpPr>
            <a:spLocks noGrp="1"/>
          </p:cNvSpPr>
          <p:nvPr>
            <p:ph type="sldNum" sz="quarter" idx="12"/>
          </p:nvPr>
        </p:nvSpPr>
        <p:spPr/>
        <p:txBody>
          <a:bodyPr/>
          <a:lstStyle/>
          <a:p>
            <a:fld id="{41746728-B5AC-FC48-B413-5470A34EE102}" type="slidenum">
              <a:rPr lang="en-US" smtClean="0"/>
              <a:t>‹#›</a:t>
            </a:fld>
            <a:endParaRPr lang="en-US"/>
          </a:p>
        </p:txBody>
      </p:sp>
    </p:spTree>
    <p:extLst>
      <p:ext uri="{BB962C8B-B14F-4D97-AF65-F5344CB8AC3E}">
        <p14:creationId xmlns:p14="http://schemas.microsoft.com/office/powerpoint/2010/main" val="182290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8EE37B-0FBD-DA4B-B9A6-E8672FA42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E75DA0-E731-F849-8B99-4F90BE85FA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D04D8-EFCA-674A-A9EA-D0C0DA863AC3}"/>
              </a:ext>
            </a:extLst>
          </p:cNvPr>
          <p:cNvSpPr>
            <a:spLocks noGrp="1"/>
          </p:cNvSpPr>
          <p:nvPr>
            <p:ph type="dt" sz="half" idx="10"/>
          </p:nvPr>
        </p:nvSpPr>
        <p:spPr/>
        <p:txBody>
          <a:bodyPr/>
          <a:lstStyle/>
          <a:p>
            <a:fld id="{F8446EF9-302C-294E-9DA7-C57503F3C89E}" type="datetimeFigureOut">
              <a:rPr lang="en-US" smtClean="0"/>
              <a:t>11/11/21</a:t>
            </a:fld>
            <a:endParaRPr lang="en-US"/>
          </a:p>
        </p:txBody>
      </p:sp>
      <p:sp>
        <p:nvSpPr>
          <p:cNvPr id="5" name="Footer Placeholder 4">
            <a:extLst>
              <a:ext uri="{FF2B5EF4-FFF2-40B4-BE49-F238E27FC236}">
                <a16:creationId xmlns:a16="http://schemas.microsoft.com/office/drawing/2014/main" id="{476F3BD4-B3F2-C44F-B967-C3D31FF3A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89B90-FF99-FC42-9D7C-95C3661314F4}"/>
              </a:ext>
            </a:extLst>
          </p:cNvPr>
          <p:cNvSpPr>
            <a:spLocks noGrp="1"/>
          </p:cNvSpPr>
          <p:nvPr>
            <p:ph type="sldNum" sz="quarter" idx="12"/>
          </p:nvPr>
        </p:nvSpPr>
        <p:spPr/>
        <p:txBody>
          <a:bodyPr/>
          <a:lstStyle/>
          <a:p>
            <a:fld id="{41746728-B5AC-FC48-B413-5470A34EE102}" type="slidenum">
              <a:rPr lang="en-US" smtClean="0"/>
              <a:t>‹#›</a:t>
            </a:fld>
            <a:endParaRPr lang="en-US"/>
          </a:p>
        </p:txBody>
      </p:sp>
    </p:spTree>
    <p:extLst>
      <p:ext uri="{BB962C8B-B14F-4D97-AF65-F5344CB8AC3E}">
        <p14:creationId xmlns:p14="http://schemas.microsoft.com/office/powerpoint/2010/main" val="328977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6852-4A2D-7645-9809-4E9E5C9B5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4A293-3D44-9149-AF12-96DBA950B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374A0-F566-B046-A262-7FF774091019}"/>
              </a:ext>
            </a:extLst>
          </p:cNvPr>
          <p:cNvSpPr>
            <a:spLocks noGrp="1"/>
          </p:cNvSpPr>
          <p:nvPr>
            <p:ph type="dt" sz="half" idx="10"/>
          </p:nvPr>
        </p:nvSpPr>
        <p:spPr/>
        <p:txBody>
          <a:bodyPr/>
          <a:lstStyle/>
          <a:p>
            <a:fld id="{F8446EF9-302C-294E-9DA7-C57503F3C89E}" type="datetimeFigureOut">
              <a:rPr lang="en-US" smtClean="0"/>
              <a:t>11/11/21</a:t>
            </a:fld>
            <a:endParaRPr lang="en-US"/>
          </a:p>
        </p:txBody>
      </p:sp>
      <p:sp>
        <p:nvSpPr>
          <p:cNvPr id="5" name="Footer Placeholder 4">
            <a:extLst>
              <a:ext uri="{FF2B5EF4-FFF2-40B4-BE49-F238E27FC236}">
                <a16:creationId xmlns:a16="http://schemas.microsoft.com/office/drawing/2014/main" id="{48E9E540-48FF-AC48-A849-360246BC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EDAD07-FBDA-BC4D-8DF1-4935851A2EEB}"/>
              </a:ext>
            </a:extLst>
          </p:cNvPr>
          <p:cNvSpPr>
            <a:spLocks noGrp="1"/>
          </p:cNvSpPr>
          <p:nvPr>
            <p:ph type="sldNum" sz="quarter" idx="12"/>
          </p:nvPr>
        </p:nvSpPr>
        <p:spPr/>
        <p:txBody>
          <a:bodyPr/>
          <a:lstStyle/>
          <a:p>
            <a:fld id="{41746728-B5AC-FC48-B413-5470A34EE102}" type="slidenum">
              <a:rPr lang="en-US" smtClean="0"/>
              <a:t>‹#›</a:t>
            </a:fld>
            <a:endParaRPr lang="en-US"/>
          </a:p>
        </p:txBody>
      </p:sp>
    </p:spTree>
    <p:extLst>
      <p:ext uri="{BB962C8B-B14F-4D97-AF65-F5344CB8AC3E}">
        <p14:creationId xmlns:p14="http://schemas.microsoft.com/office/powerpoint/2010/main" val="306902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949E-B7C3-1148-8617-850827F21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4EB80E-CC9B-BB42-A213-5970A0B4BD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70B81C-D202-6947-B552-EECBEC6E6834}"/>
              </a:ext>
            </a:extLst>
          </p:cNvPr>
          <p:cNvSpPr>
            <a:spLocks noGrp="1"/>
          </p:cNvSpPr>
          <p:nvPr>
            <p:ph type="dt" sz="half" idx="10"/>
          </p:nvPr>
        </p:nvSpPr>
        <p:spPr/>
        <p:txBody>
          <a:bodyPr/>
          <a:lstStyle/>
          <a:p>
            <a:fld id="{F8446EF9-302C-294E-9DA7-C57503F3C89E}" type="datetimeFigureOut">
              <a:rPr lang="en-US" smtClean="0"/>
              <a:t>11/11/21</a:t>
            </a:fld>
            <a:endParaRPr lang="en-US"/>
          </a:p>
        </p:txBody>
      </p:sp>
      <p:sp>
        <p:nvSpPr>
          <p:cNvPr id="5" name="Footer Placeholder 4">
            <a:extLst>
              <a:ext uri="{FF2B5EF4-FFF2-40B4-BE49-F238E27FC236}">
                <a16:creationId xmlns:a16="http://schemas.microsoft.com/office/drawing/2014/main" id="{F6770D90-A6FF-5C45-BDB5-2B289648C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2D816-7AC0-544C-A82A-64C93F54DE39}"/>
              </a:ext>
            </a:extLst>
          </p:cNvPr>
          <p:cNvSpPr>
            <a:spLocks noGrp="1"/>
          </p:cNvSpPr>
          <p:nvPr>
            <p:ph type="sldNum" sz="quarter" idx="12"/>
          </p:nvPr>
        </p:nvSpPr>
        <p:spPr/>
        <p:txBody>
          <a:bodyPr/>
          <a:lstStyle/>
          <a:p>
            <a:fld id="{41746728-B5AC-FC48-B413-5470A34EE102}" type="slidenum">
              <a:rPr lang="en-US" smtClean="0"/>
              <a:t>‹#›</a:t>
            </a:fld>
            <a:endParaRPr lang="en-US"/>
          </a:p>
        </p:txBody>
      </p:sp>
    </p:spTree>
    <p:extLst>
      <p:ext uri="{BB962C8B-B14F-4D97-AF65-F5344CB8AC3E}">
        <p14:creationId xmlns:p14="http://schemas.microsoft.com/office/powerpoint/2010/main" val="205591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0B39-200C-8F43-AE1D-5199BC95E8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7D371-58ED-A048-8954-256CD5C6B2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483F76-FF67-E549-8F6A-ADC63B569E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DF67ED-1E5D-1E4F-A45B-3C23D28F187C}"/>
              </a:ext>
            </a:extLst>
          </p:cNvPr>
          <p:cNvSpPr>
            <a:spLocks noGrp="1"/>
          </p:cNvSpPr>
          <p:nvPr>
            <p:ph type="dt" sz="half" idx="10"/>
          </p:nvPr>
        </p:nvSpPr>
        <p:spPr/>
        <p:txBody>
          <a:bodyPr/>
          <a:lstStyle/>
          <a:p>
            <a:fld id="{F8446EF9-302C-294E-9DA7-C57503F3C89E}" type="datetimeFigureOut">
              <a:rPr lang="en-US" smtClean="0"/>
              <a:t>11/11/21</a:t>
            </a:fld>
            <a:endParaRPr lang="en-US"/>
          </a:p>
        </p:txBody>
      </p:sp>
      <p:sp>
        <p:nvSpPr>
          <p:cNvPr id="6" name="Footer Placeholder 5">
            <a:extLst>
              <a:ext uri="{FF2B5EF4-FFF2-40B4-BE49-F238E27FC236}">
                <a16:creationId xmlns:a16="http://schemas.microsoft.com/office/drawing/2014/main" id="{BF2705F2-39CE-864C-A5EC-27FCE0FB55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292AFA-89FF-4B4B-B592-DA2C4BB9A5EE}"/>
              </a:ext>
            </a:extLst>
          </p:cNvPr>
          <p:cNvSpPr>
            <a:spLocks noGrp="1"/>
          </p:cNvSpPr>
          <p:nvPr>
            <p:ph type="sldNum" sz="quarter" idx="12"/>
          </p:nvPr>
        </p:nvSpPr>
        <p:spPr/>
        <p:txBody>
          <a:bodyPr/>
          <a:lstStyle/>
          <a:p>
            <a:fld id="{41746728-B5AC-FC48-B413-5470A34EE102}" type="slidenum">
              <a:rPr lang="en-US" smtClean="0"/>
              <a:t>‹#›</a:t>
            </a:fld>
            <a:endParaRPr lang="en-US"/>
          </a:p>
        </p:txBody>
      </p:sp>
    </p:spTree>
    <p:extLst>
      <p:ext uri="{BB962C8B-B14F-4D97-AF65-F5344CB8AC3E}">
        <p14:creationId xmlns:p14="http://schemas.microsoft.com/office/powerpoint/2010/main" val="128930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4057-BF1C-CB4E-A430-0B8D1275FD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815D8C-DF91-544A-AF3E-41DB6CCF5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38896A-043E-A346-8140-BA682B8CC4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2A25C-D5FA-0749-9955-2FF4DB4BD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00B28-04DD-EA4E-845D-05172E5510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3B2975-43CB-CA49-BD16-BAF54CD9ED62}"/>
              </a:ext>
            </a:extLst>
          </p:cNvPr>
          <p:cNvSpPr>
            <a:spLocks noGrp="1"/>
          </p:cNvSpPr>
          <p:nvPr>
            <p:ph type="dt" sz="half" idx="10"/>
          </p:nvPr>
        </p:nvSpPr>
        <p:spPr/>
        <p:txBody>
          <a:bodyPr/>
          <a:lstStyle/>
          <a:p>
            <a:fld id="{F8446EF9-302C-294E-9DA7-C57503F3C89E}" type="datetimeFigureOut">
              <a:rPr lang="en-US" smtClean="0"/>
              <a:t>11/11/21</a:t>
            </a:fld>
            <a:endParaRPr lang="en-US"/>
          </a:p>
        </p:txBody>
      </p:sp>
      <p:sp>
        <p:nvSpPr>
          <p:cNvPr id="8" name="Footer Placeholder 7">
            <a:extLst>
              <a:ext uri="{FF2B5EF4-FFF2-40B4-BE49-F238E27FC236}">
                <a16:creationId xmlns:a16="http://schemas.microsoft.com/office/drawing/2014/main" id="{AFCA20C2-31AF-7D44-AF66-25F9D81E61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ED31F2-9144-D747-9A51-1C3E074B865C}"/>
              </a:ext>
            </a:extLst>
          </p:cNvPr>
          <p:cNvSpPr>
            <a:spLocks noGrp="1"/>
          </p:cNvSpPr>
          <p:nvPr>
            <p:ph type="sldNum" sz="quarter" idx="12"/>
          </p:nvPr>
        </p:nvSpPr>
        <p:spPr/>
        <p:txBody>
          <a:bodyPr/>
          <a:lstStyle/>
          <a:p>
            <a:fld id="{41746728-B5AC-FC48-B413-5470A34EE102}" type="slidenum">
              <a:rPr lang="en-US" smtClean="0"/>
              <a:t>‹#›</a:t>
            </a:fld>
            <a:endParaRPr lang="en-US"/>
          </a:p>
        </p:txBody>
      </p:sp>
    </p:spTree>
    <p:extLst>
      <p:ext uri="{BB962C8B-B14F-4D97-AF65-F5344CB8AC3E}">
        <p14:creationId xmlns:p14="http://schemas.microsoft.com/office/powerpoint/2010/main" val="161776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90F8-270E-9C4A-93FA-DA9958F177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A8D4A8-BF79-3B47-92B6-4B9B31EBAE94}"/>
              </a:ext>
            </a:extLst>
          </p:cNvPr>
          <p:cNvSpPr>
            <a:spLocks noGrp="1"/>
          </p:cNvSpPr>
          <p:nvPr>
            <p:ph type="dt" sz="half" idx="10"/>
          </p:nvPr>
        </p:nvSpPr>
        <p:spPr/>
        <p:txBody>
          <a:bodyPr/>
          <a:lstStyle/>
          <a:p>
            <a:fld id="{F8446EF9-302C-294E-9DA7-C57503F3C89E}" type="datetimeFigureOut">
              <a:rPr lang="en-US" smtClean="0"/>
              <a:t>11/11/21</a:t>
            </a:fld>
            <a:endParaRPr lang="en-US"/>
          </a:p>
        </p:txBody>
      </p:sp>
      <p:sp>
        <p:nvSpPr>
          <p:cNvPr id="4" name="Footer Placeholder 3">
            <a:extLst>
              <a:ext uri="{FF2B5EF4-FFF2-40B4-BE49-F238E27FC236}">
                <a16:creationId xmlns:a16="http://schemas.microsoft.com/office/drawing/2014/main" id="{E98A1B68-E034-AB46-BB80-3AE547CC3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FB7A56-1D4A-0A41-9402-A17609CFA6FA}"/>
              </a:ext>
            </a:extLst>
          </p:cNvPr>
          <p:cNvSpPr>
            <a:spLocks noGrp="1"/>
          </p:cNvSpPr>
          <p:nvPr>
            <p:ph type="sldNum" sz="quarter" idx="12"/>
          </p:nvPr>
        </p:nvSpPr>
        <p:spPr/>
        <p:txBody>
          <a:bodyPr/>
          <a:lstStyle/>
          <a:p>
            <a:fld id="{41746728-B5AC-FC48-B413-5470A34EE102}" type="slidenum">
              <a:rPr lang="en-US" smtClean="0"/>
              <a:t>‹#›</a:t>
            </a:fld>
            <a:endParaRPr lang="en-US"/>
          </a:p>
        </p:txBody>
      </p:sp>
    </p:spTree>
    <p:extLst>
      <p:ext uri="{BB962C8B-B14F-4D97-AF65-F5344CB8AC3E}">
        <p14:creationId xmlns:p14="http://schemas.microsoft.com/office/powerpoint/2010/main" val="206038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D737C-488D-FE4C-B4EA-2EE61DC833E4}"/>
              </a:ext>
            </a:extLst>
          </p:cNvPr>
          <p:cNvSpPr>
            <a:spLocks noGrp="1"/>
          </p:cNvSpPr>
          <p:nvPr>
            <p:ph type="dt" sz="half" idx="10"/>
          </p:nvPr>
        </p:nvSpPr>
        <p:spPr/>
        <p:txBody>
          <a:bodyPr/>
          <a:lstStyle/>
          <a:p>
            <a:fld id="{F8446EF9-302C-294E-9DA7-C57503F3C89E}" type="datetimeFigureOut">
              <a:rPr lang="en-US" smtClean="0"/>
              <a:t>11/11/21</a:t>
            </a:fld>
            <a:endParaRPr lang="en-US"/>
          </a:p>
        </p:txBody>
      </p:sp>
      <p:sp>
        <p:nvSpPr>
          <p:cNvPr id="3" name="Footer Placeholder 2">
            <a:extLst>
              <a:ext uri="{FF2B5EF4-FFF2-40B4-BE49-F238E27FC236}">
                <a16:creationId xmlns:a16="http://schemas.microsoft.com/office/drawing/2014/main" id="{30F1E076-C382-D649-A187-265C70E0BA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DF1CC5-5F03-DD43-A36E-D46FA88C9A72}"/>
              </a:ext>
            </a:extLst>
          </p:cNvPr>
          <p:cNvSpPr>
            <a:spLocks noGrp="1"/>
          </p:cNvSpPr>
          <p:nvPr>
            <p:ph type="sldNum" sz="quarter" idx="12"/>
          </p:nvPr>
        </p:nvSpPr>
        <p:spPr/>
        <p:txBody>
          <a:bodyPr/>
          <a:lstStyle/>
          <a:p>
            <a:fld id="{41746728-B5AC-FC48-B413-5470A34EE102}" type="slidenum">
              <a:rPr lang="en-US" smtClean="0"/>
              <a:t>‹#›</a:t>
            </a:fld>
            <a:endParaRPr lang="en-US"/>
          </a:p>
        </p:txBody>
      </p:sp>
    </p:spTree>
    <p:extLst>
      <p:ext uri="{BB962C8B-B14F-4D97-AF65-F5344CB8AC3E}">
        <p14:creationId xmlns:p14="http://schemas.microsoft.com/office/powerpoint/2010/main" val="168854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37ED-D057-2F46-9D73-194C67E40F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4141BA-B7D6-6741-9071-4C68ABF9A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D94252-D050-8B44-9992-39EFB6ACF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E8325-CB72-084E-856A-DF59F422C1DB}"/>
              </a:ext>
            </a:extLst>
          </p:cNvPr>
          <p:cNvSpPr>
            <a:spLocks noGrp="1"/>
          </p:cNvSpPr>
          <p:nvPr>
            <p:ph type="dt" sz="half" idx="10"/>
          </p:nvPr>
        </p:nvSpPr>
        <p:spPr/>
        <p:txBody>
          <a:bodyPr/>
          <a:lstStyle/>
          <a:p>
            <a:fld id="{F8446EF9-302C-294E-9DA7-C57503F3C89E}" type="datetimeFigureOut">
              <a:rPr lang="en-US" smtClean="0"/>
              <a:t>11/11/21</a:t>
            </a:fld>
            <a:endParaRPr lang="en-US"/>
          </a:p>
        </p:txBody>
      </p:sp>
      <p:sp>
        <p:nvSpPr>
          <p:cNvPr id="6" name="Footer Placeholder 5">
            <a:extLst>
              <a:ext uri="{FF2B5EF4-FFF2-40B4-BE49-F238E27FC236}">
                <a16:creationId xmlns:a16="http://schemas.microsoft.com/office/drawing/2014/main" id="{A6C082D5-47AA-0D49-A67E-C64B1D907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68E56-E975-F148-993E-C97B7390440F}"/>
              </a:ext>
            </a:extLst>
          </p:cNvPr>
          <p:cNvSpPr>
            <a:spLocks noGrp="1"/>
          </p:cNvSpPr>
          <p:nvPr>
            <p:ph type="sldNum" sz="quarter" idx="12"/>
          </p:nvPr>
        </p:nvSpPr>
        <p:spPr/>
        <p:txBody>
          <a:bodyPr/>
          <a:lstStyle/>
          <a:p>
            <a:fld id="{41746728-B5AC-FC48-B413-5470A34EE102}" type="slidenum">
              <a:rPr lang="en-US" smtClean="0"/>
              <a:t>‹#›</a:t>
            </a:fld>
            <a:endParaRPr lang="en-US"/>
          </a:p>
        </p:txBody>
      </p:sp>
    </p:spTree>
    <p:extLst>
      <p:ext uri="{BB962C8B-B14F-4D97-AF65-F5344CB8AC3E}">
        <p14:creationId xmlns:p14="http://schemas.microsoft.com/office/powerpoint/2010/main" val="307952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78B9-0179-F849-A27C-7ABDD7D18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05DD2-6ABC-2842-BCA0-26ACA2CAF1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F015AA-D8EF-9D4C-AC57-8C889C1E6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C77CDA-4BB3-A34D-8ADB-AD8C288F2172}"/>
              </a:ext>
            </a:extLst>
          </p:cNvPr>
          <p:cNvSpPr>
            <a:spLocks noGrp="1"/>
          </p:cNvSpPr>
          <p:nvPr>
            <p:ph type="dt" sz="half" idx="10"/>
          </p:nvPr>
        </p:nvSpPr>
        <p:spPr/>
        <p:txBody>
          <a:bodyPr/>
          <a:lstStyle/>
          <a:p>
            <a:fld id="{F8446EF9-302C-294E-9DA7-C57503F3C89E}" type="datetimeFigureOut">
              <a:rPr lang="en-US" smtClean="0"/>
              <a:t>11/11/21</a:t>
            </a:fld>
            <a:endParaRPr lang="en-US"/>
          </a:p>
        </p:txBody>
      </p:sp>
      <p:sp>
        <p:nvSpPr>
          <p:cNvPr id="6" name="Footer Placeholder 5">
            <a:extLst>
              <a:ext uri="{FF2B5EF4-FFF2-40B4-BE49-F238E27FC236}">
                <a16:creationId xmlns:a16="http://schemas.microsoft.com/office/drawing/2014/main" id="{459D93B0-1524-A54A-9960-CA58EDF1D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E80DA-99B3-4D4D-8E07-905580B40D44}"/>
              </a:ext>
            </a:extLst>
          </p:cNvPr>
          <p:cNvSpPr>
            <a:spLocks noGrp="1"/>
          </p:cNvSpPr>
          <p:nvPr>
            <p:ph type="sldNum" sz="quarter" idx="12"/>
          </p:nvPr>
        </p:nvSpPr>
        <p:spPr/>
        <p:txBody>
          <a:bodyPr/>
          <a:lstStyle/>
          <a:p>
            <a:fld id="{41746728-B5AC-FC48-B413-5470A34EE102}" type="slidenum">
              <a:rPr lang="en-US" smtClean="0"/>
              <a:t>‹#›</a:t>
            </a:fld>
            <a:endParaRPr lang="en-US"/>
          </a:p>
        </p:txBody>
      </p:sp>
    </p:spTree>
    <p:extLst>
      <p:ext uri="{BB962C8B-B14F-4D97-AF65-F5344CB8AC3E}">
        <p14:creationId xmlns:p14="http://schemas.microsoft.com/office/powerpoint/2010/main" val="274692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1F8909-9AA6-CC45-AF74-FB53B1CF9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6AF336-56AD-8D45-A16E-F03EB9CCEF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87A55-1EB3-6440-B30E-548BF81B45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46EF9-302C-294E-9DA7-C57503F3C89E}" type="datetimeFigureOut">
              <a:rPr lang="en-US" smtClean="0"/>
              <a:t>11/11/21</a:t>
            </a:fld>
            <a:endParaRPr lang="en-US"/>
          </a:p>
        </p:txBody>
      </p:sp>
      <p:sp>
        <p:nvSpPr>
          <p:cNvPr id="5" name="Footer Placeholder 4">
            <a:extLst>
              <a:ext uri="{FF2B5EF4-FFF2-40B4-BE49-F238E27FC236}">
                <a16:creationId xmlns:a16="http://schemas.microsoft.com/office/drawing/2014/main" id="{E9CC0693-DE1D-5146-935A-AC2E074BF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B98628-E46E-3C43-A878-5E17B768D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46728-B5AC-FC48-B413-5470A34EE102}" type="slidenum">
              <a:rPr lang="en-US" smtClean="0"/>
              <a:t>‹#›</a:t>
            </a:fld>
            <a:endParaRPr lang="en-US"/>
          </a:p>
        </p:txBody>
      </p:sp>
    </p:spTree>
    <p:extLst>
      <p:ext uri="{BB962C8B-B14F-4D97-AF65-F5344CB8AC3E}">
        <p14:creationId xmlns:p14="http://schemas.microsoft.com/office/powerpoint/2010/main" val="2734865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4B80-ACDD-3448-8F49-854A2A610984}"/>
              </a:ext>
            </a:extLst>
          </p:cNvPr>
          <p:cNvSpPr>
            <a:spLocks noGrp="1"/>
          </p:cNvSpPr>
          <p:nvPr>
            <p:ph type="ctrTitle"/>
          </p:nvPr>
        </p:nvSpPr>
        <p:spPr/>
        <p:txBody>
          <a:bodyPr/>
          <a:lstStyle/>
          <a:p>
            <a:r>
              <a:rPr lang="en-US" dirty="0"/>
              <a:t>Week 7</a:t>
            </a:r>
          </a:p>
        </p:txBody>
      </p:sp>
      <p:sp>
        <p:nvSpPr>
          <p:cNvPr id="3" name="Subtitle 2">
            <a:extLst>
              <a:ext uri="{FF2B5EF4-FFF2-40B4-BE49-F238E27FC236}">
                <a16:creationId xmlns:a16="http://schemas.microsoft.com/office/drawing/2014/main" id="{FF715EBE-DCE0-DF41-8F11-A6C78C37A462}"/>
              </a:ext>
            </a:extLst>
          </p:cNvPr>
          <p:cNvSpPr>
            <a:spLocks noGrp="1"/>
          </p:cNvSpPr>
          <p:nvPr>
            <p:ph type="subTitle" idx="1"/>
          </p:nvPr>
        </p:nvSpPr>
        <p:spPr/>
        <p:txBody>
          <a:bodyPr/>
          <a:lstStyle/>
          <a:p>
            <a:r>
              <a:rPr lang="en-US" dirty="0"/>
              <a:t>Music and Czech Nationalism </a:t>
            </a:r>
          </a:p>
          <a:p>
            <a:r>
              <a:rPr lang="en-US" dirty="0"/>
              <a:t>Can Music Be Inherently Czech (or German, or Russian)? </a:t>
            </a:r>
          </a:p>
        </p:txBody>
      </p:sp>
    </p:spTree>
    <p:extLst>
      <p:ext uri="{BB962C8B-B14F-4D97-AF65-F5344CB8AC3E}">
        <p14:creationId xmlns:p14="http://schemas.microsoft.com/office/powerpoint/2010/main" val="349951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733D-64BE-924D-9973-70F64C12E5D7}"/>
              </a:ext>
            </a:extLst>
          </p:cNvPr>
          <p:cNvSpPr>
            <a:spLocks noGrp="1"/>
          </p:cNvSpPr>
          <p:nvPr>
            <p:ph type="title"/>
          </p:nvPr>
        </p:nvSpPr>
        <p:spPr/>
        <p:txBody>
          <a:bodyPr/>
          <a:lstStyle/>
          <a:p>
            <a:r>
              <a:rPr lang="en-US" dirty="0"/>
              <a:t>In Search of </a:t>
            </a:r>
            <a:r>
              <a:rPr lang="en-US" dirty="0" err="1"/>
              <a:t>Czechness</a:t>
            </a:r>
            <a:r>
              <a:rPr lang="en-US" dirty="0"/>
              <a:t> in Music  </a:t>
            </a:r>
          </a:p>
        </p:txBody>
      </p:sp>
      <p:sp>
        <p:nvSpPr>
          <p:cNvPr id="3" name="Content Placeholder 2">
            <a:extLst>
              <a:ext uri="{FF2B5EF4-FFF2-40B4-BE49-F238E27FC236}">
                <a16:creationId xmlns:a16="http://schemas.microsoft.com/office/drawing/2014/main" id="{C320D8B8-82AE-9B42-9EDA-F4949783F1B2}"/>
              </a:ext>
            </a:extLst>
          </p:cNvPr>
          <p:cNvSpPr>
            <a:spLocks noGrp="1"/>
          </p:cNvSpPr>
          <p:nvPr>
            <p:ph idx="1"/>
          </p:nvPr>
        </p:nvSpPr>
        <p:spPr>
          <a:xfrm>
            <a:off x="838200" y="1825625"/>
            <a:ext cx="7581181" cy="4351338"/>
          </a:xfrm>
        </p:spPr>
        <p:txBody>
          <a:bodyPr>
            <a:normAutofit lnSpcReduction="10000"/>
          </a:bodyPr>
          <a:lstStyle/>
          <a:p>
            <a:r>
              <a:rPr lang="en-US" dirty="0"/>
              <a:t>Michael Beckerman, 1986 article in </a:t>
            </a:r>
            <a:r>
              <a:rPr lang="en-US" i="1" dirty="0"/>
              <a:t>19th-Century Music </a:t>
            </a:r>
          </a:p>
          <a:p>
            <a:r>
              <a:rPr lang="en-US" dirty="0" err="1"/>
              <a:t>Czechness</a:t>
            </a:r>
            <a:r>
              <a:rPr lang="en-US" dirty="0"/>
              <a:t> + Russianness + Germanness: cannot be defined precisely/objectively </a:t>
            </a:r>
          </a:p>
          <a:p>
            <a:r>
              <a:rPr lang="en-US" dirty="0"/>
              <a:t>It is not IN THE MUSIC ITSELF but rather IS PERCEIVED/CONSTRUCTED by the audience  </a:t>
            </a:r>
          </a:p>
          <a:p>
            <a:r>
              <a:rPr lang="en-US" dirty="0"/>
              <a:t>P. 73: “</a:t>
            </a:r>
            <a:r>
              <a:rPr lang="en-US" dirty="0" err="1"/>
              <a:t>Czechness</a:t>
            </a:r>
            <a:r>
              <a:rPr lang="en-US" dirty="0"/>
              <a:t>” itself comes about when in the minds of composers and audiences, the Czech nation, in its many manifestations, becomes the subtextual program for musical works, and as such, it is that which </a:t>
            </a:r>
            <a:r>
              <a:rPr lang="en-US" i="1" dirty="0"/>
              <a:t>animates</a:t>
            </a:r>
            <a:r>
              <a:rPr lang="en-US" dirty="0"/>
              <a:t> the musical style </a:t>
            </a:r>
          </a:p>
        </p:txBody>
      </p:sp>
      <p:pic>
        <p:nvPicPr>
          <p:cNvPr id="7" name="Picture 6">
            <a:extLst>
              <a:ext uri="{FF2B5EF4-FFF2-40B4-BE49-F238E27FC236}">
                <a16:creationId xmlns:a16="http://schemas.microsoft.com/office/drawing/2014/main" id="{3591AE81-8261-7244-B36B-D215DA01F331}"/>
              </a:ext>
            </a:extLst>
          </p:cNvPr>
          <p:cNvPicPr>
            <a:picLocks noChangeAspect="1"/>
          </p:cNvPicPr>
          <p:nvPr/>
        </p:nvPicPr>
        <p:blipFill>
          <a:blip r:embed="rId2"/>
          <a:stretch>
            <a:fillRect/>
          </a:stretch>
        </p:blipFill>
        <p:spPr>
          <a:xfrm>
            <a:off x="8382163" y="1601698"/>
            <a:ext cx="3809837" cy="4891177"/>
          </a:xfrm>
          <a:prstGeom prst="rect">
            <a:avLst/>
          </a:prstGeom>
        </p:spPr>
      </p:pic>
    </p:spTree>
    <p:extLst>
      <p:ext uri="{BB962C8B-B14F-4D97-AF65-F5344CB8AC3E}">
        <p14:creationId xmlns:p14="http://schemas.microsoft.com/office/powerpoint/2010/main" val="154818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F80E-44EF-284D-B3F3-C6302B9402C6}"/>
              </a:ext>
            </a:extLst>
          </p:cNvPr>
          <p:cNvSpPr>
            <a:spLocks noGrp="1"/>
          </p:cNvSpPr>
          <p:nvPr>
            <p:ph type="title"/>
          </p:nvPr>
        </p:nvSpPr>
        <p:spPr/>
        <p:txBody>
          <a:bodyPr/>
          <a:lstStyle/>
          <a:p>
            <a:r>
              <a:rPr lang="en-US" dirty="0"/>
              <a:t>Symbolic Markers of </a:t>
            </a:r>
            <a:r>
              <a:rPr lang="en-US" dirty="0" err="1"/>
              <a:t>Czechness</a:t>
            </a:r>
            <a:r>
              <a:rPr lang="en-US" dirty="0"/>
              <a:t> in Music </a:t>
            </a:r>
          </a:p>
        </p:txBody>
      </p:sp>
      <p:sp>
        <p:nvSpPr>
          <p:cNvPr id="3" name="Content Placeholder 2">
            <a:extLst>
              <a:ext uri="{FF2B5EF4-FFF2-40B4-BE49-F238E27FC236}">
                <a16:creationId xmlns:a16="http://schemas.microsoft.com/office/drawing/2014/main" id="{EA7FB02B-DFF8-4F48-9164-4214440F6209}"/>
              </a:ext>
            </a:extLst>
          </p:cNvPr>
          <p:cNvSpPr>
            <a:spLocks noGrp="1"/>
          </p:cNvSpPr>
          <p:nvPr>
            <p:ph idx="1"/>
          </p:nvPr>
        </p:nvSpPr>
        <p:spPr/>
        <p:txBody>
          <a:bodyPr/>
          <a:lstStyle/>
          <a:p>
            <a:r>
              <a:rPr lang="en-US" i="1" dirty="0" err="1"/>
              <a:t>Libuše</a:t>
            </a:r>
            <a:r>
              <a:rPr lang="en-US" dirty="0"/>
              <a:t>, 1871–72 (for the coronation of Franz Joseph as the King of Bohemia, 1881, first opening of the National Theater) </a:t>
            </a:r>
          </a:p>
          <a:p>
            <a:r>
              <a:rPr lang="en-US" dirty="0"/>
              <a:t>Explicit programmatic/nationalistic elements (symphonic poems, dances, opera)—2:31:00</a:t>
            </a:r>
          </a:p>
          <a:p>
            <a:r>
              <a:rPr lang="en-US" dirty="0"/>
              <a:t>References to historical styles and works (Hussite chorale)—2:26:00 </a:t>
            </a:r>
          </a:p>
          <a:p>
            <a:r>
              <a:rPr lang="en-US" dirty="0"/>
              <a:t>Folk-likeness—1:26:30 </a:t>
            </a:r>
          </a:p>
          <a:p>
            <a:r>
              <a:rPr lang="en-US" dirty="0"/>
              <a:t>Synthesis of various “mainstream” and “peripheral” traditions (Wagnerian + folksy music)—overture </a:t>
            </a:r>
          </a:p>
          <a:p>
            <a:r>
              <a:rPr lang="en-US" dirty="0"/>
              <a:t>Referencing the styles of earlier national composers (Smetana) </a:t>
            </a:r>
          </a:p>
        </p:txBody>
      </p:sp>
    </p:spTree>
    <p:extLst>
      <p:ext uri="{BB962C8B-B14F-4D97-AF65-F5344CB8AC3E}">
        <p14:creationId xmlns:p14="http://schemas.microsoft.com/office/powerpoint/2010/main" val="32866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D694-64E8-C744-9058-7B671BE1BB06}"/>
              </a:ext>
            </a:extLst>
          </p:cNvPr>
          <p:cNvSpPr>
            <a:spLocks noGrp="1"/>
          </p:cNvSpPr>
          <p:nvPr>
            <p:ph type="title"/>
          </p:nvPr>
        </p:nvSpPr>
        <p:spPr/>
        <p:txBody>
          <a:bodyPr/>
          <a:lstStyle/>
          <a:p>
            <a:r>
              <a:rPr lang="en-US" dirty="0"/>
              <a:t>Complexities of Musical Nationalism:</a:t>
            </a:r>
            <a:br>
              <a:rPr lang="en-US" dirty="0"/>
            </a:br>
            <a:r>
              <a:rPr lang="en-US" i="1" dirty="0"/>
              <a:t>The </a:t>
            </a:r>
            <a:r>
              <a:rPr lang="en-US" i="1" dirty="0" err="1"/>
              <a:t>Brandenburgers</a:t>
            </a:r>
            <a:r>
              <a:rPr lang="en-US" i="1" dirty="0"/>
              <a:t> in Bohemia</a:t>
            </a:r>
            <a:r>
              <a:rPr lang="en-US" dirty="0"/>
              <a:t>, 1866</a:t>
            </a:r>
          </a:p>
        </p:txBody>
      </p:sp>
      <p:sp>
        <p:nvSpPr>
          <p:cNvPr id="3" name="Content Placeholder 2">
            <a:extLst>
              <a:ext uri="{FF2B5EF4-FFF2-40B4-BE49-F238E27FC236}">
                <a16:creationId xmlns:a16="http://schemas.microsoft.com/office/drawing/2014/main" id="{B91CB9B0-EE0B-EB44-B5B9-ADA1BFD1EFFB}"/>
              </a:ext>
            </a:extLst>
          </p:cNvPr>
          <p:cNvSpPr>
            <a:spLocks noGrp="1"/>
          </p:cNvSpPr>
          <p:nvPr>
            <p:ph idx="1"/>
          </p:nvPr>
        </p:nvSpPr>
        <p:spPr/>
        <p:txBody>
          <a:bodyPr/>
          <a:lstStyle/>
          <a:p>
            <a:r>
              <a:rPr lang="en-US" dirty="0"/>
              <a:t>Smetana’s first opera (written already in 1863) </a:t>
            </a:r>
          </a:p>
          <a:p>
            <a:r>
              <a:rPr lang="en-US" dirty="0"/>
              <a:t>Seen as nationalistic + ethnic + inherently Czech + anti-German + anti-Habsburg + anti-Austrian + victory of the Czechs over the Germans </a:t>
            </a:r>
          </a:p>
          <a:p>
            <a:r>
              <a:rPr lang="en-US" dirty="0"/>
              <a:t>13</a:t>
            </a:r>
            <a:r>
              <a:rPr lang="en-US" baseline="30000" dirty="0"/>
              <a:t>th</a:t>
            </a:r>
            <a:r>
              <a:rPr lang="en-US" dirty="0"/>
              <a:t>-Century Bohemia: invasion of </a:t>
            </a:r>
            <a:r>
              <a:rPr lang="en-US" dirty="0" err="1"/>
              <a:t>Brandenburger</a:t>
            </a:r>
            <a:r>
              <a:rPr lang="en-US" dirty="0"/>
              <a:t> mercenaries </a:t>
            </a:r>
          </a:p>
          <a:p>
            <a:r>
              <a:rPr lang="en-US" dirty="0"/>
              <a:t>Czech peasants vs. </a:t>
            </a:r>
            <a:r>
              <a:rPr lang="en-US" dirty="0" err="1"/>
              <a:t>Brandenburgers</a:t>
            </a:r>
            <a:r>
              <a:rPr lang="en-US" dirty="0"/>
              <a:t> </a:t>
            </a:r>
          </a:p>
          <a:p>
            <a:r>
              <a:rPr lang="en-US" dirty="0"/>
              <a:t>Act II, Scene 1: peasant chorale, 58:30 </a:t>
            </a:r>
          </a:p>
          <a:p>
            <a:r>
              <a:rPr lang="en-US" dirty="0"/>
              <a:t>Act II, Scene 1: the </a:t>
            </a:r>
            <a:r>
              <a:rPr lang="en-US" dirty="0" err="1"/>
              <a:t>Brandenburgers</a:t>
            </a:r>
            <a:r>
              <a:rPr lang="en-US" dirty="0"/>
              <a:t>, 1:04:00</a:t>
            </a:r>
          </a:p>
        </p:txBody>
      </p:sp>
    </p:spTree>
    <p:extLst>
      <p:ext uri="{BB962C8B-B14F-4D97-AF65-F5344CB8AC3E}">
        <p14:creationId xmlns:p14="http://schemas.microsoft.com/office/powerpoint/2010/main" val="78728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8468-446F-0E4D-9531-CE11E83A691F}"/>
              </a:ext>
            </a:extLst>
          </p:cNvPr>
          <p:cNvSpPr>
            <a:spLocks noGrp="1"/>
          </p:cNvSpPr>
          <p:nvPr>
            <p:ph type="title"/>
          </p:nvPr>
        </p:nvSpPr>
        <p:spPr/>
        <p:txBody>
          <a:bodyPr/>
          <a:lstStyle/>
          <a:p>
            <a:r>
              <a:rPr lang="en-US" dirty="0"/>
              <a:t>The Politics of </a:t>
            </a:r>
            <a:r>
              <a:rPr lang="en-US" i="1" dirty="0"/>
              <a:t>The </a:t>
            </a:r>
            <a:r>
              <a:rPr lang="en-US" i="1" dirty="0" err="1"/>
              <a:t>Brandenburgers</a:t>
            </a:r>
            <a:r>
              <a:rPr lang="en-US" i="1" dirty="0"/>
              <a:t> </a:t>
            </a:r>
          </a:p>
        </p:txBody>
      </p:sp>
      <p:sp>
        <p:nvSpPr>
          <p:cNvPr id="3" name="Content Placeholder 2">
            <a:extLst>
              <a:ext uri="{FF2B5EF4-FFF2-40B4-BE49-F238E27FC236}">
                <a16:creationId xmlns:a16="http://schemas.microsoft.com/office/drawing/2014/main" id="{72DDBFE5-09DF-7147-9C0E-6A3B5148577A}"/>
              </a:ext>
            </a:extLst>
          </p:cNvPr>
          <p:cNvSpPr>
            <a:spLocks noGrp="1"/>
          </p:cNvSpPr>
          <p:nvPr>
            <p:ph idx="1"/>
          </p:nvPr>
        </p:nvSpPr>
        <p:spPr>
          <a:xfrm>
            <a:off x="838200" y="1825625"/>
            <a:ext cx="5257800" cy="4351338"/>
          </a:xfrm>
        </p:spPr>
        <p:txBody>
          <a:bodyPr>
            <a:normAutofit lnSpcReduction="10000"/>
          </a:bodyPr>
          <a:lstStyle/>
          <a:p>
            <a:r>
              <a:rPr lang="en-US" dirty="0"/>
              <a:t>Weak libretto that does not present a clear distinction between the Czechs and Germans </a:t>
            </a:r>
          </a:p>
          <a:p>
            <a:r>
              <a:rPr lang="en-US" dirty="0"/>
              <a:t>Confuses Smetana—one of his lesser works </a:t>
            </a:r>
          </a:p>
          <a:p>
            <a:r>
              <a:rPr lang="en-US" dirty="0"/>
              <a:t>Rather than a simple nationalist propaganda (or a weak work)—the opera reflect the complexity of Bohemian population and politics in the early 1860s</a:t>
            </a:r>
          </a:p>
          <a:p>
            <a:endParaRPr lang="en-US" dirty="0"/>
          </a:p>
        </p:txBody>
      </p:sp>
      <p:pic>
        <p:nvPicPr>
          <p:cNvPr id="5" name="Picture 4">
            <a:extLst>
              <a:ext uri="{FF2B5EF4-FFF2-40B4-BE49-F238E27FC236}">
                <a16:creationId xmlns:a16="http://schemas.microsoft.com/office/drawing/2014/main" id="{36945BD3-17B0-BD4D-A5E4-658C086BE2BE}"/>
              </a:ext>
            </a:extLst>
          </p:cNvPr>
          <p:cNvPicPr>
            <a:picLocks noChangeAspect="1"/>
          </p:cNvPicPr>
          <p:nvPr/>
        </p:nvPicPr>
        <p:blipFill>
          <a:blip r:embed="rId2"/>
          <a:stretch>
            <a:fillRect/>
          </a:stretch>
        </p:blipFill>
        <p:spPr>
          <a:xfrm>
            <a:off x="7319579" y="1328468"/>
            <a:ext cx="4272820" cy="5529532"/>
          </a:xfrm>
          <a:prstGeom prst="rect">
            <a:avLst/>
          </a:prstGeom>
          <a:solidFill>
            <a:schemeClr val="bg1"/>
          </a:solidFill>
        </p:spPr>
      </p:pic>
    </p:spTree>
    <p:extLst>
      <p:ext uri="{BB962C8B-B14F-4D97-AF65-F5344CB8AC3E}">
        <p14:creationId xmlns:p14="http://schemas.microsoft.com/office/powerpoint/2010/main" val="48996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3D06-87E4-C64C-82D7-C0C6B50CC117}"/>
              </a:ext>
            </a:extLst>
          </p:cNvPr>
          <p:cNvSpPr>
            <a:spLocks noGrp="1"/>
          </p:cNvSpPr>
          <p:nvPr>
            <p:ph type="title"/>
          </p:nvPr>
        </p:nvSpPr>
        <p:spPr>
          <a:xfrm>
            <a:off x="838200" y="365125"/>
            <a:ext cx="10515600" cy="1677431"/>
          </a:xfrm>
        </p:spPr>
        <p:txBody>
          <a:bodyPr>
            <a:normAutofit fontScale="90000"/>
          </a:bodyPr>
          <a:lstStyle/>
          <a:p>
            <a:r>
              <a:rPr lang="en-US" i="1" dirty="0"/>
              <a:t>The </a:t>
            </a:r>
            <a:r>
              <a:rPr lang="en-US" i="1" dirty="0" err="1"/>
              <a:t>Brandenburgers</a:t>
            </a:r>
            <a:r>
              <a:rPr lang="en-US" i="1" dirty="0"/>
              <a:t> </a:t>
            </a:r>
            <a:r>
              <a:rPr lang="en-US" dirty="0"/>
              <a:t>at the former </a:t>
            </a:r>
            <a:br>
              <a:rPr lang="en-US" dirty="0"/>
            </a:br>
            <a:r>
              <a:rPr lang="en-US" dirty="0" err="1"/>
              <a:t>Neues</a:t>
            </a:r>
            <a:r>
              <a:rPr lang="en-US" dirty="0"/>
              <a:t> </a:t>
            </a:r>
            <a:r>
              <a:rPr lang="en-US" dirty="0" err="1"/>
              <a:t>deutsches</a:t>
            </a:r>
            <a:r>
              <a:rPr lang="en-US" dirty="0"/>
              <a:t> Theater turned into the Theater of the Fifth of May (now State Opera)</a:t>
            </a:r>
          </a:p>
        </p:txBody>
      </p:sp>
      <p:sp>
        <p:nvSpPr>
          <p:cNvPr id="3" name="Content Placeholder 2">
            <a:extLst>
              <a:ext uri="{FF2B5EF4-FFF2-40B4-BE49-F238E27FC236}">
                <a16:creationId xmlns:a16="http://schemas.microsoft.com/office/drawing/2014/main" id="{FEB1B07C-2084-5B4E-9087-0BCA041FDB51}"/>
              </a:ext>
            </a:extLst>
          </p:cNvPr>
          <p:cNvSpPr>
            <a:spLocks noGrp="1"/>
          </p:cNvSpPr>
          <p:nvPr>
            <p:ph idx="1"/>
          </p:nvPr>
        </p:nvSpPr>
        <p:spPr>
          <a:xfrm>
            <a:off x="838199" y="2327563"/>
            <a:ext cx="4343893" cy="3849399"/>
          </a:xfrm>
        </p:spPr>
        <p:txBody>
          <a:bodyPr/>
          <a:lstStyle/>
          <a:p>
            <a:r>
              <a:rPr lang="en-US" dirty="0"/>
              <a:t>September 4, 1945</a:t>
            </a:r>
          </a:p>
          <a:p>
            <a:r>
              <a:rPr lang="en-US" dirty="0"/>
              <a:t>Czechs vs. Germans (Nazis)</a:t>
            </a:r>
          </a:p>
          <a:p>
            <a:r>
              <a:rPr lang="en-US" dirty="0"/>
              <a:t>Bohemian Germans=expelled  </a:t>
            </a:r>
          </a:p>
          <a:p>
            <a:r>
              <a:rPr lang="en-US" dirty="0"/>
              <a:t>Anti-Occupation Opera</a:t>
            </a:r>
          </a:p>
          <a:p>
            <a:r>
              <a:rPr lang="en-US" dirty="0"/>
              <a:t>Late September 1968</a:t>
            </a:r>
          </a:p>
        </p:txBody>
      </p:sp>
      <p:pic>
        <p:nvPicPr>
          <p:cNvPr id="5" name="Picture 4">
            <a:extLst>
              <a:ext uri="{FF2B5EF4-FFF2-40B4-BE49-F238E27FC236}">
                <a16:creationId xmlns:a16="http://schemas.microsoft.com/office/drawing/2014/main" id="{9CB12D3E-7E70-2A41-8380-DE48332D7004}"/>
              </a:ext>
            </a:extLst>
          </p:cNvPr>
          <p:cNvPicPr>
            <a:picLocks noChangeAspect="1"/>
          </p:cNvPicPr>
          <p:nvPr/>
        </p:nvPicPr>
        <p:blipFill>
          <a:blip r:embed="rId2"/>
          <a:stretch>
            <a:fillRect/>
          </a:stretch>
        </p:blipFill>
        <p:spPr>
          <a:xfrm>
            <a:off x="5182093" y="2131617"/>
            <a:ext cx="6087589" cy="4361258"/>
          </a:xfrm>
          <a:prstGeom prst="rect">
            <a:avLst/>
          </a:prstGeom>
        </p:spPr>
      </p:pic>
    </p:spTree>
    <p:extLst>
      <p:ext uri="{BB962C8B-B14F-4D97-AF65-F5344CB8AC3E}">
        <p14:creationId xmlns:p14="http://schemas.microsoft.com/office/powerpoint/2010/main" val="424513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47E4-E606-C44E-ADD6-125709E01BDF}"/>
              </a:ext>
            </a:extLst>
          </p:cNvPr>
          <p:cNvSpPr>
            <a:spLocks noGrp="1"/>
          </p:cNvSpPr>
          <p:nvPr>
            <p:ph type="title"/>
          </p:nvPr>
        </p:nvSpPr>
        <p:spPr/>
        <p:txBody>
          <a:bodyPr/>
          <a:lstStyle/>
          <a:p>
            <a:r>
              <a:rPr lang="en-US" dirty="0"/>
              <a:t>The Politics of </a:t>
            </a:r>
            <a:r>
              <a:rPr lang="en-US" i="1" dirty="0"/>
              <a:t>The </a:t>
            </a:r>
            <a:r>
              <a:rPr lang="en-US" i="1" dirty="0" err="1"/>
              <a:t>Brandenburgers</a:t>
            </a:r>
            <a:endParaRPr lang="en-US" i="1" dirty="0"/>
          </a:p>
        </p:txBody>
      </p:sp>
      <p:sp>
        <p:nvSpPr>
          <p:cNvPr id="3" name="Content Placeholder 2">
            <a:extLst>
              <a:ext uri="{FF2B5EF4-FFF2-40B4-BE49-F238E27FC236}">
                <a16:creationId xmlns:a16="http://schemas.microsoft.com/office/drawing/2014/main" id="{53A48F34-F4A4-E64A-BDE5-FC2DDACBBD66}"/>
              </a:ext>
            </a:extLst>
          </p:cNvPr>
          <p:cNvSpPr>
            <a:spLocks noGrp="1"/>
          </p:cNvSpPr>
          <p:nvPr>
            <p:ph idx="1"/>
          </p:nvPr>
        </p:nvSpPr>
        <p:spPr>
          <a:xfrm>
            <a:off x="838200" y="1825625"/>
            <a:ext cx="10515600" cy="4667250"/>
          </a:xfrm>
        </p:spPr>
        <p:txBody>
          <a:bodyPr>
            <a:normAutofit fontScale="77500" lnSpcReduction="20000"/>
          </a:bodyPr>
          <a:lstStyle/>
          <a:p>
            <a:r>
              <a:rPr lang="en-US" dirty="0"/>
              <a:t>1860s: FLUID CONCEPT OF NATIONAL IDENTITY </a:t>
            </a:r>
          </a:p>
          <a:p>
            <a:r>
              <a:rPr lang="en-US" dirty="0"/>
              <a:t>Multiple “Czech” Groups—not a unified ethnicity:</a:t>
            </a:r>
          </a:p>
          <a:p>
            <a:r>
              <a:rPr lang="en-US" dirty="0"/>
              <a:t>Peasants—no folk-like music (instead historicizing chorales)</a:t>
            </a:r>
          </a:p>
          <a:p>
            <a:r>
              <a:rPr lang="en-US" dirty="0"/>
              <a:t>Prague rabble (</a:t>
            </a:r>
            <a:r>
              <a:rPr lang="en-US" dirty="0" err="1"/>
              <a:t>lůza</a:t>
            </a:r>
            <a:r>
              <a:rPr lang="en-US" dirty="0"/>
              <a:t>)—receives the folk-like music (28</a:t>
            </a:r>
            <a:r>
              <a:rPr lang="en-US" dirty="0">
                <a:sym typeface="Wingdings" pitchFamily="2" charset="2"/>
              </a:rPr>
              <a:t>:00) + not very patriotic</a:t>
            </a:r>
          </a:p>
          <a:p>
            <a:r>
              <a:rPr lang="en-US" dirty="0">
                <a:sym typeface="Wingdings" pitchFamily="2" charset="2"/>
              </a:rPr>
              <a:t>Possibly a commentary on the Old Czech Party—and their leader </a:t>
            </a:r>
            <a:r>
              <a:rPr lang="en-US" dirty="0" err="1">
                <a:sym typeface="Wingdings" pitchFamily="2" charset="2"/>
              </a:rPr>
              <a:t>František</a:t>
            </a:r>
            <a:r>
              <a:rPr lang="en-US" dirty="0">
                <a:sym typeface="Wingdings" pitchFamily="2" charset="2"/>
              </a:rPr>
              <a:t> </a:t>
            </a:r>
            <a:r>
              <a:rPr lang="en-US" dirty="0" err="1">
                <a:sym typeface="Wingdings" pitchFamily="2" charset="2"/>
              </a:rPr>
              <a:t>Ladislav</a:t>
            </a:r>
            <a:r>
              <a:rPr lang="en-US" dirty="0">
                <a:sym typeface="Wingdings" pitchFamily="2" charset="2"/>
              </a:rPr>
              <a:t> Rieger (who thought that Czech opera should be based on folk music and not too cosmopolitan or Wagnerian) </a:t>
            </a:r>
            <a:endParaRPr lang="en-US" dirty="0"/>
          </a:p>
          <a:p>
            <a:r>
              <a:rPr lang="en-US" dirty="0"/>
              <a:t>Prague’s Burghers: based on historical figure (Václav </a:t>
            </a:r>
            <a:r>
              <a:rPr lang="en-US" dirty="0" err="1"/>
              <a:t>Vladivoj</a:t>
            </a:r>
            <a:r>
              <a:rPr lang="en-US" dirty="0"/>
              <a:t> Tomek’s </a:t>
            </a:r>
            <a:r>
              <a:rPr lang="en-US" i="1" dirty="0"/>
              <a:t>History of Prague</a:t>
            </a:r>
            <a:r>
              <a:rPr lang="en-US" dirty="0"/>
              <a:t>, 1855)</a:t>
            </a:r>
          </a:p>
          <a:p>
            <a:r>
              <a:rPr lang="en-US" dirty="0"/>
              <a:t>Slavicized names (though historically German)—Wolfram=</a:t>
            </a:r>
            <a:r>
              <a:rPr lang="en-US" dirty="0" err="1"/>
              <a:t>Volfram</a:t>
            </a:r>
            <a:r>
              <a:rPr lang="en-US" dirty="0"/>
              <a:t> OLBRAMOVIČ + 3 daughters (Christina + Elizabeth + Katharina=</a:t>
            </a:r>
            <a:r>
              <a:rPr lang="en-US" dirty="0" err="1"/>
              <a:t>Ludiše</a:t>
            </a:r>
            <a:r>
              <a:rPr lang="en-US" dirty="0"/>
              <a:t>, </a:t>
            </a:r>
            <a:r>
              <a:rPr lang="en-US" dirty="0" err="1"/>
              <a:t>Vlčanka</a:t>
            </a:r>
            <a:r>
              <a:rPr lang="en-US" dirty="0"/>
              <a:t>, </a:t>
            </a:r>
            <a:r>
              <a:rPr lang="en-US" dirty="0" err="1"/>
              <a:t>Děčana</a:t>
            </a:r>
            <a:r>
              <a:rPr lang="en-US" dirty="0"/>
              <a:t>)</a:t>
            </a:r>
          </a:p>
          <a:p>
            <a:r>
              <a:rPr lang="en-US" dirty="0" err="1"/>
              <a:t>Tausendmark</a:t>
            </a:r>
            <a:r>
              <a:rPr lang="en-US" dirty="0"/>
              <a:t>=the anti-hero—Czech or German-Bohemian? </a:t>
            </a:r>
          </a:p>
          <a:p>
            <a:r>
              <a:rPr lang="en-US" dirty="0"/>
              <a:t>Most famous aria: Act 3—1:42:00</a:t>
            </a:r>
          </a:p>
          <a:p>
            <a:r>
              <a:rPr lang="en-US" dirty="0" err="1"/>
              <a:t>Tausendmark</a:t>
            </a:r>
            <a:r>
              <a:rPr lang="en-US" dirty="0"/>
              <a:t> judged by a </a:t>
            </a:r>
            <a:r>
              <a:rPr lang="en-US" dirty="0" err="1"/>
              <a:t>Brandenburger</a:t>
            </a:r>
            <a:r>
              <a:rPr lang="en-US" dirty="0"/>
              <a:t>: 1:41:00</a:t>
            </a:r>
          </a:p>
          <a:p>
            <a:pPr marL="0" indent="0">
              <a:buNone/>
            </a:pPr>
            <a:endParaRPr lang="en-US" dirty="0"/>
          </a:p>
        </p:txBody>
      </p:sp>
    </p:spTree>
    <p:extLst>
      <p:ext uri="{BB962C8B-B14F-4D97-AF65-F5344CB8AC3E}">
        <p14:creationId xmlns:p14="http://schemas.microsoft.com/office/powerpoint/2010/main" val="319037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3E11-1067-FB44-8DC6-2C91CB97A1B6}"/>
              </a:ext>
            </a:extLst>
          </p:cNvPr>
          <p:cNvSpPr>
            <a:spLocks noGrp="1"/>
          </p:cNvSpPr>
          <p:nvPr>
            <p:ph type="title"/>
          </p:nvPr>
        </p:nvSpPr>
        <p:spPr/>
        <p:txBody>
          <a:bodyPr/>
          <a:lstStyle/>
          <a:p>
            <a:r>
              <a:rPr lang="en-US" dirty="0"/>
              <a:t>The “Germans” in </a:t>
            </a:r>
            <a:r>
              <a:rPr lang="en-US" i="1" dirty="0"/>
              <a:t>The </a:t>
            </a:r>
            <a:r>
              <a:rPr lang="en-US" i="1" dirty="0" err="1"/>
              <a:t>Brandenburgers</a:t>
            </a:r>
            <a:r>
              <a:rPr lang="en-US" i="1" dirty="0"/>
              <a:t> </a:t>
            </a:r>
          </a:p>
        </p:txBody>
      </p:sp>
      <p:sp>
        <p:nvSpPr>
          <p:cNvPr id="3" name="Content Placeholder 2">
            <a:extLst>
              <a:ext uri="{FF2B5EF4-FFF2-40B4-BE49-F238E27FC236}">
                <a16:creationId xmlns:a16="http://schemas.microsoft.com/office/drawing/2014/main" id="{314D50E4-ABA8-4646-98D6-C83289D5BF94}"/>
              </a:ext>
            </a:extLst>
          </p:cNvPr>
          <p:cNvSpPr>
            <a:spLocks noGrp="1"/>
          </p:cNvSpPr>
          <p:nvPr>
            <p:ph idx="1"/>
          </p:nvPr>
        </p:nvSpPr>
        <p:spPr/>
        <p:txBody>
          <a:bodyPr/>
          <a:lstStyle/>
          <a:p>
            <a:r>
              <a:rPr lang="en-US" dirty="0"/>
              <a:t>The </a:t>
            </a:r>
            <a:r>
              <a:rPr lang="en-US" dirty="0" err="1"/>
              <a:t>Brandenburgers</a:t>
            </a:r>
            <a:r>
              <a:rPr lang="en-US" dirty="0"/>
              <a:t>=the Prussians (1866—Austro-Prussian War)?</a:t>
            </a:r>
          </a:p>
          <a:p>
            <a:r>
              <a:rPr lang="en-US" dirty="0"/>
              <a:t>The </a:t>
            </a:r>
            <a:r>
              <a:rPr lang="en-US" dirty="0" err="1"/>
              <a:t>Brandenburgers</a:t>
            </a:r>
            <a:r>
              <a:rPr lang="en-US" dirty="0"/>
              <a:t> vs. the Germans </a:t>
            </a:r>
          </a:p>
          <a:p>
            <a:r>
              <a:rPr lang="en-US" dirty="0"/>
              <a:t>Early 1860s: no unified Germany: Prussians vs. Saxons vs. </a:t>
            </a:r>
            <a:r>
              <a:rPr lang="en-US"/>
              <a:t>German-Bohemians</a:t>
            </a:r>
            <a:endParaRPr lang="en-US" dirty="0"/>
          </a:p>
          <a:p>
            <a:r>
              <a:rPr lang="en-US" dirty="0"/>
              <a:t>An Anti-Austrian Opera  </a:t>
            </a:r>
          </a:p>
          <a:p>
            <a:r>
              <a:rPr lang="en-US" dirty="0"/>
              <a:t>Early 1860s: political situation in Bohemia—</a:t>
            </a:r>
            <a:r>
              <a:rPr lang="en-US" dirty="0" err="1"/>
              <a:t>Austroslavism</a:t>
            </a:r>
            <a:r>
              <a:rPr lang="en-US" dirty="0"/>
              <a:t>—hoping for acknowledging Bohemian state rights  </a:t>
            </a:r>
          </a:p>
        </p:txBody>
      </p:sp>
    </p:spTree>
    <p:extLst>
      <p:ext uri="{BB962C8B-B14F-4D97-AF65-F5344CB8AC3E}">
        <p14:creationId xmlns:p14="http://schemas.microsoft.com/office/powerpoint/2010/main" val="136280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572</Words>
  <Application>Microsoft Macintosh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Week 7</vt:lpstr>
      <vt:lpstr>In Search of Czechness in Music  </vt:lpstr>
      <vt:lpstr>Symbolic Markers of Czechness in Music </vt:lpstr>
      <vt:lpstr>Complexities of Musical Nationalism: The Brandenburgers in Bohemia, 1866</vt:lpstr>
      <vt:lpstr>The Politics of The Brandenburgers </vt:lpstr>
      <vt:lpstr>The Brandenburgers at the former  Neues deutsches Theater turned into the Theater of the Fifth of May (now State Opera)</vt:lpstr>
      <vt:lpstr>The Politics of The Brandenburgers</vt:lpstr>
      <vt:lpstr>The “Germans” in The Brandenburgers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7</dc:title>
  <dc:creator>Microsoft Office User</dc:creator>
  <cp:lastModifiedBy>Microsoft Office User</cp:lastModifiedBy>
  <cp:revision>9</cp:revision>
  <dcterms:created xsi:type="dcterms:W3CDTF">2021-11-10T21:11:09Z</dcterms:created>
  <dcterms:modified xsi:type="dcterms:W3CDTF">2021-11-11T12:54:01Z</dcterms:modified>
</cp:coreProperties>
</file>