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23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3EB4-E62D-DD45-B15A-EA989BD1F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2231B-9A9F-6145-AEA9-222BE6931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09BAD-44A9-F44D-A1B1-BC7A9628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6366-8B62-5B42-A167-5F8154C4432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70FD0-B8BA-DA43-B3FC-B74C3D89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62A0-2646-5E4D-AEF2-C5691E1C3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3D79-58E7-DD46-9B77-D8917DA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8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AC8B-FBE4-644E-93E2-C8388CDA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BA519-FF00-2B47-9F25-C7A91FB6F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8D5FB-B737-E246-B526-9804B2923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6366-8B62-5B42-A167-5F8154C4432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000FA-C397-5C4A-925C-8B97C497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9F83C-E854-604E-AB2B-6E44035A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3D79-58E7-DD46-9B77-D8917DA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4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8F957D-5897-214A-9A49-8BE558C7D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1FB72-FEB7-4C4A-8F36-B1C65FE82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16AFE-24A7-6F4B-835D-5327E6C7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6366-8B62-5B42-A167-5F8154C4432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F2DF7-C46D-BE40-890A-BFB4D9100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67817-88CF-C249-9183-C98D01B1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3D79-58E7-DD46-9B77-D8917DA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7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2C70C-DA4D-5D45-BEAE-124F66E7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29FFF-9D85-894B-B99F-D7F6C3AEC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6B853-03C1-0243-8A2D-D26DB97F1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6366-8B62-5B42-A167-5F8154C4432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B5EEC-01C4-CE4C-9BBE-E9309A9A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37CC-77F1-2747-BDBE-50B99F9CD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3D79-58E7-DD46-9B77-D8917DA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46C2F-4458-544E-8F1C-0BB74A9C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E0E11-26CB-7D47-B89E-B9AB33317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9282-742B-1A43-9373-1E83B5B70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6366-8B62-5B42-A167-5F8154C4432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F5AB7-2C07-834C-BF96-5EECBEF1F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8FF3F-7D52-DF45-9713-BCD2253F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3D79-58E7-DD46-9B77-D8917DA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35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15573-4FA2-CA46-B508-43363508E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09F4D-88A7-AD48-A522-87335A188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7317C-34D6-3543-9DAF-0A47505C1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72DE8-1123-8E47-AFBD-860F97B6B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6366-8B62-5B42-A167-5F8154C4432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1921F-2249-BF4C-9232-C355A60A5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B8A9F-AF07-0F41-9B0A-545E6AEC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3D79-58E7-DD46-9B77-D8917DA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6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5C95-7ADC-7B49-9AF8-4484A66C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C7E96-6955-4542-AFC7-C6026B8D3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5D106-DA5C-9849-BF28-043B8CE7E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39203-6CAB-6B47-8E7E-CD3FA22D2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99834-9AA8-684A-8676-6AE7B19A2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BC8863-0D0C-BE45-927F-8CA6716DB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6366-8B62-5B42-A167-5F8154C4432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E8B27C-5C3E-844A-8110-E9FD07B8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13C217-4533-C844-B4BA-8C515932D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3D79-58E7-DD46-9B77-D8917DA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6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3DF0B-0B0A-0540-8C53-3975771A4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592D5-0066-064E-9692-57AB7D71B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6366-8B62-5B42-A167-5F8154C4432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F808E-6A3E-4540-B73E-4978D432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62E07-E22B-2A48-8763-64EB33EB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3D79-58E7-DD46-9B77-D8917DA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5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32DD6-E286-A748-A232-D50B67D6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6366-8B62-5B42-A167-5F8154C4432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ACAB30-2C9A-474C-96BD-953FB41EB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62662-C84E-1E45-A039-60BBD4B7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3D79-58E7-DD46-9B77-D8917DA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4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5904-050D-A249-B0D2-268FE8537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ADD8E-7F0E-8C48-B5B3-0E5E503F8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91072-3375-F248-9B0F-81938004F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04342-1563-6646-B44A-32E9FC36D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6366-8B62-5B42-A167-5F8154C4432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547C0-4053-EF45-A0E5-AAAB2B79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A82BD-1A4D-B54C-862F-2F32560F9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3D79-58E7-DD46-9B77-D8917DA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13FA0-C760-B44A-824D-230F5E8B8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56A64-F37B-C54C-A48B-77A4F33A8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BB421-E997-624A-81C5-DBAB54260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287DA-FFC7-5E41-A2CF-A9FF3238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6366-8B62-5B42-A167-5F8154C4432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449A6-A102-9646-AEEE-7FFC7BC3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4A76B-2C25-7643-9F62-810B5A5DF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3D79-58E7-DD46-9B77-D8917DA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48E89-8D8E-D34C-B3AD-E614AB881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67CAF-FE86-BE46-B9E6-6BF6A0746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F677A-C9A1-4047-A517-7721AE26E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66366-8B62-5B42-A167-5F8154C4432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57E83-7982-E546-B01C-F2B8ED22FB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CB5A0-58C3-934F-8771-E471ED72D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43D79-58E7-DD46-9B77-D8917DA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6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CC6E-9698-954C-A3E0-EF710A064B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 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5C820-44E4-4741-9C4C-48C3E5A4CB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Exoticism in the Twentieth Century </a:t>
            </a:r>
          </a:p>
        </p:txBody>
      </p:sp>
    </p:spTree>
    <p:extLst>
      <p:ext uri="{BB962C8B-B14F-4D97-AF65-F5344CB8AC3E}">
        <p14:creationId xmlns:p14="http://schemas.microsoft.com/office/powerpoint/2010/main" val="426657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0D089-E649-BF49-94AB-46B8408A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Nationalism and Exoticism in Debussy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AEAB0-B80B-664A-9258-7BF34831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6" y="1825625"/>
            <a:ext cx="6577894" cy="4351338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 err="1"/>
              <a:t>Nuages</a:t>
            </a:r>
            <a:r>
              <a:rPr lang="en-US" dirty="0"/>
              <a:t> (Clouds) from No. 1 from </a:t>
            </a:r>
            <a:r>
              <a:rPr lang="en-US" i="1" dirty="0"/>
              <a:t>Nocturnes</a:t>
            </a:r>
            <a:r>
              <a:rPr lang="en-US" dirty="0"/>
              <a:t>, 1897–99</a:t>
            </a:r>
          </a:p>
          <a:p>
            <a:r>
              <a:rPr lang="en-US" dirty="0"/>
              <a:t>Nationalism: anti-Austro-German qualities </a:t>
            </a:r>
          </a:p>
          <a:p>
            <a:r>
              <a:rPr lang="en-US" dirty="0"/>
              <a:t>Impressionistic harmony: lack of drive/tension-release (opening=alternating fifths and thirds) + octatonic and pentatonic scales </a:t>
            </a:r>
          </a:p>
          <a:p>
            <a:r>
              <a:rPr lang="en-US" dirty="0"/>
              <a:t>Programmatic elements of </a:t>
            </a:r>
            <a:r>
              <a:rPr lang="en-US" i="1" dirty="0" err="1"/>
              <a:t>Nuages</a:t>
            </a:r>
            <a:r>
              <a:rPr lang="en-US" dirty="0"/>
              <a:t> vs. Austro-German music </a:t>
            </a:r>
          </a:p>
          <a:p>
            <a:r>
              <a:rPr lang="en-US" dirty="0"/>
              <a:t>ABA form </a:t>
            </a:r>
          </a:p>
          <a:p>
            <a:r>
              <a:rPr lang="en-US" dirty="0"/>
              <a:t>B section (4:40)</a:t>
            </a:r>
          </a:p>
          <a:p>
            <a:r>
              <a:rPr lang="en-US" dirty="0"/>
              <a:t>SURMERGED EXOTICISM: general musical style in late 19 and 20 centuries to include elements previously associated with exotic music (Ralph Locke, </a:t>
            </a:r>
            <a:r>
              <a:rPr lang="en-US" i="1" dirty="0"/>
              <a:t>Musical Exoticism</a:t>
            </a:r>
            <a:r>
              <a:rPr lang="en-US" dirty="0"/>
              <a:t>, p. 217)</a:t>
            </a:r>
          </a:p>
        </p:txBody>
      </p:sp>
      <p:pic>
        <p:nvPicPr>
          <p:cNvPr id="4" name="Debussy - Nuages" descr="Debussy - Nuages">
            <a:hlinkClick r:id="" action="ppaction://media"/>
            <a:extLst>
              <a:ext uri="{FF2B5EF4-FFF2-40B4-BE49-F238E27FC236}">
                <a16:creationId xmlns:a16="http://schemas.microsoft.com/office/drawing/2014/main" id="{7BCA74EF-7D65-6548-8A40-05A02BE77C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9613" y="1943099"/>
            <a:ext cx="5119512" cy="28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3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69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47943-EB67-104E-BF4D-929DEB2ED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Exoticism in the Music of Benjamin Britten (1913–76)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0E913-A585-0748-A441-9E93256BF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0888"/>
            <a:ext cx="5262563" cy="4351338"/>
          </a:xfrm>
        </p:spPr>
        <p:txBody>
          <a:bodyPr/>
          <a:lstStyle/>
          <a:p>
            <a:r>
              <a:rPr lang="en-US" dirty="0"/>
              <a:t>SUBMERGED EXOTICISM</a:t>
            </a:r>
          </a:p>
          <a:p>
            <a:r>
              <a:rPr lang="en-US" i="1" dirty="0"/>
              <a:t>The Turn of the Screw </a:t>
            </a:r>
            <a:r>
              <a:rPr lang="en-US" dirty="0"/>
              <a:t>(1954)</a:t>
            </a:r>
          </a:p>
          <a:p>
            <a:r>
              <a:rPr lang="en-US" dirty="0"/>
              <a:t>Exotic-sounding music represents illicit sexual desire </a:t>
            </a:r>
          </a:p>
          <a:p>
            <a:r>
              <a:rPr lang="en-US" dirty="0"/>
              <a:t>Peter Quint’s Aria: “Miles” (1:40)</a:t>
            </a:r>
          </a:p>
        </p:txBody>
      </p:sp>
      <p:pic>
        <p:nvPicPr>
          <p:cNvPr id="5" name="Benjamin Britten The Turn of The Screw (part 6)" descr="Benjamin Britten The Turn of The Screw (part 6)">
            <a:hlinkClick r:id="" action="ppaction://media"/>
            <a:extLst>
              <a:ext uri="{FF2B5EF4-FFF2-40B4-BE49-F238E27FC236}">
                <a16:creationId xmlns:a16="http://schemas.microsoft.com/office/drawing/2014/main" id="{B6979DD3-2F34-EA41-A689-97A370D2B2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1121965"/>
            <a:ext cx="6181196" cy="46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0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10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1707-A40A-5941-AC43-D139D1552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Exoticism in the Music of Benjamin Britten (1913–76)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35D0E-7F3A-5241-9806-1831321A6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9600" cy="4351338"/>
          </a:xfrm>
        </p:spPr>
        <p:txBody>
          <a:bodyPr/>
          <a:lstStyle/>
          <a:p>
            <a:r>
              <a:rPr lang="en-US" dirty="0"/>
              <a:t>TRANSCULTURAL COMPOSING (Locke, </a:t>
            </a:r>
            <a:r>
              <a:rPr lang="en-US" i="1" dirty="0"/>
              <a:t>Musical Exoticism</a:t>
            </a:r>
            <a:r>
              <a:rPr lang="en-US" dirty="0"/>
              <a:t>, p. 228)</a:t>
            </a:r>
            <a:endParaRPr lang="en-US" i="1" dirty="0"/>
          </a:p>
          <a:p>
            <a:r>
              <a:rPr lang="en-US" i="1" dirty="0"/>
              <a:t>Death in Venice </a:t>
            </a:r>
            <a:r>
              <a:rPr lang="en-US" dirty="0"/>
              <a:t>(1973) </a:t>
            </a:r>
          </a:p>
          <a:p>
            <a:r>
              <a:rPr lang="en-US" dirty="0"/>
              <a:t>Musical representation of homosexual desire based on Javanese gamelan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EXTRACT   'Adziù! Adziù' from Britten's DEATH IN VENICE at English National Opera" descr="EXTRACT   'Adziù! Adziù' from Britten's DEATH IN VENICE at English National Opera">
            <a:hlinkClick r:id="" action="ppaction://media"/>
            <a:extLst>
              <a:ext uri="{FF2B5EF4-FFF2-40B4-BE49-F238E27FC236}">
                <a16:creationId xmlns:a16="http://schemas.microsoft.com/office/drawing/2014/main" id="{B58CD3E6-D504-0B4D-AC93-44A1BC17D7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800" y="1690688"/>
            <a:ext cx="6747933" cy="37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3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13BC-7071-5C49-8D0B-2A402A131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Verismo and Overt Exoticism:</a:t>
            </a:r>
            <a:br>
              <a:rPr lang="en-US" dirty="0"/>
            </a:br>
            <a:r>
              <a:rPr lang="en-US" dirty="0"/>
              <a:t>Puccini’s </a:t>
            </a:r>
            <a:r>
              <a:rPr lang="en-US" i="1" dirty="0" err="1"/>
              <a:t>Madama</a:t>
            </a:r>
            <a:r>
              <a:rPr lang="en-US" i="1" dirty="0"/>
              <a:t> Butterfly</a:t>
            </a:r>
            <a:r>
              <a:rPr lang="en-US" dirty="0"/>
              <a:t>, 1904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50BA7-BA09-5541-86CF-937B46184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Imperialist or Anti-Imperialist</a:t>
            </a:r>
          </a:p>
          <a:p>
            <a:r>
              <a:rPr lang="en-US" dirty="0"/>
              <a:t>Femme Fatale vs. Femme Fragile </a:t>
            </a:r>
          </a:p>
          <a:p>
            <a:r>
              <a:rPr lang="en-US" dirty="0"/>
              <a:t>Scientific exoticism: using actual Japanese tunes (#20, 4:00)</a:t>
            </a:r>
          </a:p>
          <a:p>
            <a:r>
              <a:rPr lang="en-US" dirty="0"/>
              <a:t>American exoticism (#5)</a:t>
            </a:r>
          </a:p>
          <a:p>
            <a:r>
              <a:rPr lang="en-US" dirty="0"/>
              <a:t>Western music vs. Exotic idioms (#10) </a:t>
            </a:r>
          </a:p>
        </p:txBody>
      </p:sp>
    </p:spTree>
    <p:extLst>
      <p:ext uri="{BB962C8B-B14F-4D97-AF65-F5344CB8AC3E}">
        <p14:creationId xmlns:p14="http://schemas.microsoft.com/office/powerpoint/2010/main" val="25322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DEB2-9C95-5C4F-AB5D-E53B5BDC1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100262"/>
          </a:xfrm>
        </p:spPr>
        <p:txBody>
          <a:bodyPr>
            <a:normAutofit/>
          </a:bodyPr>
          <a:lstStyle/>
          <a:p>
            <a:r>
              <a:rPr lang="en-US" dirty="0"/>
              <a:t>Exoticism and Imperial Nostalgia:</a:t>
            </a:r>
            <a:br>
              <a:rPr lang="en-US" dirty="0"/>
            </a:br>
            <a:r>
              <a:rPr lang="en-US" dirty="0"/>
              <a:t>Franz </a:t>
            </a:r>
            <a:r>
              <a:rPr lang="en-US" dirty="0" err="1"/>
              <a:t>Lehár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Das Land des </a:t>
            </a:r>
            <a:r>
              <a:rPr lang="en-US" i="1" dirty="0" err="1"/>
              <a:t>Lächelns</a:t>
            </a:r>
            <a:r>
              <a:rPr lang="en-US" i="1" dirty="0"/>
              <a:t> </a:t>
            </a:r>
            <a:r>
              <a:rPr lang="en-US" dirty="0"/>
              <a:t>(The Land of Smiles), 1929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56659-5C5D-9249-85E6-DDF4FCE16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3890963"/>
          </a:xfrm>
        </p:spPr>
        <p:txBody>
          <a:bodyPr/>
          <a:lstStyle/>
          <a:p>
            <a:r>
              <a:rPr lang="en-US" dirty="0"/>
              <a:t>Lisa’s opening aria: 9:00</a:t>
            </a:r>
          </a:p>
          <a:p>
            <a:r>
              <a:rPr lang="en-US" dirty="0"/>
              <a:t>Sou-Chong’s aria: 19:00</a:t>
            </a:r>
          </a:p>
          <a:p>
            <a:r>
              <a:rPr lang="en-US" dirty="0"/>
              <a:t>Mi’s aria: 35:00</a:t>
            </a:r>
          </a:p>
          <a:p>
            <a:r>
              <a:rPr lang="en-US" dirty="0"/>
              <a:t>Arrival in China: 1:00:00</a:t>
            </a:r>
          </a:p>
          <a:p>
            <a:r>
              <a:rPr lang="en-US" dirty="0"/>
              <a:t>Missing Vienna: 1:30:00</a:t>
            </a:r>
          </a:p>
          <a:p>
            <a:r>
              <a:rPr lang="en-US" dirty="0"/>
              <a:t>Eastern brutality: 1:42:30</a:t>
            </a:r>
          </a:p>
        </p:txBody>
      </p:sp>
    </p:spTree>
    <p:extLst>
      <p:ext uri="{BB962C8B-B14F-4D97-AF65-F5344CB8AC3E}">
        <p14:creationId xmlns:p14="http://schemas.microsoft.com/office/powerpoint/2010/main" val="55557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BAB5-823F-1D4C-8018-7C77E85D2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Death of Exoticism?</a:t>
            </a:r>
            <a:br>
              <a:rPr lang="en-US" dirty="0"/>
            </a:br>
            <a:r>
              <a:rPr lang="en-US" i="1" dirty="0"/>
              <a:t>West Side Story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AF2F1-E627-BD4E-9CB4-0BA32E194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05338" cy="4351338"/>
          </a:xfrm>
        </p:spPr>
        <p:txBody>
          <a:bodyPr/>
          <a:lstStyle/>
          <a:p>
            <a:r>
              <a:rPr lang="en-US" dirty="0"/>
              <a:t>Locke, </a:t>
            </a:r>
            <a:r>
              <a:rPr lang="en-US" i="1" dirty="0"/>
              <a:t>Musical Exoticism</a:t>
            </a:r>
            <a:r>
              <a:rPr lang="en-US" dirty="0"/>
              <a:t>, 275: ”The death of exoticism—the show finally suggests—may permit the birth of a multiracial, multiethnic, mutually tolerant society.</a:t>
            </a:r>
          </a:p>
        </p:txBody>
      </p:sp>
    </p:spTree>
    <p:extLst>
      <p:ext uri="{BB962C8B-B14F-4D97-AF65-F5344CB8AC3E}">
        <p14:creationId xmlns:p14="http://schemas.microsoft.com/office/powerpoint/2010/main" val="18654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B42DB-D39B-EE4D-B61A-1855CBE1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23300" cy="1325563"/>
          </a:xfrm>
        </p:spPr>
        <p:txBody>
          <a:bodyPr/>
          <a:lstStyle/>
          <a:p>
            <a:r>
              <a:rPr lang="en-US" i="1" dirty="0"/>
              <a:t>West Side Story </a:t>
            </a:r>
            <a:r>
              <a:rPr lang="en-US" dirty="0"/>
              <a:t>in Vienna (and Brno)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2D936-8D2C-924C-8190-A408A0DA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05275" cy="4351338"/>
          </a:xfrm>
        </p:spPr>
        <p:txBody>
          <a:bodyPr/>
          <a:lstStyle/>
          <a:p>
            <a:r>
              <a:rPr lang="en-US" dirty="0"/>
              <a:t>Vienna, Volksoper, 1968</a:t>
            </a:r>
          </a:p>
          <a:p>
            <a:r>
              <a:rPr lang="en-US" dirty="0"/>
              <a:t>Exoticizing the Exotic</a:t>
            </a:r>
          </a:p>
          <a:p>
            <a:r>
              <a:rPr lang="en-US" dirty="0"/>
              <a:t>Casting + Performing </a:t>
            </a:r>
          </a:p>
          <a:p>
            <a:r>
              <a:rPr lang="en-US" dirty="0"/>
              <a:t>Brno,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, 1970: Czechoslovak premiere  </a:t>
            </a:r>
          </a:p>
          <a:p>
            <a:r>
              <a:rPr lang="en-US" dirty="0"/>
              <a:t>Brno,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, 1996: recording (1998)</a:t>
            </a:r>
          </a:p>
          <a:p>
            <a:r>
              <a:rPr lang="en-US" dirty="0"/>
              <a:t>“America” </a:t>
            </a:r>
          </a:p>
        </p:txBody>
      </p:sp>
      <p:pic>
        <p:nvPicPr>
          <p:cNvPr id="4" name="07 Amerika.m4a" descr="07 Amerika.m4a">
            <a:hlinkClick r:id="" action="ppaction://media"/>
            <a:extLst>
              <a:ext uri="{FF2B5EF4-FFF2-40B4-BE49-F238E27FC236}">
                <a16:creationId xmlns:a16="http://schemas.microsoft.com/office/drawing/2014/main" id="{95FC9EB3-C27C-2349-9064-B6A44F221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1500" y="5364163"/>
            <a:ext cx="812800" cy="812800"/>
          </a:xfrm>
          <a:prstGeom prst="rect">
            <a:avLst/>
          </a:prstGeom>
        </p:spPr>
      </p:pic>
      <p:pic>
        <p:nvPicPr>
          <p:cNvPr id="5" name="07 West Side Story (Original Broadway Cast)_ America.m4a" descr="07 West Side Story (Original Broadway Cast)_ America.m4a">
            <a:hlinkClick r:id="" action="ppaction://media"/>
            <a:extLst>
              <a:ext uri="{FF2B5EF4-FFF2-40B4-BE49-F238E27FC236}">
                <a16:creationId xmlns:a16="http://schemas.microsoft.com/office/drawing/2014/main" id="{544B4B68-F243-BB47-B5DE-B970EC6592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90087" y="365125"/>
            <a:ext cx="812800" cy="812800"/>
          </a:xfrm>
          <a:prstGeom prst="rect">
            <a:avLst/>
          </a:prstGeom>
        </p:spPr>
      </p:pic>
      <p:pic>
        <p:nvPicPr>
          <p:cNvPr id="6" name="America.m4a" descr="America.m4a">
            <a:hlinkClick r:id="" action="ppaction://media"/>
            <a:extLst>
              <a:ext uri="{FF2B5EF4-FFF2-40B4-BE49-F238E27FC236}">
                <a16:creationId xmlns:a16="http://schemas.microsoft.com/office/drawing/2014/main" id="{FFCFC2D9-2787-4E41-A88A-51EE5AC5B2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1500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2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2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6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344</Words>
  <Application>Microsoft Macintosh PowerPoint</Application>
  <PresentationFormat>Widescreen</PresentationFormat>
  <Paragraphs>41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Week 9</vt:lpstr>
      <vt:lpstr>French Nationalism and Exoticism in Debussy</vt:lpstr>
      <vt:lpstr>Exoticism in the Music of Benjamin Britten (1913–76)</vt:lpstr>
      <vt:lpstr>Exoticism in the Music of Benjamin Britten (1913–76)</vt:lpstr>
      <vt:lpstr>Verismo and Overt Exoticism: Puccini’s Madama Butterfly, 1904</vt:lpstr>
      <vt:lpstr>Exoticism and Imperial Nostalgia: Franz Lehár  Das Land des Lächelns (The Land of Smiles), 1929</vt:lpstr>
      <vt:lpstr>Death of Exoticism? West Side Story </vt:lpstr>
      <vt:lpstr>West Side Story in Vienna (and Brno)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9</dc:title>
  <dc:creator>Microsoft Office User</dc:creator>
  <cp:lastModifiedBy>Microsoft Office User</cp:lastModifiedBy>
  <cp:revision>5</cp:revision>
  <dcterms:created xsi:type="dcterms:W3CDTF">2021-11-25T00:48:32Z</dcterms:created>
  <dcterms:modified xsi:type="dcterms:W3CDTF">2021-11-25T13:03:26Z</dcterms:modified>
</cp:coreProperties>
</file>