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7" d="100"/>
          <a:sy n="77" d="100"/>
        </p:scale>
        <p:origin x="46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E96DBF-9636-441C-8D47-81C0AFE191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47EFFB5-FD01-4085-9EDF-ED52391101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73FD0E0-F41A-4F30-83FC-DE6987EDA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10/8/2021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FA0F787-4B65-4B8C-A826-5FB0E9604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ECCB977-C800-4954-BB13-46B45E774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564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C7E712-5F17-46D5-B4EA-5B41BFC764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F3EF37A-2B4C-4BFD-A37D-B807DAC349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305FAE0-B114-495C-BA96-20249839D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10/8/2021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1CFDB77-D15B-4BB9-8434-D9A10BFF4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7A2FED2-46B6-49B6-A792-968BE1A24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269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259D72B-DFD5-41E2-B6E6-2F1D7975A9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D5E6171-97E0-48E6-BEE5-0AA3A8FEDD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E62F0CE-D96B-45F8-A543-AE327432DA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10/8/2021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6B6D045-EFB2-4CE6-8236-BBA77F858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F49F410-4766-40F7-8FCC-52AB7FF12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8533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98CEBA-A721-4F12-9BA4-6FE1682E24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F186B55-BCBE-43CF-A2D8-C94693C33F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D2F193B-71A6-4F16-B9F7-1225E903D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10/8/2021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93A3716-FFBA-4FE7-B096-CAD22E139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A994DBE-FF80-47A0-967B-2BFE56304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479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4D4480-D410-421C-BB0A-D577FEE67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8DB6401-58DA-4889-89A2-7B7BBBFB15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485E943-A734-4E39-9132-C603CB39B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10/8/2021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6E08F1B-8820-4841-A3D7-137BB7C23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8D983F8-80C7-4EAD-B447-202CEE0C0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493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C14DE9-11D8-45D2-AE78-BC828F95D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7C9266-B44D-40D6-9369-8E8EE8D048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B6C2A9F-2E70-40C8-8CAC-E145797ED8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AE847FB-2AA1-46D7-B943-4C0228017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10/8/2021</a:t>
            </a:fld>
            <a:endParaRPr lang="en-US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BC425C0-11EA-4DED-86C3-53FAFE675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4499039-D5D7-4280-A85B-271B06F54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7837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6824E8-2348-4CF8-9093-56ED5939C0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A8DEAD6-FB1C-494C-A9A5-50B173AB2C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022DBBB-C31C-4662-9D24-B9ED592ABD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9279A3DF-B387-4B69-9232-6154577B76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2D60631-80AF-4DA0-AE86-05BF1E7025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E0E72E6-AA3B-431A-85D9-48E9E564F9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10/8/2021</a:t>
            </a:fld>
            <a:endParaRPr lang="en-US" dirty="0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C221D22-CF7A-4C0F-81D7-C2D26E458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1AEA61F-5EF5-400F-BE56-373C3D886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134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4B816A-11CC-4D5D-8153-43F6EA39A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9ED52EA-1970-49F1-89A0-F5F2540DA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10/8/2021</a:t>
            </a:fld>
            <a:endParaRPr lang="en-US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48BE509-BD5E-4CAF-B063-6F566E0EF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85786F8-797B-410E-8D2D-AA70C58202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5998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372CFE4-1F00-4018-A017-0CF6D4E7B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10/8/2021</a:t>
            </a:fld>
            <a:endParaRPr lang="en-US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AF584F3-718D-46EF-A1AC-BF5F7FF74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265E37B-A925-43BC-977B-379EBBE70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1657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AEB0FE-C084-4A19-8942-196AAAC13E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0A9B971-3A53-46AD-91B4-273B6A6CCF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1E849DC-7E7E-4190-AE96-BF713B5662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4528B32-AA43-4452-92BE-F64DAFB1C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10/8/2021</a:t>
            </a:fld>
            <a:endParaRPr lang="en-US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F878134-BF73-49CA-B6FE-F4126270F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E934072-91F5-4903-9BB6-AEB2E047A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1740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854318-B70C-4B89-A6E6-DC245C2CD1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3AD67AB-8B79-43E3-96EB-4DAFC54A1F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8A7C34F-D855-4E1A-800C-12A79638BF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E9A5FF9-046B-4AFF-ABE4-9FFD3704F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10/8/2021</a:t>
            </a:fld>
            <a:endParaRPr lang="en-US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9C1B357-19DC-4D2E-B08D-FD2505576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258AF48-79F7-474F-93BE-8A7849667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1687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0FB28DE-5A71-47B3-9D8A-A4DB9041EB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B5EEE50-8B5B-4343-AB53-E03896E258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EF43B8B-1E08-4A4F-BE48-70C632A7AD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10/8/2021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EECF989-A21C-4737-B134-5B0C67822D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9FE2C1B-9A94-4541-8D1D-B897EF7D39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5624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/>
              <a:t>Organizace </a:t>
            </a:r>
            <a:r>
              <a:rPr lang="cs-CZ" smtClean="0"/>
              <a:t>informací 3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8. 10. 2021</a:t>
            </a:r>
            <a:endParaRPr lang="cs-CZ" dirty="0"/>
          </a:p>
          <a:p>
            <a:r>
              <a:rPr lang="cs-CZ" dirty="0"/>
              <a:t>PhDr. Jiří Stodola, PhD.</a:t>
            </a:r>
          </a:p>
        </p:txBody>
      </p:sp>
    </p:spTree>
    <p:extLst>
      <p:ext uri="{BB962C8B-B14F-4D97-AF65-F5344CB8AC3E}">
        <p14:creationId xmlns:p14="http://schemas.microsoft.com/office/powerpoint/2010/main" val="21898335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C3669A-2656-45FE-B2D6-1A3C9988E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Triadický model znaku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98FB7F1F-41FD-4F98-B9C4-495DECFA366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68546" y="2628730"/>
            <a:ext cx="7254907" cy="3114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31354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1265CC-3CBE-4E34-9D03-D663261A8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Trojúhelník reference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642371B3-5D5B-43BD-8FCD-A98822F9CAB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72468" y="1850527"/>
            <a:ext cx="4158520" cy="2772347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BADD7780-A007-4252-8801-68C25E7549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0783" y="2057314"/>
            <a:ext cx="4588097" cy="2358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46093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1A6AD4-A707-4AF7-AA0B-623DE17500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Peirce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BB944E1-8901-4968-BE2A-3ECA4699DE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Dělení na základě znaku – </a:t>
            </a:r>
            <a:r>
              <a:rPr lang="cs-CZ" dirty="0" err="1"/>
              <a:t>qualisignnum</a:t>
            </a:r>
            <a:r>
              <a:rPr lang="cs-CZ" dirty="0"/>
              <a:t> (kvalita), </a:t>
            </a:r>
            <a:r>
              <a:rPr lang="cs-CZ" dirty="0" err="1"/>
              <a:t>sinsignum</a:t>
            </a:r>
            <a:r>
              <a:rPr lang="cs-CZ" dirty="0"/>
              <a:t> (jednotlivina), </a:t>
            </a:r>
            <a:r>
              <a:rPr lang="cs-CZ" dirty="0" err="1"/>
              <a:t>legisignum</a:t>
            </a:r>
            <a:r>
              <a:rPr lang="cs-CZ" dirty="0"/>
              <a:t> (obecný typ)</a:t>
            </a:r>
          </a:p>
          <a:p>
            <a:r>
              <a:rPr lang="cs-CZ" dirty="0"/>
              <a:t>Na základě vztahu k objektu – </a:t>
            </a:r>
            <a:r>
              <a:rPr lang="cs-CZ" dirty="0" err="1"/>
              <a:t>ikón</a:t>
            </a:r>
            <a:r>
              <a:rPr lang="cs-CZ" dirty="0"/>
              <a:t> (na základě vlastních kvalit), index (na základě vlivu objektu), symbol (na základě obecné ideje)</a:t>
            </a:r>
          </a:p>
          <a:p>
            <a:r>
              <a:rPr lang="cs-CZ" dirty="0"/>
              <a:t>Na základě povahy </a:t>
            </a:r>
            <a:r>
              <a:rPr lang="cs-CZ" dirty="0" err="1"/>
              <a:t>interpretantu</a:t>
            </a:r>
            <a:r>
              <a:rPr lang="cs-CZ" dirty="0"/>
              <a:t> – réma (možnost), </a:t>
            </a:r>
            <a:r>
              <a:rPr lang="cs-CZ" dirty="0" err="1"/>
              <a:t>dicisignum</a:t>
            </a:r>
            <a:r>
              <a:rPr lang="cs-CZ" dirty="0"/>
              <a:t> (konkrétní existence), argument (zákon)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7" name="Zástupný obsah 3">
            <a:extLst>
              <a:ext uri="{FF2B5EF4-FFF2-40B4-BE49-F238E27FC236}">
                <a16:creationId xmlns:a16="http://schemas.microsoft.com/office/drawing/2014/main" id="{2F9C125F-277A-42E7-AA2B-F572020635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1580" y="-508541"/>
            <a:ext cx="4120420" cy="2379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78234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D171EF-45AD-425F-A1BA-6EAA66541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10 kategorií znaků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37B62CED-ACA2-4753-86B4-C93ADC87915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31211" y="2002933"/>
            <a:ext cx="6529578" cy="3905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23805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9026CF-2463-496E-BA17-3E3A5FD64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Konvenčnost a motivovanost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CB461D34-DEB1-409A-BB99-FB9CB728E82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28950" y="2775415"/>
            <a:ext cx="6134100" cy="2996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70183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0223F6-7F4B-401B-87C6-C0440BDE9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znaků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4BAD9BA-6383-4190-B852-8F94951024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Signál – znak vzbuzující reakci</a:t>
            </a:r>
          </a:p>
          <a:p>
            <a:r>
              <a:rPr lang="cs-CZ" dirty="0"/>
              <a:t>Symptom – znak přirozeně spojený s tím, co označuje</a:t>
            </a:r>
          </a:p>
          <a:p>
            <a:endParaRPr lang="cs-CZ" dirty="0"/>
          </a:p>
          <a:p>
            <a:r>
              <a:rPr lang="cs-CZ" dirty="0" err="1"/>
              <a:t>Ikón</a:t>
            </a:r>
            <a:r>
              <a:rPr lang="cs-CZ" dirty="0"/>
              <a:t> – znak na základě podobnosti s objektem</a:t>
            </a:r>
          </a:p>
          <a:p>
            <a:r>
              <a:rPr lang="cs-CZ" dirty="0"/>
              <a:t>Index – znak na základě kauzálního působení</a:t>
            </a:r>
          </a:p>
          <a:p>
            <a:r>
              <a:rPr lang="cs-CZ" dirty="0"/>
              <a:t>Symbol – znak na základě obecného zákona</a:t>
            </a:r>
          </a:p>
        </p:txBody>
      </p:sp>
    </p:spTree>
    <p:extLst>
      <p:ext uri="{BB962C8B-B14F-4D97-AF65-F5344CB8AC3E}">
        <p14:creationId xmlns:p14="http://schemas.microsoft.com/office/powerpoint/2010/main" val="7678685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13D746-1321-489B-8790-32074FCA71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Terminologie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0A6B97-630A-4AA5-9AE8-76C13F8985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Termín = jednoslovný nebo víceslovný výraz s jasně určeným pojmovým významem, který je opakovaně užíván v odborných textech.</a:t>
            </a:r>
          </a:p>
          <a:p>
            <a:r>
              <a:rPr lang="cs-CZ" dirty="0"/>
              <a:t>Vlastnosti termínu: </a:t>
            </a:r>
          </a:p>
          <a:p>
            <a:pPr lvl="1"/>
            <a:r>
              <a:rPr lang="cs-CZ" dirty="0"/>
              <a:t>Jazyková správnost, </a:t>
            </a:r>
          </a:p>
          <a:p>
            <a:pPr lvl="1"/>
            <a:r>
              <a:rPr lang="cs-CZ" dirty="0"/>
              <a:t>ustálenost, </a:t>
            </a:r>
          </a:p>
          <a:p>
            <a:pPr lvl="1"/>
            <a:r>
              <a:rPr lang="cs-CZ" dirty="0"/>
              <a:t>jednoznačnost a přesnost, </a:t>
            </a:r>
          </a:p>
          <a:p>
            <a:pPr lvl="1"/>
            <a:r>
              <a:rPr lang="cs-CZ" dirty="0"/>
              <a:t>nosnost, </a:t>
            </a:r>
          </a:p>
          <a:p>
            <a:pPr lvl="1"/>
            <a:r>
              <a:rPr lang="cs-CZ" dirty="0"/>
              <a:t>motivovanost, </a:t>
            </a:r>
          </a:p>
          <a:p>
            <a:pPr lvl="1"/>
            <a:r>
              <a:rPr lang="cs-CZ" dirty="0"/>
              <a:t>mezinárodnost, </a:t>
            </a:r>
          </a:p>
          <a:p>
            <a:pPr lvl="1"/>
            <a:r>
              <a:rPr lang="cs-CZ" dirty="0"/>
              <a:t>systémovost</a:t>
            </a:r>
          </a:p>
        </p:txBody>
      </p:sp>
    </p:spTree>
    <p:extLst>
      <p:ext uri="{BB962C8B-B14F-4D97-AF65-F5344CB8AC3E}">
        <p14:creationId xmlns:p14="http://schemas.microsoft.com/office/powerpoint/2010/main" val="12219273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167471-E1F2-4823-ABD1-EBB1A795E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Terminologie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8E201E-0F00-450C-95FA-B5F4A5FD0A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Nauka o termínech a jejich místě ve struktuře poznání určitého oboru.</a:t>
            </a:r>
          </a:p>
          <a:p>
            <a:pPr lvl="1"/>
            <a:r>
              <a:rPr lang="cs-CZ" dirty="0"/>
              <a:t>Preskriptivní – jasná definice</a:t>
            </a:r>
          </a:p>
          <a:p>
            <a:pPr lvl="1"/>
            <a:r>
              <a:rPr lang="cs-CZ" dirty="0"/>
              <a:t>Deskriptivní – volnější výklad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9258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E86D1D-E80A-446F-A2DC-CEF358AF63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 termínů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F171B39-BE14-49E8-9276-392A956C5C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Obsahová – intenzionální </a:t>
            </a:r>
          </a:p>
          <a:p>
            <a:r>
              <a:rPr lang="cs-CZ" dirty="0"/>
              <a:t>Rozsahová – extenzionální </a:t>
            </a:r>
          </a:p>
        </p:txBody>
      </p:sp>
    </p:spTree>
    <p:extLst>
      <p:ext uri="{BB962C8B-B14F-4D97-AF65-F5344CB8AC3E}">
        <p14:creationId xmlns:p14="http://schemas.microsoft.com/office/powerpoint/2010/main" val="4567736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91F80E-1107-4346-B811-6E508790B8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Terminografie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482D1D-A688-465C-9B44-4393B9740D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Popis termínů a pojmů, tvorba terminologických produktů (např. terminologické slovníky, terminologické databáze), metodologie této činnosti.</a:t>
            </a:r>
          </a:p>
          <a:p>
            <a:r>
              <a:rPr lang="cs-CZ" dirty="0" err="1"/>
              <a:t>Terminografie</a:t>
            </a:r>
            <a:r>
              <a:rPr lang="cs-CZ" dirty="0"/>
              <a:t> se zaměřuje na odborný jazyk, buduje strukturovanou soustavu termínů a pojmů, předepisuje použití termínů.</a:t>
            </a:r>
          </a:p>
        </p:txBody>
      </p:sp>
    </p:spTree>
    <p:extLst>
      <p:ext uri="{BB962C8B-B14F-4D97-AF65-F5344CB8AC3E}">
        <p14:creationId xmlns:p14="http://schemas.microsoft.com/office/powerpoint/2010/main" val="9701310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8C4B37-FF9C-459D-A408-678A92FCD3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Sémiotika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F9C2BB0-3ED6-4843-BAD6-B64EA4D1D5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Nauka o znacích a znakových systémech</a:t>
            </a:r>
          </a:p>
          <a:p>
            <a:endParaRPr lang="cs-CZ" dirty="0"/>
          </a:p>
          <a:p>
            <a:r>
              <a:rPr lang="cs-CZ" dirty="0"/>
              <a:t>Syntaktika</a:t>
            </a:r>
          </a:p>
          <a:p>
            <a:r>
              <a:rPr lang="cs-CZ" dirty="0"/>
              <a:t>Sémantika</a:t>
            </a:r>
          </a:p>
          <a:p>
            <a:r>
              <a:rPr lang="cs-CZ" dirty="0"/>
              <a:t>Pragmatika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13208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9C899E-060F-4429-80C2-A6B9584EC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Funkce </a:t>
            </a:r>
            <a:r>
              <a:rPr lang="cs-CZ" dirty="0" err="1"/>
              <a:t>terminografické</a:t>
            </a:r>
            <a:r>
              <a:rPr lang="cs-CZ" dirty="0"/>
              <a:t> databáze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F5AFFF-28F1-4392-996E-EE8AD56FA1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Informační (poskytuje informaci o termínu), </a:t>
            </a:r>
          </a:p>
          <a:p>
            <a:r>
              <a:rPr lang="cs-CZ" dirty="0"/>
              <a:t>standardizační (kodifikuje termíny), </a:t>
            </a:r>
          </a:p>
          <a:p>
            <a:r>
              <a:rPr lang="cs-CZ" dirty="0"/>
              <a:t>harmonizační (sjednocuje termíny i jejich výklady)</a:t>
            </a:r>
          </a:p>
        </p:txBody>
      </p:sp>
    </p:spTree>
    <p:extLst>
      <p:ext uri="{BB962C8B-B14F-4D97-AF65-F5344CB8AC3E}">
        <p14:creationId xmlns:p14="http://schemas.microsoft.com/office/powerpoint/2010/main" val="706384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267895-6419-4427-B765-855ABB914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Komunikace - Shannon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93F2B9C9-DDB4-433C-89A8-81994F60C85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81275" y="2633464"/>
            <a:ext cx="7029450" cy="2674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9695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D568C5-43D8-4919-9127-83CED1ADF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Komunikace - </a:t>
            </a:r>
            <a:r>
              <a:rPr lang="cs-CZ" dirty="0" err="1"/>
              <a:t>Saussure</a:t>
            </a:r>
            <a:endParaRPr lang="cs-CZ" dirty="0"/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FF625811-F851-41D8-BA27-54FFBD33A02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94233" y="2005799"/>
            <a:ext cx="5403533" cy="3823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62411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CF4BF3-863D-463A-89C3-C0813C1095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Komunikace – </a:t>
            </a:r>
            <a:r>
              <a:rPr lang="cs-CZ" dirty="0" err="1"/>
              <a:t>Jakobson</a:t>
            </a:r>
            <a:r>
              <a:rPr lang="cs-CZ" dirty="0"/>
              <a:t> 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9860D6AD-0E15-4D8E-B0DE-DA47259C069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25032" y="1874356"/>
            <a:ext cx="6341936" cy="5284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31156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83D818-A497-411A-8CF9-2A72EB7496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Komunikace - </a:t>
            </a:r>
            <a:r>
              <a:rPr lang="cs-CZ" dirty="0" err="1"/>
              <a:t>Eco</a:t>
            </a:r>
            <a:endParaRPr lang="cs-CZ" dirty="0"/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97C5E8DB-593C-4673-B65F-D90C121D43C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14119" y="3169746"/>
            <a:ext cx="8763762" cy="2418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76929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F4319C-6887-4CF1-950B-24009B397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Vlastnosti znaku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3830D6-7217-4B18-85DB-747AD7DDA2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Princip oddělitelnosti</a:t>
            </a:r>
          </a:p>
          <a:p>
            <a:r>
              <a:rPr lang="cs-CZ" dirty="0"/>
              <a:t>Princip kategorizace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12709EC8-B54F-4F98-AA78-4FF3F94E08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2" y="1690692"/>
            <a:ext cx="3160395" cy="2192274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8D4C89EC-3640-46C6-8190-BABD49C4B1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4231187"/>
            <a:ext cx="3086100" cy="2005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67822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CF66A1-7944-4FC3-AF6A-5DE84FDB01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Dyadický model znaku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1E3321A7-1791-47C1-9BDC-8F2F0E4EDE8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67000" y="2125812"/>
            <a:ext cx="6617208" cy="4533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31668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7B1B6D-08C4-4595-9AB1-C019B81583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Denotace – konotace 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68B14B39-DB97-4836-8C26-CE4F3C8ADAB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690688"/>
            <a:ext cx="1962150" cy="2428875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FE77AF8E-9261-4829-A488-3937CCEA36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46621" y="2905125"/>
            <a:ext cx="7260908" cy="1112711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DD47D21F-F641-4A61-9CAB-F9CEC63203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0483" y="5110341"/>
            <a:ext cx="6130957" cy="1509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63089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295</Words>
  <Application>Microsoft Office PowerPoint</Application>
  <PresentationFormat>Širokoúhlá obrazovka</PresentationFormat>
  <Paragraphs>57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Motiv Office</vt:lpstr>
      <vt:lpstr>Organizace informací 3</vt:lpstr>
      <vt:lpstr>Sémiotika</vt:lpstr>
      <vt:lpstr>Komunikace - Shannon</vt:lpstr>
      <vt:lpstr>Komunikace - Saussure</vt:lpstr>
      <vt:lpstr>Komunikace – Jakobson </vt:lpstr>
      <vt:lpstr>Komunikace - Eco</vt:lpstr>
      <vt:lpstr>Vlastnosti znaku</vt:lpstr>
      <vt:lpstr>Dyadický model znaku</vt:lpstr>
      <vt:lpstr>Denotace – konotace </vt:lpstr>
      <vt:lpstr>Triadický model znaku</vt:lpstr>
      <vt:lpstr>Trojúhelník reference</vt:lpstr>
      <vt:lpstr>Peirce</vt:lpstr>
      <vt:lpstr>10 kategorií znaků</vt:lpstr>
      <vt:lpstr>Konvenčnost a motivovanost</vt:lpstr>
      <vt:lpstr>Druhy znaků</vt:lpstr>
      <vt:lpstr>Terminologie</vt:lpstr>
      <vt:lpstr>Terminologie</vt:lpstr>
      <vt:lpstr>Definice termínů</vt:lpstr>
      <vt:lpstr>Terminografie</vt:lpstr>
      <vt:lpstr>Funkce terminografické databáze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Sémantické aspekty katalogizace I.</dc:title>
  <dc:creator>Jiří Stodola</dc:creator>
  <cp:lastModifiedBy>Jiří Stodola</cp:lastModifiedBy>
  <cp:revision>44</cp:revision>
  <dcterms:created xsi:type="dcterms:W3CDTF">2017-09-18T08:06:43Z</dcterms:created>
  <dcterms:modified xsi:type="dcterms:W3CDTF">2021-10-08T08:12:44Z</dcterms:modified>
</cp:coreProperties>
</file>