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74" r:id="rId8"/>
    <p:sldId id="261" r:id="rId9"/>
    <p:sldId id="263" r:id="rId10"/>
    <p:sldId id="262" r:id="rId11"/>
    <p:sldId id="264" r:id="rId12"/>
    <p:sldId id="265" r:id="rId13"/>
    <p:sldId id="268" r:id="rId14"/>
    <p:sldId id="266" r:id="rId15"/>
    <p:sldId id="267" r:id="rId16"/>
    <p:sldId id="270" r:id="rId17"/>
    <p:sldId id="269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96DBF-9636-441C-8D47-81C0AFE19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7EFFB5-FD01-4085-9EDF-ED5239110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3FD0E0-F41A-4F30-83FC-DE6987EDA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A0F787-4B65-4B8C-A826-5FB0E960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CB977-C800-4954-BB13-46B45E77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6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7E712-5F17-46D5-B4EA-5B41BFC7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F3EF37A-2B4C-4BFD-A37D-B807DAC3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05FAE0-B114-495C-BA96-20249839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DB77-D15B-4BB9-8434-D9A10BFF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A2FED2-46B6-49B6-A792-968BE1A2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6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259D72B-DFD5-41E2-B6E6-2F1D7975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5E6171-97E0-48E6-BEE5-0AA3A8FED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62F0CE-D96B-45F8-A543-AE327432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B6D045-EFB2-4CE6-8236-BBA77F858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9F410-4766-40F7-8FCC-52AB7FF12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53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98CEBA-A721-4F12-9BA4-6FE1682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186B55-BCBE-43CF-A2D8-C94693C3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2F193B-71A6-4F16-B9F7-1225E903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3A3716-FFBA-4FE7-B096-CAD22E13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994DBE-FF80-47A0-967B-2BFE5630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7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4D4480-D410-421C-BB0A-D577FEE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B6401-58DA-4889-89A2-7B7BBBFB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5E943-A734-4E39-9132-C603CB39B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08F1B-8820-4841-A3D7-137BB7C23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D983F8-80C7-4EAD-B447-202CEE0C0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9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C14DE9-11D8-45D2-AE78-BC828F95D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C9266-B44D-40D6-9369-8E8EE8D048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B6C2A9F-2E70-40C8-8CAC-E145797ED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E847FB-2AA1-46D7-B943-4C022801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C425C0-11EA-4DED-86C3-53FAFE675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499039-D5D7-4280-A85B-271B06F5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824E8-2348-4CF8-9093-56ED5939C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8DEAD6-FB1C-494C-A9A5-50B173AB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22DBBB-C31C-4662-9D24-B9ED592AB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279A3DF-B387-4B69-9232-6154577B76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2D60631-80AF-4DA0-AE86-05BF1E70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0E72E6-AA3B-431A-85D9-48E9E564F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C221D22-CF7A-4C0F-81D7-C2D26E45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AEA61F-5EF5-400F-BE56-373C3D886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3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816A-11CC-4D5D-8153-43F6EA39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D52EA-1970-49F1-89A0-F5F2540DA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48BE509-BD5E-4CAF-B063-6F566E0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5786F8-797B-410E-8D2D-AA70C582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998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72CFE4-1F00-4018-A017-0CF6D4E7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11/20/2020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F584F3-718D-46EF-A1AC-BF5F7FF74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65E37B-A925-43BC-977B-379EBBE7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5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AEB0FE-C084-4A19-8942-196AAAC1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B971-3A53-46AD-91B4-273B6A6CC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E849DC-7E7E-4190-AE96-BF713B566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28B32-AA43-4452-92BE-F64DAFB1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878134-BF73-49CA-B6FE-F4126270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34072-91F5-4903-9BB6-AEB2E047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54318-B70C-4B89-A6E6-DC245C2C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D67AB-8B79-43E3-96EB-4DAFC54A1F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8A7C34F-D855-4E1A-800C-12A79638B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9A5FF9-046B-4AFF-ABE4-9FFD3704F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C1B357-19DC-4D2E-B08D-FD250557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58AF48-79F7-474F-93BE-8A7849667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7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0FB28DE-5A71-47B3-9D8A-A4DB9041E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EEE50-8B5B-4343-AB53-E03896E2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F43B8B-1E08-4A4F-BE48-70C632A7A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11/20/2020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ECF989-A21C-4737-B134-5B0C67822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FE2C1B-9A94-4541-8D1D-B897EF7D3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VII.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20. 11. 2020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E418C-445B-4690-96C1-BF62B992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Epistemologie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F3BBDF-6CC9-4EC5-BAC0-39B2DE6EE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Problém obecnit</a:t>
            </a:r>
          </a:p>
          <a:p>
            <a:pPr lvl="1"/>
            <a:r>
              <a:rPr lang="cs-CZ" dirty="0"/>
              <a:t>Existují v realitě (před věcmi, ve věcech) – realismus</a:t>
            </a:r>
          </a:p>
          <a:p>
            <a:pPr lvl="1"/>
            <a:r>
              <a:rPr lang="cs-CZ" dirty="0"/>
              <a:t>Existují jen v myšlení (po věcech) – konceptualismus</a:t>
            </a:r>
          </a:p>
          <a:p>
            <a:pPr lvl="1"/>
            <a:r>
              <a:rPr lang="cs-CZ" dirty="0"/>
              <a:t>Neexistují (jsou jen jednotliviny) – nominalismus</a:t>
            </a:r>
          </a:p>
          <a:p>
            <a:pPr lvl="1"/>
            <a:endParaRPr lang="cs-CZ" dirty="0"/>
          </a:p>
          <a:p>
            <a:r>
              <a:rPr lang="cs-CZ" dirty="0"/>
              <a:t>Empirismus</a:t>
            </a:r>
          </a:p>
          <a:p>
            <a:r>
              <a:rPr lang="cs-CZ" dirty="0"/>
              <a:t>Racionalismus</a:t>
            </a:r>
          </a:p>
          <a:p>
            <a:r>
              <a:rPr lang="cs-CZ" dirty="0"/>
              <a:t>Realismus</a:t>
            </a:r>
          </a:p>
          <a:p>
            <a:r>
              <a:rPr lang="cs-CZ" dirty="0"/>
              <a:t>Konstruktivismus</a:t>
            </a:r>
          </a:p>
          <a:p>
            <a:r>
              <a:rPr lang="cs-CZ" dirty="0"/>
              <a:t>Doménová analýza</a:t>
            </a:r>
          </a:p>
        </p:txBody>
      </p:sp>
    </p:spTree>
    <p:extLst>
      <p:ext uri="{BB962C8B-B14F-4D97-AF65-F5344CB8AC3E}">
        <p14:creationId xmlns:p14="http://schemas.microsoft.com/office/powerpoint/2010/main" val="1106719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EF23E3-8C30-4A02-BA7E-60E88A7B9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Aristotelés</a:t>
            </a:r>
            <a:endParaRPr lang="cs-CZ" dirty="0"/>
          </a:p>
        </p:txBody>
      </p:sp>
      <p:pic>
        <p:nvPicPr>
          <p:cNvPr id="1026" name="Picture 2" descr="Jiří Stodola">
            <a:extLst>
              <a:ext uri="{FF2B5EF4-FFF2-40B4-BE49-F238E27FC236}">
                <a16:creationId xmlns:a16="http://schemas.microsoft.com/office/drawing/2014/main" id="{D90D8FB2-08EE-4812-9AC6-5466BABE71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964" y="1690688"/>
            <a:ext cx="5191316" cy="4624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668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8468-553B-4362-AFEA-32F383C79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FRBR</a:t>
            </a:r>
          </a:p>
        </p:txBody>
      </p:sp>
      <p:pic>
        <p:nvPicPr>
          <p:cNvPr id="2052" name="Picture 4" descr="SÉMANTICKÉ ASPEKTY KATALOGIZACE IV. 16. 10. 2017 PhDr. Jiří Stodola, PhD.  Informativnost bibliografického záznamu Bibliografický záznam poskytuje  pravdivou nebo nepravdivou informaci Dante je autor Božské komedie – pravda  W. Shakespeare je ...">
            <a:extLst>
              <a:ext uri="{FF2B5EF4-FFF2-40B4-BE49-F238E27FC236}">
                <a16:creationId xmlns:a16="http://schemas.microsoft.com/office/drawing/2014/main" id="{EA44D27E-CD10-42A3-9281-EA79E5D94A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461" y="2467747"/>
            <a:ext cx="5569077" cy="290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58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2000E0-34EA-4E42-BB5E-07323BD0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B8B6BF-CFC9-4E07-9BC4-052F033F9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Příklad z katalogu knihovny FF MU">
            <a:extLst>
              <a:ext uri="{FF2B5EF4-FFF2-40B4-BE49-F238E27FC236}">
                <a16:creationId xmlns:a16="http://schemas.microsoft.com/office/drawing/2014/main" id="{A527D352-B3AC-41BF-82D5-813483529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535" y="1638953"/>
            <a:ext cx="7619047" cy="521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0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C26488-1B48-402B-A1E9-CAD81BEE2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Biologie – Linné </a:t>
            </a:r>
          </a:p>
        </p:txBody>
      </p:sp>
      <p:pic>
        <p:nvPicPr>
          <p:cNvPr id="3074" name="Picture 2" descr="Carolus Linnaeus | Biography, Education, Classification System, &amp; Facts |  Britannica">
            <a:extLst>
              <a:ext uri="{FF2B5EF4-FFF2-40B4-BE49-F238E27FC236}">
                <a16:creationId xmlns:a16="http://schemas.microsoft.com/office/drawing/2014/main" id="{DA61B5A6-C1FF-4D84-8F4B-6B3782F21B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096" y="1690688"/>
            <a:ext cx="653108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BAC22DF2-5307-48B7-991B-864DABC6325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52ACA2-2513-4CE1-AAE7-203A63437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3480" y="1862137"/>
            <a:ext cx="160972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07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3DCDB8-4A15-4D10-A692-BB8AF97E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vědy - </a:t>
            </a:r>
            <a:r>
              <a:rPr lang="cs-CZ" dirty="0" err="1"/>
              <a:t>Aristotelés</a:t>
            </a:r>
            <a:endParaRPr lang="cs-CZ" dirty="0"/>
          </a:p>
        </p:txBody>
      </p:sp>
      <p:pic>
        <p:nvPicPr>
          <p:cNvPr id="4104" name="Picture 8" descr="Schéma dělení věd">
            <a:extLst>
              <a:ext uri="{FF2B5EF4-FFF2-40B4-BE49-F238E27FC236}">
                <a16:creationId xmlns:a16="http://schemas.microsoft.com/office/drawing/2014/main" id="{488BEEAB-2288-44BA-9F17-71D50F82880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955" y="2311676"/>
            <a:ext cx="8685715" cy="3329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250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D5243E-8BB0-4F75-96A0-4AF1360C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Stoikové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1FF6F-83F3-419C-AFF9-FE539853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BC6DE4-38B6-4CEE-9C6B-54A45171D8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413" y="2836526"/>
            <a:ext cx="8298180" cy="197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481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C3D26-D462-475E-B1A0-A6C1469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Sv. Tomáš Akvinský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F90039-8682-40BA-88B4-7DEF556F3C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1810" y="2865087"/>
            <a:ext cx="6088380" cy="2130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66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CCB22-4D53-44F9-AE55-3CD48F08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informace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1C18603-21B7-46F1-8F5B-7FDD91566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" y="2027062"/>
            <a:ext cx="5586698" cy="459857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90CED05-BA42-41B5-8206-B772DF57B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7910" y="2622850"/>
            <a:ext cx="5297805" cy="362616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9D673C8-802D-4D95-8C91-9DB1F1D943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5326" y="299604"/>
            <a:ext cx="3747040" cy="237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5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511D7-6D7E-4895-92D4-B23FFAC63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věd podle informačních řádů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C393DD6-3343-4A1A-9D7B-75807B02B9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21397" y="1358102"/>
            <a:ext cx="6160770" cy="335699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8AE0382-F7CD-4E6D-BB63-50D3294C8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5686" y="4655556"/>
            <a:ext cx="6185916" cy="21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12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E1992-3898-433F-BC9B-2B5F8BE65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Borgesova</a:t>
            </a:r>
            <a:r>
              <a:rPr lang="cs-CZ" dirty="0"/>
              <a:t> klasifikace zvířat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C5244-57A1-4F28-9A05-779F51168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a, patřící císaři</a:t>
            </a:r>
            <a:br>
              <a:rPr lang="cs-CZ" dirty="0"/>
            </a:br>
            <a:r>
              <a:rPr lang="cs-CZ" dirty="0"/>
              <a:t>b, nabalzamovaná</a:t>
            </a:r>
            <a:br>
              <a:rPr lang="cs-CZ" dirty="0"/>
            </a:br>
            <a:r>
              <a:rPr lang="cs-CZ" dirty="0"/>
              <a:t>c, zdomácnělá</a:t>
            </a:r>
            <a:br>
              <a:rPr lang="cs-CZ" dirty="0"/>
            </a:br>
            <a:r>
              <a:rPr lang="cs-CZ" dirty="0"/>
              <a:t>d, prasátka</a:t>
            </a:r>
            <a:br>
              <a:rPr lang="cs-CZ" dirty="0"/>
            </a:br>
            <a:r>
              <a:rPr lang="cs-CZ" dirty="0"/>
              <a:t>e, sirény</a:t>
            </a:r>
            <a:br>
              <a:rPr lang="cs-CZ" dirty="0"/>
            </a:br>
            <a:r>
              <a:rPr lang="cs-CZ" dirty="0"/>
              <a:t>f, bájné</a:t>
            </a:r>
            <a:br>
              <a:rPr lang="cs-CZ" dirty="0"/>
            </a:br>
            <a:r>
              <a:rPr lang="cs-CZ" dirty="0"/>
              <a:t>g, toulavé psy</a:t>
            </a:r>
            <a:br>
              <a:rPr lang="cs-CZ" dirty="0"/>
            </a:br>
            <a:r>
              <a:rPr lang="cs-CZ" dirty="0"/>
              <a:t>h, zvířata zahrnutá do této kategorie</a:t>
            </a:r>
            <a:br>
              <a:rPr lang="cs-CZ" dirty="0"/>
            </a:br>
            <a:r>
              <a:rPr lang="cs-CZ" dirty="0"/>
              <a:t>i, co jsou jako bláznivá</a:t>
            </a:r>
            <a:br>
              <a:rPr lang="cs-CZ" dirty="0"/>
            </a:br>
            <a:r>
              <a:rPr lang="cs-CZ" dirty="0"/>
              <a:t>j, nespočítatelná</a:t>
            </a:r>
            <a:br>
              <a:rPr lang="cs-CZ" dirty="0"/>
            </a:br>
            <a:r>
              <a:rPr lang="cs-CZ" dirty="0"/>
              <a:t>k, nakreslená tenoučkým štětcem z velbloudí srsti</a:t>
            </a:r>
            <a:br>
              <a:rPr lang="cs-CZ" dirty="0"/>
            </a:br>
            <a:r>
              <a:rPr lang="cs-CZ" dirty="0"/>
              <a:t>l, a podobně</a:t>
            </a:r>
            <a:br>
              <a:rPr lang="cs-CZ" dirty="0"/>
            </a:br>
            <a:r>
              <a:rPr lang="cs-CZ" dirty="0"/>
              <a:t>m, ta, co právě rozbila džbán</a:t>
            </a:r>
            <a:br>
              <a:rPr lang="cs-CZ" dirty="0"/>
            </a:br>
            <a:r>
              <a:rPr lang="cs-CZ" dirty="0"/>
              <a:t>n, ta, co z dálky připomínají mouchy</a:t>
            </a:r>
          </a:p>
        </p:txBody>
      </p:sp>
    </p:spTree>
    <p:extLst>
      <p:ext uri="{BB962C8B-B14F-4D97-AF65-F5344CB8AC3E}">
        <p14:creationId xmlns:p14="http://schemas.microsoft.com/office/powerpoint/2010/main" val="16006033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5C90A-6910-46B7-A9B2-731A5CB59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Třídění věd podle informačních řádů a abstrakce od hmoty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287D958-C82B-4DA3-83F5-C3ECEFFA35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7060" y="1943100"/>
            <a:ext cx="5600700" cy="14859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1AE1D4E-C9EF-4122-ACF6-DB548194C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060" y="3314692"/>
            <a:ext cx="5600700" cy="132873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36A1F79-907D-4C88-AAA3-6C829F4F0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066" y="4643430"/>
            <a:ext cx="5500688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29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FECFEB-A153-4E7A-B873-FA3A6DDF8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3A38EA-8B05-4323-96E7-953D4291F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Interdisciplinární koncept</a:t>
            </a:r>
          </a:p>
          <a:p>
            <a:r>
              <a:rPr lang="cs-CZ" dirty="0"/>
              <a:t>Chemie, Biologie, filosofie, informační věda</a:t>
            </a:r>
          </a:p>
          <a:p>
            <a:r>
              <a:rPr lang="cs-CZ" dirty="0"/>
              <a:t>IV – klasifikuje dokumenty, reprezentace dokumentů, pojmy (tezaurus), ontologie</a:t>
            </a:r>
          </a:p>
        </p:txBody>
      </p:sp>
    </p:spTree>
    <p:extLst>
      <p:ext uri="{BB962C8B-B14F-4D97-AF65-F5344CB8AC3E}">
        <p14:creationId xmlns:p14="http://schemas.microsoft.com/office/powerpoint/2010/main" val="425025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AB8B38-6110-4E87-8862-5AC065FD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9BE795-F1F0-40E3-A37A-D3D5C574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Širší (konceptuální) pojetí – dávání věcí do skupin</a:t>
            </a:r>
          </a:p>
          <a:p>
            <a:r>
              <a:rPr lang="cs-CZ" dirty="0"/>
              <a:t>Užší (systematické) pojetí – vytváření  klasifikačního systému</a:t>
            </a:r>
          </a:p>
          <a:p>
            <a:r>
              <a:rPr lang="cs-CZ" dirty="0"/>
              <a:t>Proces i produkt</a:t>
            </a:r>
          </a:p>
        </p:txBody>
      </p:sp>
    </p:spTree>
    <p:extLst>
      <p:ext uri="{BB962C8B-B14F-4D97-AF65-F5344CB8AC3E}">
        <p14:creationId xmlns:p14="http://schemas.microsoft.com/office/powerpoint/2010/main" val="173422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AB6042-99B3-422B-83AE-83F238615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může klasifikovat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00DA4EB-2D1A-42CD-9E5E-0F837AB66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0437" y="2010569"/>
            <a:ext cx="51911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0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56063-7FF5-401C-85D0-2909BB9A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Příbuzné 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DB4DCA-D4FF-4393-9884-0F33E94BF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Kategorizace – širší , kategorie obvykle nejvyšší třídy</a:t>
            </a:r>
          </a:p>
          <a:p>
            <a:r>
              <a:rPr lang="cs-CZ" dirty="0"/>
              <a:t>Pořádání – nejen věcné</a:t>
            </a:r>
          </a:p>
          <a:p>
            <a:r>
              <a:rPr lang="cs-CZ" dirty="0"/>
              <a:t>Taxonomie (Linné) – klasifikace, nomenklatury, identifikace </a:t>
            </a:r>
          </a:p>
          <a:p>
            <a:r>
              <a:rPr lang="cs-CZ" dirty="0"/>
              <a:t>Typologie</a:t>
            </a:r>
          </a:p>
          <a:p>
            <a:r>
              <a:rPr lang="cs-CZ" dirty="0"/>
              <a:t>Logické dělení</a:t>
            </a:r>
          </a:p>
        </p:txBody>
      </p:sp>
    </p:spTree>
    <p:extLst>
      <p:ext uri="{BB962C8B-B14F-4D97-AF65-F5344CB8AC3E}">
        <p14:creationId xmlns:p14="http://schemas.microsoft.com/office/powerpoint/2010/main" val="325198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AA98F-FB9D-40C6-AC06-0D7ACFD1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Podle čeho klasifikujeme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CFB1A2-1871-476F-BAB1-E273F5A5B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Nutné a postačující vlastnosti</a:t>
            </a:r>
          </a:p>
          <a:p>
            <a:r>
              <a:rPr lang="cs-CZ" dirty="0"/>
              <a:t>Pragmatické hledisko</a:t>
            </a:r>
          </a:p>
          <a:p>
            <a:endParaRPr lang="cs-CZ" dirty="0"/>
          </a:p>
          <a:p>
            <a:r>
              <a:rPr lang="cs-CZ" dirty="0"/>
              <a:t>Objektivní</a:t>
            </a:r>
          </a:p>
          <a:p>
            <a:r>
              <a:rPr lang="cs-CZ" dirty="0"/>
              <a:t>Subjektivní</a:t>
            </a:r>
          </a:p>
        </p:txBody>
      </p:sp>
    </p:spTree>
    <p:extLst>
      <p:ext uri="{BB962C8B-B14F-4D97-AF65-F5344CB8AC3E}">
        <p14:creationId xmlns:p14="http://schemas.microsoft.com/office/powerpoint/2010/main" val="1406024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61623-8FFB-49B0-A27C-16C15A424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klasifikace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37D233-45FD-4444-B498-07BBFBC24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Klasické – Aristoteles, podle společných vlastností, vlastnosti jsou nutné a dostačující, třídy se nepřekrývají, entity s danou vlastností jsou si rovny</a:t>
            </a:r>
          </a:p>
          <a:p>
            <a:r>
              <a:rPr lang="cs-CZ" dirty="0"/>
              <a:t>Prototypové – některé entity jsou lepšími representanty dané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45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8D4CFF-E6DB-4ECD-87C3-C610A6E12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Fazety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5C6606-8314-43AB-89EC-3ECEFC077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Třídy, do kterých mohu rozdělit pojmy podle různých aspektů, jsou součástí obsahu pojmu, mohu z nich libovolný pojem složit</a:t>
            </a:r>
          </a:p>
          <a:p>
            <a:endParaRPr lang="cs-CZ" dirty="0"/>
          </a:p>
          <a:p>
            <a:r>
              <a:rPr lang="cs-CZ" dirty="0"/>
              <a:t>Osoba</a:t>
            </a:r>
          </a:p>
          <a:p>
            <a:r>
              <a:rPr lang="cs-CZ" dirty="0"/>
              <a:t>Hmota</a:t>
            </a:r>
          </a:p>
          <a:p>
            <a:r>
              <a:rPr lang="cs-CZ" dirty="0"/>
              <a:t>Energie</a:t>
            </a:r>
          </a:p>
          <a:p>
            <a:r>
              <a:rPr lang="cs-CZ" dirty="0"/>
              <a:t>Prostor</a:t>
            </a:r>
          </a:p>
          <a:p>
            <a:r>
              <a:rPr lang="cs-CZ" dirty="0"/>
              <a:t>Čas</a:t>
            </a:r>
          </a:p>
        </p:txBody>
      </p:sp>
    </p:spTree>
    <p:extLst>
      <p:ext uri="{BB962C8B-B14F-4D97-AF65-F5344CB8AC3E}">
        <p14:creationId xmlns:p14="http://schemas.microsoft.com/office/powerpoint/2010/main" val="33887410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323</Words>
  <Application>Microsoft Office PowerPoint</Application>
  <PresentationFormat>Širokoúhlá obrazovka</PresentationFormat>
  <Paragraphs>57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Organizace znalostí VII.</vt:lpstr>
      <vt:lpstr>Borgesova klasifikace zvířat</vt:lpstr>
      <vt:lpstr>Klasifikace</vt:lpstr>
      <vt:lpstr>Definice klasifikace</vt:lpstr>
      <vt:lpstr>Co se může klasifikovat</vt:lpstr>
      <vt:lpstr>Příbuzné pojmy</vt:lpstr>
      <vt:lpstr>Podle čeho klasifikujeme</vt:lpstr>
      <vt:lpstr>Teorie klasifikace</vt:lpstr>
      <vt:lpstr>Fazety</vt:lpstr>
      <vt:lpstr>Epistemologie</vt:lpstr>
      <vt:lpstr>Aristotelés</vt:lpstr>
      <vt:lpstr>FRBR</vt:lpstr>
      <vt:lpstr>Prezentace aplikace PowerPoint</vt:lpstr>
      <vt:lpstr>Biologie – Linné </vt:lpstr>
      <vt:lpstr>Třídění vědy - Aristotelés</vt:lpstr>
      <vt:lpstr>Stoikové</vt:lpstr>
      <vt:lpstr>Sv. Tomáš Akvinský</vt:lpstr>
      <vt:lpstr>Třídění informace</vt:lpstr>
      <vt:lpstr>Třídění věd podle informačních řádů</vt:lpstr>
      <vt:lpstr>Třídění věd podle informačních řádů a abstrakce od hmoty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Guest</cp:lastModifiedBy>
  <cp:revision>55</cp:revision>
  <dcterms:created xsi:type="dcterms:W3CDTF">2017-09-18T08:06:43Z</dcterms:created>
  <dcterms:modified xsi:type="dcterms:W3CDTF">2020-11-20T09:09:35Z</dcterms:modified>
</cp:coreProperties>
</file>