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0" r:id="rId3"/>
    <p:sldId id="311" r:id="rId4"/>
    <p:sldId id="262" r:id="rId5"/>
    <p:sldId id="264" r:id="rId6"/>
    <p:sldId id="268" r:id="rId7"/>
    <p:sldId id="265" r:id="rId8"/>
    <p:sldId id="274" r:id="rId9"/>
    <p:sldId id="267" r:id="rId10"/>
    <p:sldId id="266" r:id="rId11"/>
    <p:sldId id="272" r:id="rId12"/>
    <p:sldId id="309" r:id="rId13"/>
    <p:sldId id="281" r:id="rId14"/>
    <p:sldId id="287" r:id="rId15"/>
    <p:sldId id="282" r:id="rId16"/>
    <p:sldId id="284" r:id="rId17"/>
    <p:sldId id="285" r:id="rId18"/>
    <p:sldId id="286" r:id="rId19"/>
    <p:sldId id="288" r:id="rId20"/>
    <p:sldId id="283" r:id="rId21"/>
    <p:sldId id="277" r:id="rId22"/>
    <p:sldId id="295" r:id="rId23"/>
    <p:sldId id="296" r:id="rId24"/>
    <p:sldId id="297" r:id="rId25"/>
    <p:sldId id="298" r:id="rId26"/>
    <p:sldId id="299" r:id="rId27"/>
    <p:sldId id="280" r:id="rId28"/>
    <p:sldId id="276" r:id="rId29"/>
    <p:sldId id="307" r:id="rId30"/>
    <p:sldId id="300" r:id="rId31"/>
    <p:sldId id="308" r:id="rId32"/>
    <p:sldId id="278" r:id="rId33"/>
    <p:sldId id="289" r:id="rId34"/>
    <p:sldId id="279" r:id="rId35"/>
    <p:sldId id="305" r:id="rId36"/>
    <p:sldId id="306" r:id="rId37"/>
    <p:sldId id="312" r:id="rId38"/>
    <p:sldId id="291" r:id="rId39"/>
    <p:sldId id="292" r:id="rId40"/>
    <p:sldId id="31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60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10/9/21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FAAD9-252C-5C44-8DF3-69FCD60FD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2" b="40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Cantonese I</a:t>
            </a:r>
          </a:p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Week 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2508F2-5EA1-FC45-B550-9132010BA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82" b="77083"/>
          <a:stretch/>
        </p:blipFill>
        <p:spPr>
          <a:xfrm>
            <a:off x="1380751" y="1678329"/>
            <a:ext cx="9048038" cy="31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91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F3F5E8FF-260D-9D42-851D-983C87BC1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62" b="43392"/>
          <a:stretch/>
        </p:blipFill>
        <p:spPr>
          <a:xfrm>
            <a:off x="463824" y="625032"/>
            <a:ext cx="11264352" cy="51854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C2C15C-1AA4-0E4E-9002-A0218B1B9C11}"/>
              </a:ext>
            </a:extLst>
          </p:cNvPr>
          <p:cNvSpPr txBox="1"/>
          <p:nvPr/>
        </p:nvSpPr>
        <p:spPr>
          <a:xfrm>
            <a:off x="1967023" y="3732028"/>
            <a:ext cx="292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94,669</a:t>
            </a:r>
          </a:p>
        </p:txBody>
      </p:sp>
    </p:spTree>
    <p:extLst>
      <p:ext uri="{BB962C8B-B14F-4D97-AF65-F5344CB8AC3E}">
        <p14:creationId xmlns:p14="http://schemas.microsoft.com/office/powerpoint/2010/main" val="1100524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84404-F94D-1943-B5BE-DDC7DC485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0824" y="1200001"/>
            <a:ext cx="661416" cy="41940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25</a:t>
            </a:r>
          </a:p>
          <a:p>
            <a:pPr marL="0" indent="0">
              <a:buNone/>
            </a:pPr>
            <a:r>
              <a:rPr lang="en-US" dirty="0"/>
              <a:t>39</a:t>
            </a:r>
          </a:p>
          <a:p>
            <a:pPr marL="0" indent="0">
              <a:buNone/>
            </a:pPr>
            <a:r>
              <a:rPr lang="en-US" dirty="0"/>
              <a:t>42</a:t>
            </a:r>
          </a:p>
          <a:p>
            <a:pPr marL="0" indent="0">
              <a:buNone/>
            </a:pPr>
            <a:r>
              <a:rPr lang="en-US" dirty="0"/>
              <a:t>11</a:t>
            </a:r>
          </a:p>
          <a:p>
            <a:pPr marL="0" indent="0">
              <a:buNone/>
            </a:pPr>
            <a:r>
              <a:rPr lang="en-US" dirty="0"/>
              <a:t>54</a:t>
            </a:r>
          </a:p>
          <a:p>
            <a:pPr marL="0" indent="0">
              <a:buNone/>
            </a:pPr>
            <a:r>
              <a:rPr lang="en-US" dirty="0"/>
              <a:t>89</a:t>
            </a:r>
          </a:p>
          <a:p>
            <a:pPr marL="0" indent="0">
              <a:buNone/>
            </a:pPr>
            <a:r>
              <a:rPr lang="en-US" dirty="0"/>
              <a:t>67</a:t>
            </a:r>
          </a:p>
          <a:p>
            <a:pPr marL="0" indent="0">
              <a:buNone/>
            </a:pPr>
            <a:r>
              <a:rPr lang="en-US" dirty="0"/>
              <a:t>71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2AB0B-A40B-4F49-90DC-C8E80FED828D}"/>
              </a:ext>
            </a:extLst>
          </p:cNvPr>
          <p:cNvSpPr txBox="1"/>
          <p:nvPr/>
        </p:nvSpPr>
        <p:spPr>
          <a:xfrm>
            <a:off x="4376928" y="1200001"/>
            <a:ext cx="1414272" cy="460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601</a:t>
            </a:r>
          </a:p>
          <a:p>
            <a:r>
              <a:rPr lang="en-US" dirty="0"/>
              <a:t>566</a:t>
            </a:r>
          </a:p>
          <a:p>
            <a:r>
              <a:rPr lang="en-US" dirty="0"/>
              <a:t>913</a:t>
            </a:r>
          </a:p>
          <a:p>
            <a:r>
              <a:rPr lang="en-US" dirty="0"/>
              <a:t>384</a:t>
            </a:r>
          </a:p>
          <a:p>
            <a:r>
              <a:rPr lang="en-US" dirty="0"/>
              <a:t>104</a:t>
            </a:r>
          </a:p>
          <a:p>
            <a:r>
              <a:rPr lang="en-US" dirty="0"/>
              <a:t>220</a:t>
            </a:r>
          </a:p>
          <a:p>
            <a:r>
              <a:rPr lang="en-US" dirty="0"/>
              <a:t>477</a:t>
            </a:r>
          </a:p>
          <a:p>
            <a:r>
              <a:rPr lang="en-US" dirty="0"/>
              <a:t>852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5748BA-5F2A-D54B-88B8-D9116976B9AD}"/>
              </a:ext>
            </a:extLst>
          </p:cNvPr>
          <p:cNvSpPr txBox="1"/>
          <p:nvPr/>
        </p:nvSpPr>
        <p:spPr>
          <a:xfrm>
            <a:off x="7040880" y="1200001"/>
            <a:ext cx="1414272" cy="460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AA929-5611-BB44-93D6-B7C554FA10A9}"/>
              </a:ext>
            </a:extLst>
          </p:cNvPr>
          <p:cNvSpPr txBox="1"/>
          <p:nvPr/>
        </p:nvSpPr>
        <p:spPr>
          <a:xfrm>
            <a:off x="7296912" y="1124779"/>
            <a:ext cx="1414272" cy="460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7601</a:t>
            </a:r>
          </a:p>
          <a:p>
            <a:r>
              <a:rPr lang="en-US" dirty="0"/>
              <a:t>9566</a:t>
            </a:r>
          </a:p>
          <a:p>
            <a:r>
              <a:rPr lang="en-US" dirty="0"/>
              <a:t>6913</a:t>
            </a:r>
          </a:p>
          <a:p>
            <a:r>
              <a:rPr lang="en-US" dirty="0"/>
              <a:t>5384</a:t>
            </a:r>
          </a:p>
          <a:p>
            <a:r>
              <a:rPr lang="en-US" dirty="0"/>
              <a:t>8104</a:t>
            </a:r>
          </a:p>
          <a:p>
            <a:r>
              <a:rPr lang="en-US" dirty="0"/>
              <a:t>1220</a:t>
            </a:r>
          </a:p>
          <a:p>
            <a:r>
              <a:rPr lang="en-US" dirty="0"/>
              <a:t>2477</a:t>
            </a:r>
          </a:p>
          <a:p>
            <a:r>
              <a:rPr lang="en-US" dirty="0"/>
              <a:t>3852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48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2B133C5-B966-664C-96F3-04EA5EE1D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8652" y="0"/>
            <a:ext cx="6620835" cy="6858000"/>
          </a:xfrm>
        </p:spPr>
      </p:pic>
      <p:sp>
        <p:nvSpPr>
          <p:cNvPr id="18" name="Frame 17">
            <a:extLst>
              <a:ext uri="{FF2B5EF4-FFF2-40B4-BE49-F238E27FC236}">
                <a16:creationId xmlns:a16="http://schemas.microsoft.com/office/drawing/2014/main" id="{9208247E-E6C1-FC4C-84FB-52310084BA45}"/>
              </a:ext>
            </a:extLst>
          </p:cNvPr>
          <p:cNvSpPr>
            <a:spLocks/>
          </p:cNvSpPr>
          <p:nvPr/>
        </p:nvSpPr>
        <p:spPr>
          <a:xfrm>
            <a:off x="6028566" y="2087745"/>
            <a:ext cx="380326" cy="511200"/>
          </a:xfrm>
          <a:prstGeom prst="fra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D64F9D2A-EC0B-8B40-AF48-2C57221EB479}"/>
              </a:ext>
            </a:extLst>
          </p:cNvPr>
          <p:cNvSpPr>
            <a:spLocks/>
          </p:cNvSpPr>
          <p:nvPr/>
        </p:nvSpPr>
        <p:spPr>
          <a:xfrm>
            <a:off x="6965893" y="2087745"/>
            <a:ext cx="380326" cy="511200"/>
          </a:xfrm>
          <a:prstGeom prst="fra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87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78498E7-1185-1D48-816A-15BCBE162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41" y="100979"/>
            <a:ext cx="5443829" cy="662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37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1629DD76-A293-2F4D-B9FE-EAB9482D5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128" y="0"/>
            <a:ext cx="5605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2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30D5077-77F7-004D-9520-0469827CF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983" y="0"/>
            <a:ext cx="5666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65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4C510C-C7F2-DE48-9E7E-61ECACFC9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078" y="124287"/>
            <a:ext cx="5457844" cy="66094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090B4A-4275-C341-8111-6EA856CCF203}"/>
              </a:ext>
            </a:extLst>
          </p:cNvPr>
          <p:cNvSpPr txBox="1"/>
          <p:nvPr/>
        </p:nvSpPr>
        <p:spPr>
          <a:xfrm>
            <a:off x="8510016" y="2768845"/>
            <a:ext cx="1261872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1400" dirty="0"/>
              <a:t>OR</a:t>
            </a:r>
            <a:endParaRPr lang="en-HK" altLang="ja-JP" sz="1400" dirty="0"/>
          </a:p>
          <a:p>
            <a:r>
              <a:rPr lang="ja-JP" altLang="en-HK" sz="1400"/>
              <a:t>邊年</a:t>
            </a:r>
            <a:r>
              <a:rPr lang="zh-TW" altLang="en-US" sz="1400" dirty="0"/>
              <a:t> </a:t>
            </a:r>
            <a:r>
              <a:rPr lang="en-GB" altLang="zh-TW" sz="1400" dirty="0"/>
              <a:t>bin1</a:t>
            </a:r>
            <a:r>
              <a:rPr lang="en-US" altLang="zh-TW" sz="1400" dirty="0"/>
              <a:t> </a:t>
            </a:r>
            <a:r>
              <a:rPr lang="en-GB" altLang="zh-TW" sz="1400" dirty="0"/>
              <a:t>nin4</a:t>
            </a:r>
          </a:p>
          <a:p>
            <a:r>
              <a:rPr lang="en-US" altLang="zh-TW" sz="1400" dirty="0"/>
              <a:t>Which</a:t>
            </a:r>
            <a:r>
              <a:rPr lang="zh-TW" altLang="en-US" sz="1400" dirty="0"/>
              <a:t> </a:t>
            </a:r>
            <a:r>
              <a:rPr lang="en-US" altLang="zh-TW" sz="1400" dirty="0"/>
              <a:t>year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431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C5C480-FE4A-DA4E-854F-99EE3FF52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424" y="112580"/>
            <a:ext cx="5437151" cy="66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3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8114F6-E165-3848-B16B-4BC7DD4D1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211" y="0"/>
            <a:ext cx="9825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23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20B9CE-6DF2-714E-9206-01EC48A30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944" y="450665"/>
            <a:ext cx="8266112" cy="5956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260293-2599-EC44-85CE-AF25C45E439B}"/>
              </a:ext>
            </a:extLst>
          </p:cNvPr>
          <p:cNvSpPr txBox="1"/>
          <p:nvPr/>
        </p:nvSpPr>
        <p:spPr>
          <a:xfrm>
            <a:off x="4843463" y="2714626"/>
            <a:ext cx="172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忙</a:t>
            </a:r>
            <a:r>
              <a:rPr lang="zh-TW" altLang="en-US" dirty="0"/>
              <a:t> </a:t>
            </a:r>
            <a:r>
              <a:rPr lang="en-US" altLang="zh-TW" dirty="0"/>
              <a:t>busy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EBD61F-742E-264F-A3CA-AB62B0F8E0CC}"/>
              </a:ext>
            </a:extLst>
          </p:cNvPr>
          <p:cNvSpPr txBox="1"/>
          <p:nvPr/>
        </p:nvSpPr>
        <p:spPr>
          <a:xfrm>
            <a:off x="3867150" y="4560980"/>
            <a:ext cx="172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悶 </a:t>
            </a:r>
            <a:r>
              <a:rPr lang="en-US" altLang="zh-TW" dirty="0"/>
              <a:t>bored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229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F5E7095-4504-A947-9877-D3CD41E5F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556" y="0"/>
            <a:ext cx="6398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68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76A59785-E62B-1F4D-9C6B-855CDF1F6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308"/>
          <a:stretch/>
        </p:blipFill>
        <p:spPr>
          <a:xfrm>
            <a:off x="3438159" y="270456"/>
            <a:ext cx="6034840" cy="63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16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0DD5839-4341-D842-9338-11CCA96D2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545" y="0"/>
            <a:ext cx="6602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64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247C1A6-BD0B-BE4C-A8E9-C167026A5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728" y="0"/>
            <a:ext cx="6602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71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eter&#10;&#10;Description automatically generated">
            <a:extLst>
              <a:ext uri="{FF2B5EF4-FFF2-40B4-BE49-F238E27FC236}">
                <a16:creationId xmlns:a16="http://schemas.microsoft.com/office/drawing/2014/main" id="{B812209B-A4FF-4D41-BE2C-A28732FC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67" y="1846954"/>
            <a:ext cx="85471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00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2CBD6C-E54D-924C-8BEE-141F3A863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179" y="0"/>
            <a:ext cx="5542373" cy="65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31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6D993650-6BB8-0B46-91D5-ED0BCE0E4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416" y="215900"/>
            <a:ext cx="85598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52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9E567190-395B-F343-BBCC-6A3748F55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894" y="76118"/>
            <a:ext cx="6901801" cy="670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98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xt, table&#10;&#10;Description automatically generated">
            <a:extLst>
              <a:ext uri="{FF2B5EF4-FFF2-40B4-BE49-F238E27FC236}">
                <a16:creationId xmlns:a16="http://schemas.microsoft.com/office/drawing/2014/main" id="{32D46E79-BB78-6B4E-8C08-A79DA09E8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989" y="312906"/>
            <a:ext cx="8711325" cy="623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85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0565A885-ADC7-8A46-9CC3-5458BB47D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1671722" y="1672390"/>
            <a:ext cx="8559800" cy="321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6B7CE3-CEE7-5643-8096-B3F96E864E22}"/>
              </a:ext>
            </a:extLst>
          </p:cNvPr>
          <p:cNvSpPr txBox="1"/>
          <p:nvPr/>
        </p:nvSpPr>
        <p:spPr>
          <a:xfrm>
            <a:off x="4018547" y="2093495"/>
            <a:ext cx="10106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optional</a:t>
            </a:r>
          </a:p>
        </p:txBody>
      </p:sp>
    </p:spTree>
    <p:extLst>
      <p:ext uri="{BB962C8B-B14F-4D97-AF65-F5344CB8AC3E}">
        <p14:creationId xmlns:p14="http://schemas.microsoft.com/office/powerpoint/2010/main" val="1969168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22265D-A41A-4842-B1E1-01188A6D1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66850"/>
            <a:ext cx="7162800" cy="392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CE88B-1D5D-7B43-9C04-B01EB99DDB60}"/>
              </a:ext>
            </a:extLst>
          </p:cNvPr>
          <p:cNvSpPr txBox="1"/>
          <p:nvPr/>
        </p:nvSpPr>
        <p:spPr>
          <a:xfrm>
            <a:off x="4367212" y="1466850"/>
            <a:ext cx="172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HK" dirty="0"/>
              <a:t>鍾意</a:t>
            </a:r>
            <a:r>
              <a:rPr lang="zh-TW" altLang="en-US" dirty="0"/>
              <a:t> </a:t>
            </a:r>
            <a:r>
              <a:rPr lang="en-US" altLang="zh-TW" dirty="0"/>
              <a:t>like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39560-7FFC-0446-ABFD-0EA4676FE820}"/>
              </a:ext>
            </a:extLst>
          </p:cNvPr>
          <p:cNvSpPr txBox="1"/>
          <p:nvPr/>
        </p:nvSpPr>
        <p:spPr>
          <a:xfrm>
            <a:off x="4633911" y="2733675"/>
            <a:ext cx="2109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HK" dirty="0"/>
              <a:t>明白</a:t>
            </a:r>
            <a:r>
              <a:rPr lang="zh-TW" altLang="en-US" dirty="0"/>
              <a:t> </a:t>
            </a:r>
            <a:r>
              <a:rPr lang="en-US" altLang="zh-TW" dirty="0"/>
              <a:t>understand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03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F95D50D6-BAC1-9547-B201-BCB4AAC7E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974" y="1131242"/>
            <a:ext cx="8305800" cy="431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24B8BD-D59E-F848-825A-ED1E94B6E491}"/>
              </a:ext>
            </a:extLst>
          </p:cNvPr>
          <p:cNvSpPr txBox="1"/>
          <p:nvPr/>
        </p:nvSpPr>
        <p:spPr>
          <a:xfrm>
            <a:off x="5692547" y="1552074"/>
            <a:ext cx="101065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optional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032CAA-FD8A-2F4D-AB42-894780CDEBB3}"/>
              </a:ext>
            </a:extLst>
          </p:cNvPr>
          <p:cNvSpPr txBox="1"/>
          <p:nvPr/>
        </p:nvSpPr>
        <p:spPr>
          <a:xfrm>
            <a:off x="2851485" y="1928393"/>
            <a:ext cx="111893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Quantity +</a:t>
            </a:r>
          </a:p>
        </p:txBody>
      </p:sp>
    </p:spTree>
    <p:extLst>
      <p:ext uri="{BB962C8B-B14F-4D97-AF65-F5344CB8AC3E}">
        <p14:creationId xmlns:p14="http://schemas.microsoft.com/office/powerpoint/2010/main" val="2100639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C865167-C002-DA4D-9487-885F01267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895" b="17847"/>
          <a:stretch/>
        </p:blipFill>
        <p:spPr>
          <a:xfrm>
            <a:off x="3065390" y="3176337"/>
            <a:ext cx="5866763" cy="1287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B2552-57CD-ED42-8F67-493320314854}"/>
              </a:ext>
            </a:extLst>
          </p:cNvPr>
          <p:cNvSpPr txBox="1"/>
          <p:nvPr/>
        </p:nvSpPr>
        <p:spPr>
          <a:xfrm>
            <a:off x="1874264" y="1624262"/>
            <a:ext cx="3792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Price for a quantity of things (3):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57AED-E0BB-964A-BFA0-206401CEFC51}"/>
              </a:ext>
            </a:extLst>
          </p:cNvPr>
          <p:cNvSpPr txBox="1"/>
          <p:nvPr/>
        </p:nvSpPr>
        <p:spPr>
          <a:xfrm>
            <a:off x="5695659" y="3176337"/>
            <a:ext cx="32364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Subject + quantity + Price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7515D-2B6B-8F41-84A4-B0A042AD7A96}"/>
              </a:ext>
            </a:extLst>
          </p:cNvPr>
          <p:cNvSpPr txBox="1"/>
          <p:nvPr/>
        </p:nvSpPr>
        <p:spPr>
          <a:xfrm>
            <a:off x="6333331" y="4094385"/>
            <a:ext cx="3737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Banana     one    $2 </a:t>
            </a:r>
          </a:p>
        </p:txBody>
      </p:sp>
    </p:spTree>
    <p:extLst>
      <p:ext uri="{BB962C8B-B14F-4D97-AF65-F5344CB8AC3E}">
        <p14:creationId xmlns:p14="http://schemas.microsoft.com/office/powerpoint/2010/main" val="1944067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ADFCBEA-4EEA-6345-B2F9-C635B92E2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949" b="58882"/>
          <a:stretch/>
        </p:blipFill>
        <p:spPr>
          <a:xfrm>
            <a:off x="2206307" y="935652"/>
            <a:ext cx="7779385" cy="461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01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9CB64A31-C893-F34D-BD24-E7C5A1A65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66" y="171324"/>
            <a:ext cx="7102467" cy="651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45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A4940E1-F490-2C42-8525-A3BCC14FC4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79" t="45970" r="17260" b="40421"/>
          <a:stretch/>
        </p:blipFill>
        <p:spPr>
          <a:xfrm>
            <a:off x="584946" y="794083"/>
            <a:ext cx="3550524" cy="8945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4E25697-79B7-1A4F-A613-A8A7CE9D72B8}"/>
              </a:ext>
            </a:extLst>
          </p:cNvPr>
          <p:cNvGrpSpPr/>
          <p:nvPr/>
        </p:nvGrpSpPr>
        <p:grpSpPr>
          <a:xfrm>
            <a:off x="4267548" y="171324"/>
            <a:ext cx="7219425" cy="6515352"/>
            <a:chOff x="2544766" y="171324"/>
            <a:chExt cx="7219425" cy="6515352"/>
          </a:xfrm>
        </p:grpSpPr>
        <p:pic>
          <p:nvPicPr>
            <p:cNvPr id="4" name="Picture 3" descr="Timeline&#10;&#10;Description automatically generated">
              <a:extLst>
                <a:ext uri="{FF2B5EF4-FFF2-40B4-BE49-F238E27FC236}">
                  <a16:creationId xmlns:a16="http://schemas.microsoft.com/office/drawing/2014/main" id="{E74BFD35-D6FE-5740-9671-21DF1F45A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4766" y="171324"/>
              <a:ext cx="7102467" cy="6515352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307A152-CE20-9249-9055-BFF96183A90B}"/>
                </a:ext>
              </a:extLst>
            </p:cNvPr>
            <p:cNvGrpSpPr/>
            <p:nvPr/>
          </p:nvGrpSpPr>
          <p:grpSpPr>
            <a:xfrm>
              <a:off x="3356343" y="1799709"/>
              <a:ext cx="6407848" cy="4211966"/>
              <a:chOff x="3356343" y="1799709"/>
              <a:chExt cx="6407848" cy="4211966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40B9C8B-D124-4944-84E9-002BA2A8B3B9}"/>
                  </a:ext>
                </a:extLst>
              </p:cNvPr>
              <p:cNvSpPr txBox="1"/>
              <p:nvPr/>
            </p:nvSpPr>
            <p:spPr>
              <a:xfrm>
                <a:off x="3625702" y="2169041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gin6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E64BCA-9609-EC46-A340-802890E6CDBD}"/>
                  </a:ext>
                </a:extLst>
              </p:cNvPr>
              <p:cNvSpPr txBox="1"/>
              <p:nvPr/>
            </p:nvSpPr>
            <p:spPr>
              <a:xfrm>
                <a:off x="5149702" y="1799709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tiu4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957E8D-354B-9247-860F-EE39D7C752CE}"/>
                  </a:ext>
                </a:extLst>
              </p:cNvPr>
              <p:cNvSpPr txBox="1"/>
              <p:nvPr/>
            </p:nvSpPr>
            <p:spPr>
              <a:xfrm>
                <a:off x="6308653" y="2062716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deoi3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618D01-B0FE-A048-9E67-FF158C701E6C}"/>
                  </a:ext>
                </a:extLst>
              </p:cNvPr>
              <p:cNvSpPr txBox="1"/>
              <p:nvPr/>
            </p:nvSpPr>
            <p:spPr>
              <a:xfrm>
                <a:off x="7754638" y="2062716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deoi3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865DB5A-C391-7549-BDF3-F83DB6464F3D}"/>
                  </a:ext>
                </a:extLst>
              </p:cNvPr>
              <p:cNvSpPr txBox="1"/>
              <p:nvPr/>
            </p:nvSpPr>
            <p:spPr>
              <a:xfrm>
                <a:off x="3533553" y="3788734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gaa3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67A392-A6D4-7A40-B410-5956995E3BEF}"/>
                  </a:ext>
                </a:extLst>
              </p:cNvPr>
              <p:cNvSpPr txBox="1"/>
              <p:nvPr/>
            </p:nvSpPr>
            <p:spPr>
              <a:xfrm>
                <a:off x="4972493" y="3419402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zek3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EAA6B6-10CC-C24D-BC54-3BC228EC0146}"/>
                  </a:ext>
                </a:extLst>
              </p:cNvPr>
              <p:cNvSpPr txBox="1"/>
              <p:nvPr/>
            </p:nvSpPr>
            <p:spPr>
              <a:xfrm>
                <a:off x="6411433" y="3525728"/>
                <a:ext cx="73364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tiu4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D2D04EB-EF4C-1541-A6E0-5BF3B66906AB}"/>
                  </a:ext>
                </a:extLst>
              </p:cNvPr>
              <p:cNvSpPr txBox="1"/>
              <p:nvPr/>
            </p:nvSpPr>
            <p:spPr>
              <a:xfrm>
                <a:off x="8121461" y="3525728"/>
                <a:ext cx="8577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gaan1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634B1A-443C-4E4C-8362-469A5B1CF307}"/>
                  </a:ext>
                </a:extLst>
              </p:cNvPr>
              <p:cNvSpPr txBox="1"/>
              <p:nvPr/>
            </p:nvSpPr>
            <p:spPr>
              <a:xfrm>
                <a:off x="3356343" y="5642343"/>
                <a:ext cx="1088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zoeng1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481AD2-B4B2-7F4D-A0CD-8DC2A9BD1870}"/>
                  </a:ext>
                </a:extLst>
              </p:cNvPr>
              <p:cNvSpPr txBox="1"/>
              <p:nvPr/>
            </p:nvSpPr>
            <p:spPr>
              <a:xfrm>
                <a:off x="5048692" y="5290731"/>
                <a:ext cx="935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bui1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79EF7B4-10E7-3B4F-8B67-444C3C634E52}"/>
                  </a:ext>
                </a:extLst>
              </p:cNvPr>
              <p:cNvSpPr txBox="1"/>
              <p:nvPr/>
            </p:nvSpPr>
            <p:spPr>
              <a:xfrm>
                <a:off x="6588641" y="5592722"/>
                <a:ext cx="935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go3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D80384-BD2B-7B49-BC83-3B398E4B4A52}"/>
                  </a:ext>
                </a:extLst>
              </p:cNvPr>
              <p:cNvSpPr txBox="1"/>
              <p:nvPr/>
            </p:nvSpPr>
            <p:spPr>
              <a:xfrm>
                <a:off x="8828525" y="5457677"/>
                <a:ext cx="935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fan6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103A91-E820-9945-BDE2-111C2F8F3EE7}"/>
                </a:ext>
              </a:extLst>
            </p:cNvPr>
            <p:cNvSpPr txBox="1"/>
            <p:nvPr/>
          </p:nvSpPr>
          <p:spPr>
            <a:xfrm>
              <a:off x="3625701" y="1610697"/>
              <a:ext cx="733647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$160</a:t>
              </a: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3F9A80-965F-0648-A043-3BD869424184}"/>
                </a:ext>
              </a:extLst>
            </p:cNvPr>
            <p:cNvSpPr txBox="1"/>
            <p:nvPr/>
          </p:nvSpPr>
          <p:spPr>
            <a:xfrm>
              <a:off x="4885541" y="1213058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$1423</a:t>
              </a:r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7917E3-45EB-064A-99E0-33138036E312}"/>
                </a:ext>
              </a:extLst>
            </p:cNvPr>
            <p:cNvSpPr txBox="1"/>
            <p:nvPr/>
          </p:nvSpPr>
          <p:spPr>
            <a:xfrm>
              <a:off x="6176572" y="1241365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$540.8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1C797F-DCC7-1447-94C3-2A8CFF48F5FE}"/>
                </a:ext>
              </a:extLst>
            </p:cNvPr>
            <p:cNvSpPr txBox="1"/>
            <p:nvPr/>
          </p:nvSpPr>
          <p:spPr>
            <a:xfrm>
              <a:off x="7832654" y="1426031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$63.2</a:t>
              </a:r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2C6651-3AAB-4349-91B0-9791E942C921}"/>
                </a:ext>
              </a:extLst>
            </p:cNvPr>
            <p:cNvSpPr txBox="1"/>
            <p:nvPr/>
          </p:nvSpPr>
          <p:spPr>
            <a:xfrm>
              <a:off x="2902568" y="2842992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$345.4</a:t>
              </a:r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E971D1-C836-7B48-A3A8-B2B197B25E36}"/>
                </a:ext>
              </a:extLst>
            </p:cNvPr>
            <p:cNvSpPr txBox="1"/>
            <p:nvPr/>
          </p:nvSpPr>
          <p:spPr>
            <a:xfrm>
              <a:off x="4650798" y="2862221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$6345</a:t>
              </a:r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EE214E-C2A2-A546-BFF0-6A65CC58ECED}"/>
                </a:ext>
              </a:extLst>
            </p:cNvPr>
            <p:cNvSpPr txBox="1"/>
            <p:nvPr/>
          </p:nvSpPr>
          <p:spPr>
            <a:xfrm>
              <a:off x="6044492" y="2842992"/>
              <a:ext cx="997808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$899.9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C7D697-899B-CA4A-B8AC-14E883771F79}"/>
                </a:ext>
              </a:extLst>
            </p:cNvPr>
            <p:cNvSpPr txBox="1"/>
            <p:nvPr/>
          </p:nvSpPr>
          <p:spPr>
            <a:xfrm>
              <a:off x="8102237" y="2862221"/>
              <a:ext cx="1661953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$3</a:t>
              </a:r>
              <a:r>
                <a:rPr lang="en-GB" altLang="zh-TW" dirty="0"/>
                <a:t>,</a:t>
              </a:r>
              <a:r>
                <a:rPr lang="en-US" altLang="zh-TW" dirty="0"/>
                <a:t>700</a:t>
              </a:r>
              <a:r>
                <a:rPr lang="en-GB" altLang="zh-TW" dirty="0"/>
                <a:t>,0</a:t>
              </a:r>
              <a:r>
                <a:rPr lang="en-US" altLang="zh-TW" dirty="0"/>
                <a:t>00</a:t>
              </a: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72CA447-07D5-FE44-9FBB-EEAFF380468D}"/>
                </a:ext>
              </a:extLst>
            </p:cNvPr>
            <p:cNvSpPr txBox="1"/>
            <p:nvPr/>
          </p:nvSpPr>
          <p:spPr>
            <a:xfrm>
              <a:off x="8504397" y="5062637"/>
              <a:ext cx="648256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</a:t>
              </a:r>
              <a:r>
                <a:rPr lang="en-GB" altLang="zh-TW" dirty="0"/>
                <a:t>57</a:t>
              </a:r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681121-2754-0F4C-9219-2EE1F7874B64}"/>
                </a:ext>
              </a:extLst>
            </p:cNvPr>
            <p:cNvSpPr txBox="1"/>
            <p:nvPr/>
          </p:nvSpPr>
          <p:spPr>
            <a:xfrm>
              <a:off x="4961399" y="4669763"/>
              <a:ext cx="648256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</a:t>
              </a:r>
              <a:r>
                <a:rPr lang="en-GB" altLang="zh-TW" dirty="0"/>
                <a:t>45</a:t>
              </a:r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A2B68B-E783-1A4A-9101-5760E0372370}"/>
                </a:ext>
              </a:extLst>
            </p:cNvPr>
            <p:cNvSpPr txBox="1"/>
            <p:nvPr/>
          </p:nvSpPr>
          <p:spPr>
            <a:xfrm>
              <a:off x="3576247" y="4549810"/>
              <a:ext cx="890571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dirty="0"/>
                <a:t>$</a:t>
              </a:r>
              <a:r>
                <a:rPr lang="en-GB" altLang="zh-TW" dirty="0"/>
                <a:t>26.9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1331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C2E3A573-0AAC-AB40-A931-C0AE7DF03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148" y="317308"/>
            <a:ext cx="5271387" cy="6223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61E459-B7E6-2543-AB77-A6E8481123E9}"/>
              </a:ext>
            </a:extLst>
          </p:cNvPr>
          <p:cNvSpPr txBox="1"/>
          <p:nvPr/>
        </p:nvSpPr>
        <p:spPr>
          <a:xfrm>
            <a:off x="4581863" y="1429264"/>
            <a:ext cx="44484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altLang="ja-JP" sz="1000" dirty="0"/>
              <a:t>zek3</a:t>
            </a:r>
            <a:endParaRPr lang="en-HK" altLang="ja-JP" sz="1000" dirty="0"/>
          </a:p>
          <a:p>
            <a:r>
              <a:rPr lang="ja-JP" altLang="en-US" sz="1000"/>
              <a:t>隻</a:t>
            </a:r>
            <a:endParaRPr lang="en-US" sz="1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A22B6E-A9E3-B14B-9F3D-A2EF070412AF}"/>
              </a:ext>
            </a:extLst>
          </p:cNvPr>
          <p:cNvCxnSpPr>
            <a:cxnSpLocks/>
          </p:cNvCxnSpPr>
          <p:nvPr/>
        </p:nvCxnSpPr>
        <p:spPr>
          <a:xfrm flipV="1">
            <a:off x="4736106" y="834190"/>
            <a:ext cx="136358" cy="35292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790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86C3C28-1481-7B41-93CA-BA15A3B00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912" y="86362"/>
            <a:ext cx="7165079" cy="668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90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B57B0111-1B21-4B43-8296-7E2745535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283" y="208242"/>
            <a:ext cx="6153433" cy="644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77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32727-75E4-F843-8491-4953833EF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50"/>
          <a:stretch/>
        </p:blipFill>
        <p:spPr>
          <a:xfrm>
            <a:off x="2604312" y="471487"/>
            <a:ext cx="6497600" cy="59150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FA1A96-C3E1-7F45-8E3F-9304020E7631}"/>
              </a:ext>
            </a:extLst>
          </p:cNvPr>
          <p:cNvSpPr/>
          <p:nvPr/>
        </p:nvSpPr>
        <p:spPr>
          <a:xfrm>
            <a:off x="2920419" y="1724144"/>
            <a:ext cx="123303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HK" sz="1600" dirty="0">
                <a:solidFill>
                  <a:srgbClr val="202122"/>
                </a:solidFill>
                <a:latin typeface="Consolas" panose="020B0609020204030204" pitchFamily="49" charset="0"/>
              </a:rPr>
              <a:t>daan</a:t>
            </a:r>
            <a:r>
              <a:rPr lang="en-HK" sz="1600" baseline="30000" dirty="0">
                <a:solidFill>
                  <a:srgbClr val="202122"/>
                </a:solidFill>
                <a:latin typeface="Consolas" panose="020B0609020204030204" pitchFamily="49" charset="0"/>
              </a:rPr>
              <a:t>6</a:t>
            </a:r>
            <a:r>
              <a:rPr lang="en-HK" sz="1600" dirty="0">
                <a:solidFill>
                  <a:srgbClr val="202122"/>
                </a:solidFill>
                <a:latin typeface="Consolas" panose="020B0609020204030204" pitchFamily="49" charset="0"/>
              </a:rPr>
              <a:t> gou</a:t>
            </a:r>
            <a:r>
              <a:rPr lang="en-HK" sz="1600" baseline="30000" dirty="0">
                <a:solidFill>
                  <a:srgbClr val="202122"/>
                </a:solidFill>
                <a:latin typeface="Consolas" panose="020B0609020204030204" pitchFamily="49" charset="0"/>
              </a:rPr>
              <a:t>1</a:t>
            </a:r>
          </a:p>
          <a:p>
            <a:r>
              <a:rPr lang="en-HK" sz="1600" dirty="0">
                <a:solidFill>
                  <a:srgbClr val="202122"/>
                </a:solidFill>
                <a:latin typeface="Consolas" panose="020B0609020204030204" pitchFamily="49" charset="0"/>
              </a:rPr>
              <a:t>Cake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5D35B0-1CA0-1646-B12A-E27486A3B6C2}"/>
              </a:ext>
            </a:extLst>
          </p:cNvPr>
          <p:cNvSpPr/>
          <p:nvPr/>
        </p:nvSpPr>
        <p:spPr>
          <a:xfrm>
            <a:off x="4253954" y="1243578"/>
            <a:ext cx="1420582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三</a:t>
            </a:r>
            <a:r>
              <a:rPr lang="ja-JP" altLang="en-US" sz="1600">
                <a:solidFill>
                  <a:srgbClr val="202122"/>
                </a:solidFill>
                <a:latin typeface="Consolas" panose="020B0609020204030204" pitchFamily="49" charset="0"/>
              </a:rPr>
              <a:t>文治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sz="1600" dirty="0"/>
              <a:t>saam</a:t>
            </a:r>
            <a:r>
              <a:rPr lang="en-HK" sz="1600" baseline="30000" dirty="0"/>
              <a:t>1</a:t>
            </a:r>
            <a:r>
              <a:rPr lang="en-HK" sz="1600" dirty="0"/>
              <a:t> man</a:t>
            </a:r>
            <a:r>
              <a:rPr lang="en-HK" sz="1600" baseline="30000" dirty="0"/>
              <a:t>4</a:t>
            </a:r>
            <a:r>
              <a:rPr lang="en-HK" sz="1600" dirty="0"/>
              <a:t> zi</a:t>
            </a:r>
            <a:r>
              <a:rPr lang="en-HK" sz="1600" baseline="30000" dirty="0"/>
              <a:t>6</a:t>
            </a:r>
            <a:endParaRPr 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3AFA5-0AC5-564C-8153-7BA4B5F8D31D}"/>
              </a:ext>
            </a:extLst>
          </p:cNvPr>
          <p:cNvSpPr/>
          <p:nvPr/>
        </p:nvSpPr>
        <p:spPr>
          <a:xfrm>
            <a:off x="6004561" y="1243578"/>
            <a:ext cx="16764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漢堡</a:t>
            </a:r>
            <a:r>
              <a:rPr lang="ja-JP" altLang="en-US" sz="1600">
                <a:solidFill>
                  <a:srgbClr val="202122"/>
                </a:solidFill>
                <a:latin typeface="Consolas" panose="020B0609020204030204" pitchFamily="49" charset="0"/>
              </a:rPr>
              <a:t>包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sz="1600" dirty="0"/>
              <a:t>hon3 bou2</a:t>
            </a:r>
            <a:r>
              <a:rPr lang="zh-TW" altLang="en-US" sz="1600" dirty="0"/>
              <a:t> </a:t>
            </a:r>
            <a:r>
              <a:rPr lang="en-HK" sz="1600" dirty="0"/>
              <a:t>baau1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90B8D3-B2B7-D34B-AF1E-DE5AA49453C4}"/>
              </a:ext>
            </a:extLst>
          </p:cNvPr>
          <p:cNvSpPr/>
          <p:nvPr/>
        </p:nvSpPr>
        <p:spPr>
          <a:xfrm>
            <a:off x="8220049" y="1238279"/>
            <a:ext cx="98236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壽司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sz="1600" dirty="0"/>
              <a:t>sau6 si1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1545DD-8606-3745-8EF7-5CBF1185622E}"/>
              </a:ext>
            </a:extLst>
          </p:cNvPr>
          <p:cNvSpPr/>
          <p:nvPr/>
        </p:nvSpPr>
        <p:spPr>
          <a:xfrm>
            <a:off x="3264486" y="2989540"/>
            <a:ext cx="918265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熱狗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sz="1600" dirty="0"/>
              <a:t>Jit6</a:t>
            </a:r>
            <a:r>
              <a:rPr lang="zh-TW" altLang="en-US" sz="1600" dirty="0"/>
              <a:t> </a:t>
            </a:r>
            <a:r>
              <a:rPr lang="en-HK" altLang="zh-TW" sz="1600" dirty="0"/>
              <a:t>gau2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DEE34-15A5-D14B-8241-446A257E57AD}"/>
              </a:ext>
            </a:extLst>
          </p:cNvPr>
          <p:cNvSpPr/>
          <p:nvPr/>
        </p:nvSpPr>
        <p:spPr>
          <a:xfrm>
            <a:off x="4546344" y="2989540"/>
            <a:ext cx="1306768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202122"/>
                </a:solidFill>
                <a:latin typeface="Consolas" panose="020B0609020204030204" pitchFamily="49" charset="0"/>
              </a:rPr>
              <a:t>牛扒</a:t>
            </a:r>
            <a:endParaRPr lang="en-US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202122"/>
                </a:solidFill>
                <a:latin typeface="Consolas" panose="020B0609020204030204" pitchFamily="49" charset="0"/>
              </a:rPr>
              <a:t>Ngau4 paa2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3AE8A3-5413-A04E-AC98-1E71F8FC4D7B}"/>
              </a:ext>
            </a:extLst>
          </p:cNvPr>
          <p:cNvSpPr/>
          <p:nvPr/>
        </p:nvSpPr>
        <p:spPr>
          <a:xfrm>
            <a:off x="6316623" y="3679150"/>
            <a:ext cx="1052276" cy="61555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202122"/>
                </a:solidFill>
                <a:latin typeface="Consolas" panose="020B0609020204030204" pitchFamily="49" charset="0"/>
              </a:rPr>
              <a:t>薯條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dirty="0"/>
              <a:t>Syu4</a:t>
            </a:r>
            <a:r>
              <a:rPr lang="zh-TW" altLang="en-US" dirty="0"/>
              <a:t> </a:t>
            </a:r>
            <a:r>
              <a:rPr lang="en-US" altLang="zh-TW" dirty="0"/>
              <a:t>tiu2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8739D9-A017-BC49-9702-DC94DA60B07F}"/>
              </a:ext>
            </a:extLst>
          </p:cNvPr>
          <p:cNvSpPr/>
          <p:nvPr/>
        </p:nvSpPr>
        <p:spPr>
          <a:xfrm>
            <a:off x="8009251" y="2958762"/>
            <a:ext cx="1184427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US"/>
              <a:t>冬甩</a:t>
            </a:r>
            <a:endParaRPr lang="en-HK" altLang="ja-JP" dirty="0"/>
          </a:p>
          <a:p>
            <a:r>
              <a:rPr lang="en-GB" altLang="zh-TW" dirty="0"/>
              <a:t>dung1</a:t>
            </a:r>
            <a:r>
              <a:rPr lang="en-HK" altLang="zh-TW" dirty="0"/>
              <a:t> </a:t>
            </a:r>
            <a:r>
              <a:rPr lang="en-GB" altLang="zh-TW" dirty="0"/>
              <a:t>lat1</a:t>
            </a:r>
            <a:endParaRPr lang="en-US" altLang="zh-TW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CE99A1-70F5-E44A-880F-CA8BC3598197}"/>
              </a:ext>
            </a:extLst>
          </p:cNvPr>
          <p:cNvSpPr/>
          <p:nvPr/>
        </p:nvSpPr>
        <p:spPr>
          <a:xfrm>
            <a:off x="3181224" y="4721871"/>
            <a:ext cx="971741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沙</a:t>
            </a:r>
            <a:r>
              <a:rPr lang="ja-JP" altLang="en-US" sz="1600">
                <a:solidFill>
                  <a:srgbClr val="202122"/>
                </a:solidFill>
                <a:latin typeface="Consolas" panose="020B0609020204030204" pitchFamily="49" charset="0"/>
              </a:rPr>
              <a:t>律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sz="1600" dirty="0"/>
              <a:t>saa</a:t>
            </a:r>
            <a:r>
              <a:rPr lang="en-HK" sz="1600" baseline="30000" dirty="0"/>
              <a:t>1</a:t>
            </a:r>
            <a:r>
              <a:rPr lang="en-HK" sz="1600" dirty="0"/>
              <a:t> </a:t>
            </a:r>
            <a:r>
              <a:rPr lang="en-HK" sz="1600" dirty="0" err="1"/>
              <a:t>leot</a:t>
            </a:r>
            <a:r>
              <a:rPr lang="en-US" altLang="zh-TW" sz="1600" baseline="30000" dirty="0"/>
              <a:t>2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696FDC-4FE9-DB46-A087-DCDD141776F1}"/>
              </a:ext>
            </a:extLst>
          </p:cNvPr>
          <p:cNvSpPr txBox="1"/>
          <p:nvPr/>
        </p:nvSpPr>
        <p:spPr>
          <a:xfrm>
            <a:off x="4204097" y="4735502"/>
            <a:ext cx="1556624" cy="16510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6C1845-1D99-BE4E-8DBE-8B1F06918F36}"/>
              </a:ext>
            </a:extLst>
          </p:cNvPr>
          <p:cNvSpPr/>
          <p:nvPr/>
        </p:nvSpPr>
        <p:spPr>
          <a:xfrm>
            <a:off x="6379040" y="4735502"/>
            <a:ext cx="900759" cy="61555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咖啡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dirty="0"/>
              <a:t>gaa</a:t>
            </a:r>
            <a:r>
              <a:rPr lang="en-HK" baseline="30000" dirty="0"/>
              <a:t>3</a:t>
            </a:r>
            <a:r>
              <a:rPr lang="en-HK" dirty="0"/>
              <a:t> fe</a:t>
            </a:r>
            <a:r>
              <a:rPr lang="en-HK" baseline="30000" dirty="0"/>
              <a:t>1</a:t>
            </a:r>
            <a:endParaRPr lang="en-US" altLang="zh-TW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4CCB0A-A512-2B4D-8921-5122855C4DD4}"/>
              </a:ext>
            </a:extLst>
          </p:cNvPr>
          <p:cNvSpPr/>
          <p:nvPr/>
        </p:nvSpPr>
        <p:spPr>
          <a:xfrm>
            <a:off x="7810474" y="4688026"/>
            <a:ext cx="1184427" cy="61555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HK" sz="1600">
                <a:solidFill>
                  <a:srgbClr val="202122"/>
                </a:solidFill>
                <a:latin typeface="Consolas" panose="020B0609020204030204" pitchFamily="49" charset="0"/>
              </a:rPr>
              <a:t>意</a:t>
            </a:r>
            <a:r>
              <a:rPr lang="ja-JP" altLang="en-US" sz="1600">
                <a:solidFill>
                  <a:srgbClr val="202122"/>
                </a:solidFill>
                <a:latin typeface="Consolas" panose="020B0609020204030204" pitchFamily="49" charset="0"/>
              </a:rPr>
              <a:t>粉</a:t>
            </a:r>
            <a:endParaRPr lang="en-HK" altLang="ja-JP" sz="1600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dirty="0"/>
              <a:t>Ji</a:t>
            </a:r>
            <a:r>
              <a:rPr lang="en-US" altLang="zh-TW" dirty="0"/>
              <a:t>3</a:t>
            </a:r>
            <a:r>
              <a:rPr lang="zh-TW" altLang="en-US" dirty="0"/>
              <a:t> </a:t>
            </a:r>
            <a:r>
              <a:rPr lang="en-HK" dirty="0"/>
              <a:t>fan2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8380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93DA1-2E3C-0B4D-9712-515FD3D30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956"/>
          <a:stretch/>
        </p:blipFill>
        <p:spPr>
          <a:xfrm>
            <a:off x="0" y="523982"/>
            <a:ext cx="5570777" cy="475697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E1371BB-A88D-FF46-879C-D23ACB3E35E5}"/>
              </a:ext>
            </a:extLst>
          </p:cNvPr>
          <p:cNvGrpSpPr/>
          <p:nvPr/>
        </p:nvGrpSpPr>
        <p:grpSpPr>
          <a:xfrm>
            <a:off x="88398" y="1499492"/>
            <a:ext cx="5393980" cy="3029847"/>
            <a:chOff x="3632841" y="694534"/>
            <a:chExt cx="5393980" cy="302984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E55C67-057C-F344-95BA-282AD5602CC3}"/>
                </a:ext>
              </a:extLst>
            </p:cNvPr>
            <p:cNvSpPr/>
            <p:nvPr/>
          </p:nvSpPr>
          <p:spPr>
            <a:xfrm>
              <a:off x="3632841" y="3136612"/>
              <a:ext cx="1198149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ja-JP" altLang="en-HK" sz="1600">
                  <a:solidFill>
                    <a:srgbClr val="202122"/>
                  </a:solidFill>
                  <a:latin typeface="Consolas" panose="020B0609020204030204" pitchFamily="49" charset="0"/>
                </a:rPr>
                <a:t>蛋</a:t>
              </a:r>
              <a:r>
                <a:rPr lang="ja-JP" altLang="en-US" sz="1600">
                  <a:solidFill>
                    <a:srgbClr val="202122"/>
                  </a:solidFill>
                  <a:latin typeface="Consolas" panose="020B0609020204030204" pitchFamily="49" charset="0"/>
                </a:rPr>
                <a:t>撻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  <a:p>
              <a:r>
                <a:rPr lang="en-HK" sz="1600" dirty="0"/>
                <a:t>Daan6</a:t>
              </a:r>
              <a:r>
                <a:rPr lang="zh-TW" altLang="en-US" sz="1600" dirty="0"/>
                <a:t> </a:t>
              </a:r>
              <a:r>
                <a:rPr lang="en-HK" sz="1600" dirty="0" err="1"/>
                <a:t>taat</a:t>
              </a:r>
              <a:r>
                <a:rPr lang="en-US" altLang="zh-TW" sz="1600" dirty="0"/>
                <a:t>1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0E8321-AF8B-0840-BF7D-D4529810D1B7}"/>
                </a:ext>
              </a:extLst>
            </p:cNvPr>
            <p:cNvSpPr/>
            <p:nvPr/>
          </p:nvSpPr>
          <p:spPr>
            <a:xfrm>
              <a:off x="4936735" y="3136612"/>
              <a:ext cx="117211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ja-JP" altLang="en-HK" sz="1600">
                  <a:solidFill>
                    <a:srgbClr val="202122"/>
                  </a:solidFill>
                  <a:latin typeface="Consolas" panose="020B0609020204030204" pitchFamily="49" charset="0"/>
                </a:rPr>
                <a:t>西</a:t>
              </a:r>
              <a:r>
                <a:rPr lang="ja-JP" altLang="en-US" sz="1600">
                  <a:solidFill>
                    <a:srgbClr val="202122"/>
                  </a:solidFill>
                  <a:latin typeface="Consolas" panose="020B0609020204030204" pitchFamily="49" charset="0"/>
                </a:rPr>
                <a:t>多士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  <a:p>
              <a:r>
                <a:rPr lang="en-HK" sz="1600" dirty="0"/>
                <a:t>Sai1</a:t>
              </a:r>
              <a:r>
                <a:rPr lang="zh-TW" altLang="en-US" sz="1600" dirty="0"/>
                <a:t> </a:t>
              </a:r>
              <a:r>
                <a:rPr lang="en-US" altLang="zh-TW" sz="1600" dirty="0"/>
                <a:t>do1</a:t>
              </a:r>
              <a:r>
                <a:rPr lang="zh-TW" altLang="en-US" sz="1600" dirty="0"/>
                <a:t> </a:t>
              </a:r>
              <a:r>
                <a:rPr lang="en-GB" altLang="zh-TW" sz="1600" dirty="0"/>
                <a:t>si2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FF365C6-AD52-6F4D-A52D-EEBB23B00D0B}"/>
                </a:ext>
              </a:extLst>
            </p:cNvPr>
            <p:cNvSpPr/>
            <p:nvPr/>
          </p:nvSpPr>
          <p:spPr>
            <a:xfrm>
              <a:off x="6148858" y="3139606"/>
              <a:ext cx="130676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ja-JP" altLang="en-HK" sz="1600">
                  <a:solidFill>
                    <a:srgbClr val="202122"/>
                  </a:solidFill>
                  <a:latin typeface="Consolas" panose="020B0609020204030204" pitchFamily="49" charset="0"/>
                </a:rPr>
                <a:t>奶茶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  <a:p>
              <a:r>
                <a:rPr lang="en-GB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Naai5</a:t>
              </a:r>
              <a:r>
                <a:rPr lang="en-US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 </a:t>
              </a:r>
              <a:r>
                <a:rPr lang="en-GB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caa4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87F7BA-8E06-6045-BF55-4BB8A4D1E8AA}"/>
                </a:ext>
              </a:extLst>
            </p:cNvPr>
            <p:cNvSpPr/>
            <p:nvPr/>
          </p:nvSpPr>
          <p:spPr>
            <a:xfrm>
              <a:off x="5291183" y="694534"/>
              <a:ext cx="2204450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n-HK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Caa4</a:t>
              </a:r>
              <a:r>
                <a:rPr lang="zh-TW" altLang="en-US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 </a:t>
              </a:r>
              <a:r>
                <a:rPr lang="en-HK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 caan1</a:t>
              </a:r>
              <a:r>
                <a:rPr lang="zh-TW" altLang="en-US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 </a:t>
              </a:r>
              <a:r>
                <a:rPr lang="en-HK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 teng1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A7DB0E7-DBDD-C448-AB25-DCCCCA79A625}"/>
                </a:ext>
              </a:extLst>
            </p:cNvPr>
            <p:cNvSpPr/>
            <p:nvPr/>
          </p:nvSpPr>
          <p:spPr>
            <a:xfrm>
              <a:off x="7495633" y="3136612"/>
              <a:ext cx="1531188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ja-JP" altLang="en-GB" sz="1600">
                  <a:solidFill>
                    <a:srgbClr val="202122"/>
                  </a:solidFill>
                  <a:latin typeface="Consolas" panose="020B0609020204030204" pitchFamily="49" charset="0"/>
                </a:rPr>
                <a:t>菠蘿</a:t>
              </a:r>
              <a:r>
                <a:rPr lang="ja-JP" altLang="en-US" sz="1600">
                  <a:solidFill>
                    <a:srgbClr val="202122"/>
                  </a:solidFill>
                  <a:latin typeface="Consolas" panose="020B0609020204030204" pitchFamily="49" charset="0"/>
                </a:rPr>
                <a:t>油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  <a:p>
              <a:r>
                <a:rPr lang="en-GB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Bo1</a:t>
              </a:r>
              <a:r>
                <a:rPr lang="en-HK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 </a:t>
              </a:r>
              <a:r>
                <a:rPr lang="en-US" altLang="ja-JP" sz="1600" dirty="0">
                  <a:solidFill>
                    <a:srgbClr val="202122"/>
                  </a:solidFill>
                  <a:latin typeface="Consolas" panose="020B0609020204030204" pitchFamily="49" charset="0"/>
                </a:rPr>
                <a:t>lo4 yau4</a:t>
              </a:r>
              <a:endParaRPr lang="en-HK" altLang="ja-JP" sz="1600" dirty="0">
                <a:solidFill>
                  <a:srgbClr val="202122"/>
                </a:solidFill>
                <a:latin typeface="Consolas" panose="020B0609020204030204" pitchFamily="49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D3F2CC9-E884-8442-8D2B-2DC95E14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135" y="748943"/>
            <a:ext cx="6648832" cy="47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27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9BB3D-8559-9B4D-BBC8-B0E029CDF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4" r="1" b="1192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231566-0399-1B4F-A517-E3DFAE0006D9}"/>
              </a:ext>
            </a:extLst>
          </p:cNvPr>
          <p:cNvSpPr txBox="1"/>
          <p:nvPr/>
        </p:nvSpPr>
        <p:spPr>
          <a:xfrm>
            <a:off x="4004153" y="3118981"/>
            <a:ext cx="4183693" cy="1107996"/>
          </a:xfrm>
          <a:prstGeom prst="rect">
            <a:avLst/>
          </a:prstGeom>
          <a:solidFill>
            <a:schemeClr val="tx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Numbers</a:t>
            </a:r>
          </a:p>
        </p:txBody>
      </p:sp>
    </p:spTree>
    <p:extLst>
      <p:ext uri="{BB962C8B-B14F-4D97-AF65-F5344CB8AC3E}">
        <p14:creationId xmlns:p14="http://schemas.microsoft.com/office/powerpoint/2010/main" val="3581505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wl of food on a plate&#10;&#10;Description automatically generated">
            <a:extLst>
              <a:ext uri="{FF2B5EF4-FFF2-40B4-BE49-F238E27FC236}">
                <a16:creationId xmlns:a16="http://schemas.microsoft.com/office/drawing/2014/main" id="{2C44D6DA-73B6-6344-A586-DB5F3674E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" r="12478" b="-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 descr="A plate of food&#10;&#10;Description automatically generated">
            <a:extLst>
              <a:ext uri="{FF2B5EF4-FFF2-40B4-BE49-F238E27FC236}">
                <a16:creationId xmlns:a16="http://schemas.microsoft.com/office/drawing/2014/main" id="{5D5D2D08-D450-1C47-BDA8-22CA073D9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32" b="1942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6" name="Picture 5" descr="A bowl of rice on a plate&#10;&#10;Description automatically generated">
            <a:extLst>
              <a:ext uri="{FF2B5EF4-FFF2-40B4-BE49-F238E27FC236}">
                <a16:creationId xmlns:a16="http://schemas.microsoft.com/office/drawing/2014/main" id="{935B7465-CEE3-1941-8A81-6FE952960A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36" r="2" b="5218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C963B6-845E-F54C-BE30-599B52C2766F}"/>
              </a:ext>
            </a:extLst>
          </p:cNvPr>
          <p:cNvSpPr/>
          <p:nvPr/>
        </p:nvSpPr>
        <p:spPr>
          <a:xfrm>
            <a:off x="273593" y="388142"/>
            <a:ext cx="2620078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HK" sz="2000" b="1">
                <a:solidFill>
                  <a:srgbClr val="202122"/>
                </a:solidFill>
                <a:latin typeface="Consolas" panose="020B0609020204030204" pitchFamily="49" charset="0"/>
              </a:rPr>
              <a:t>炒飯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HK" sz="2000" b="1" dirty="0"/>
              <a:t>Caau2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faan6</a:t>
            </a:r>
            <a:endParaRPr lang="en-HK" sz="2000" b="1" dirty="0"/>
          </a:p>
          <a:p>
            <a:r>
              <a:rPr lang="en-US" altLang="ja-JP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Fried rice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F9056E-67EE-1242-9E8A-40920A8CC60B}"/>
              </a:ext>
            </a:extLst>
          </p:cNvPr>
          <p:cNvSpPr/>
          <p:nvPr/>
        </p:nvSpPr>
        <p:spPr>
          <a:xfrm>
            <a:off x="6456403" y="2531388"/>
            <a:ext cx="2620078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HK" sz="2000" b="1">
                <a:solidFill>
                  <a:srgbClr val="202122"/>
                </a:solidFill>
                <a:latin typeface="Consolas" panose="020B0609020204030204" pitchFamily="49" charset="0"/>
              </a:rPr>
              <a:t>魚蛋</a:t>
            </a:r>
            <a:r>
              <a:rPr lang="ja-JP" altLang="en-US" sz="2000" b="1">
                <a:solidFill>
                  <a:srgbClr val="202122"/>
                </a:solidFill>
                <a:latin typeface="Consolas" panose="020B0609020204030204" pitchFamily="49" charset="0"/>
              </a:rPr>
              <a:t>粉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GB" altLang="ja-JP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Jyu4 daan2 fan2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US" altLang="ja-JP" sz="2000" b="1" dirty="0" err="1">
                <a:solidFill>
                  <a:srgbClr val="202122"/>
                </a:solidFill>
                <a:latin typeface="Consolas" panose="020B0609020204030204" pitchFamily="49" charset="0"/>
              </a:rPr>
              <a:t>Fishball</a:t>
            </a:r>
            <a:r>
              <a:rPr lang="zh-TW" altLang="en-US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noodles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1C831A-EF94-4445-93D9-0A85584D7B70}"/>
              </a:ext>
            </a:extLst>
          </p:cNvPr>
          <p:cNvSpPr/>
          <p:nvPr/>
        </p:nvSpPr>
        <p:spPr>
          <a:xfrm>
            <a:off x="7986532" y="5774280"/>
            <a:ext cx="4205469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ja-JP" altLang="en-HK" sz="2000" b="1">
                <a:solidFill>
                  <a:srgbClr val="202122"/>
                </a:solidFill>
                <a:latin typeface="Consolas" panose="020B0609020204030204" pitchFamily="49" charset="0"/>
              </a:rPr>
              <a:t>炒</a:t>
            </a:r>
            <a:r>
              <a:rPr lang="ja-JP" altLang="en-US" sz="2000" b="1">
                <a:solidFill>
                  <a:srgbClr val="202122"/>
                </a:solidFill>
                <a:latin typeface="Consolas" panose="020B0609020204030204" pitchFamily="49" charset="0"/>
              </a:rPr>
              <a:t>河</a:t>
            </a:r>
            <a:r>
              <a:rPr lang="en-US" altLang="zh-TW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/</a:t>
            </a:r>
            <a:r>
              <a:rPr lang="ja-JP" altLang="en-US" sz="2000" b="1">
                <a:solidFill>
                  <a:srgbClr val="202122"/>
                </a:solidFill>
                <a:latin typeface="Consolas" panose="020B0609020204030204" pitchFamily="49" charset="0"/>
              </a:rPr>
              <a:t>炒麵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GB" altLang="ja-JP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Caau2 ho2/ caau2 min</a:t>
            </a:r>
            <a:r>
              <a:rPr lang="en-US" altLang="zh-TW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6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  <a:p>
            <a:r>
              <a:rPr lang="en-GB" altLang="ja-JP" sz="2000" b="1" dirty="0">
                <a:solidFill>
                  <a:srgbClr val="202122"/>
                </a:solidFill>
                <a:latin typeface="Consolas" panose="020B0609020204030204" pitchFamily="49" charset="0"/>
              </a:rPr>
              <a:t>Fried flat noodles/ noodles</a:t>
            </a:r>
            <a:endParaRPr lang="en-HK" altLang="ja-JP" sz="2000" b="1" dirty="0">
              <a:solidFill>
                <a:srgbClr val="202122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7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CD2C5486-ABC7-8049-8E11-E0684B181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9116" r="-1402" b="69097"/>
          <a:stretch/>
        </p:blipFill>
        <p:spPr>
          <a:xfrm>
            <a:off x="433829" y="486603"/>
            <a:ext cx="11324341" cy="324414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BC77C3-7CB4-EB48-822C-9CD85C10652E}"/>
              </a:ext>
            </a:extLst>
          </p:cNvPr>
          <p:cNvSpPr txBox="1"/>
          <p:nvPr/>
        </p:nvSpPr>
        <p:spPr>
          <a:xfrm>
            <a:off x="1170432" y="4253931"/>
            <a:ext cx="1005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2400" dirty="0"/>
              <a:t>What is your phone </a:t>
            </a:r>
            <a:r>
              <a:rPr lang="en-GB" altLang="ja-JP" sz="2400" dirty="0" err="1"/>
              <a:t>numer</a:t>
            </a:r>
            <a:r>
              <a:rPr lang="en-GB" altLang="ja-JP" sz="2400" dirty="0"/>
              <a:t>? </a:t>
            </a:r>
            <a:r>
              <a:rPr lang="ja-JP" altLang="en-HK" sz="2400"/>
              <a:t>你</a:t>
            </a:r>
            <a:r>
              <a:rPr lang="ja-JP" altLang="en-US" sz="2400"/>
              <a:t>電話</a:t>
            </a:r>
            <a:r>
              <a:rPr lang="ja-JP" altLang="en-HK" sz="2400"/>
              <a:t>幾多號</a:t>
            </a:r>
            <a:r>
              <a:rPr lang="zh-TW" altLang="en-US" sz="2400" dirty="0"/>
              <a:t>？</a:t>
            </a:r>
            <a:r>
              <a:rPr lang="en-US" altLang="zh-TW" sz="2400" dirty="0"/>
              <a:t>nei5 din6 waa2 gei2 do1 hou6?</a:t>
            </a:r>
          </a:p>
          <a:p>
            <a:endParaRPr lang="en-US" altLang="ja-JP" sz="2400" dirty="0"/>
          </a:p>
          <a:p>
            <a:endParaRPr lang="en-HK" altLang="ja-JP" sz="2400" dirty="0"/>
          </a:p>
          <a:p>
            <a:r>
              <a:rPr lang="en-GB" altLang="ja-JP" sz="2400" dirty="0"/>
              <a:t>My phone number is </a:t>
            </a:r>
            <a:r>
              <a:rPr lang="ja-JP" altLang="en-US" sz="2400"/>
              <a:t>我嘅電話係</a:t>
            </a:r>
            <a:r>
              <a:rPr lang="en-GB" altLang="ja-JP" sz="2400" dirty="0"/>
              <a:t>XXXXX</a:t>
            </a:r>
            <a:r>
              <a:rPr lang="zh-TW" altLang="en-US" sz="2400" dirty="0"/>
              <a:t> </a:t>
            </a:r>
            <a:r>
              <a:rPr lang="en-US" altLang="zh-TW" sz="2400" dirty="0"/>
              <a:t>n</a:t>
            </a:r>
            <a:r>
              <a:rPr lang="en-US" sz="2400" dirty="0"/>
              <a:t>go5 ge3 din6 waa2 hai6 XXXXX</a:t>
            </a:r>
          </a:p>
        </p:txBody>
      </p:sp>
    </p:spTree>
    <p:extLst>
      <p:ext uri="{BB962C8B-B14F-4D97-AF65-F5344CB8AC3E}">
        <p14:creationId xmlns:p14="http://schemas.microsoft.com/office/powerpoint/2010/main" val="2494652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E6E26247-03D8-CC4E-9A5A-F10E9A5E8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50221" r="-1402" b="11594"/>
          <a:stretch/>
        </p:blipFill>
        <p:spPr>
          <a:xfrm>
            <a:off x="567024" y="582391"/>
            <a:ext cx="11339209" cy="569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55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05F1F8A-952C-9744-9E3D-676FF2F0B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787"/>
          <a:stretch/>
        </p:blipFill>
        <p:spPr>
          <a:xfrm rot="5400000">
            <a:off x="2671415" y="-856043"/>
            <a:ext cx="6537616" cy="85700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592AF6-43C5-C24D-9976-8557DA34808B}"/>
              </a:ext>
            </a:extLst>
          </p:cNvPr>
          <p:cNvSpPr txBox="1"/>
          <p:nvPr/>
        </p:nvSpPr>
        <p:spPr>
          <a:xfrm>
            <a:off x="733778" y="948266"/>
            <a:ext cx="160302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22 -&gt; 2+10+2</a:t>
            </a:r>
          </a:p>
          <a:p>
            <a:r>
              <a:rPr lang="en-US" dirty="0"/>
              <a:t>34 -&gt; 3+10+4</a:t>
            </a:r>
          </a:p>
          <a:p>
            <a:r>
              <a:rPr lang="en-US" dirty="0"/>
              <a:t>49 -&gt; 4+10+9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65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FCE674E-2622-5A4E-A00C-15DBABCED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734" y="0"/>
            <a:ext cx="6536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09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1D6837D-6434-CA4F-B583-C3F875E97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56" r="11026"/>
          <a:stretch/>
        </p:blipFill>
        <p:spPr>
          <a:xfrm rot="5400000">
            <a:off x="3871021" y="-1997244"/>
            <a:ext cx="4633047" cy="108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25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243</Words>
  <Application>Microsoft Macintosh PowerPoint</Application>
  <PresentationFormat>Widescreen</PresentationFormat>
  <Paragraphs>113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Consolas</vt:lpstr>
      <vt:lpstr>Office Theme</vt:lpstr>
      <vt:lpstr>Cantonese I Week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 Week 5</dc:title>
  <dc:creator>Rona Chau</dc:creator>
  <cp:lastModifiedBy>Rona Chau</cp:lastModifiedBy>
  <cp:revision>21</cp:revision>
  <dcterms:created xsi:type="dcterms:W3CDTF">2020-11-08T21:49:14Z</dcterms:created>
  <dcterms:modified xsi:type="dcterms:W3CDTF">2021-10-09T20:00:43Z</dcterms:modified>
</cp:coreProperties>
</file>