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93" r:id="rId3"/>
    <p:sldId id="285" r:id="rId4"/>
    <p:sldId id="286" r:id="rId5"/>
    <p:sldId id="301" r:id="rId6"/>
    <p:sldId id="302" r:id="rId7"/>
    <p:sldId id="303" r:id="rId8"/>
    <p:sldId id="304" r:id="rId9"/>
    <p:sldId id="297" r:id="rId10"/>
    <p:sldId id="298" r:id="rId11"/>
    <p:sldId id="294" r:id="rId12"/>
    <p:sldId id="295" r:id="rId13"/>
    <p:sldId id="296" r:id="rId14"/>
    <p:sldId id="321" r:id="rId15"/>
    <p:sldId id="265" r:id="rId16"/>
    <p:sldId id="266" r:id="rId17"/>
    <p:sldId id="267" r:id="rId18"/>
    <p:sldId id="268" r:id="rId19"/>
    <p:sldId id="269" r:id="rId20"/>
    <p:sldId id="318" r:id="rId21"/>
    <p:sldId id="300" r:id="rId22"/>
    <p:sldId id="319" r:id="rId23"/>
    <p:sldId id="310" r:id="rId24"/>
    <p:sldId id="320" r:id="rId25"/>
    <p:sldId id="312" r:id="rId26"/>
    <p:sldId id="307" r:id="rId27"/>
    <p:sldId id="31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66"/>
    <p:restoredTop sz="94523"/>
  </p:normalViewPr>
  <p:slideViewPr>
    <p:cSldViewPr snapToGrid="0" snapToObjects="1">
      <p:cViewPr>
        <p:scale>
          <a:sx n="110" d="100"/>
          <a:sy n="110" d="100"/>
        </p:scale>
        <p:origin x="1008" y="-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DB96D-219E-CA43-AEE6-9584D748C9DA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23B3C-7724-6E4C-AE89-1B7D98B3E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6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23B3C-7724-6E4C-AE89-1B7D98B3E1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2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9D43E-0AF9-284C-8E26-C356B7770E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1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FAAD9-252C-5C44-8DF3-69FCD60FD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2" b="40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Cantonese I</a:t>
            </a: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Week 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B83226D-6E66-3442-858A-BCE45158D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01" y="195541"/>
            <a:ext cx="4734733" cy="66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4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CFBEFB-ABDC-664F-B739-D2F1077B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54" y="1044575"/>
            <a:ext cx="8950996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8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C50D72-F67F-184B-AD5E-0B87160A1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413103"/>
            <a:ext cx="8432800" cy="603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9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CC45F-ED52-194F-A4D0-95F4FD92C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882" y="1406687"/>
            <a:ext cx="7154235" cy="2970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D43C81-93E4-1E47-B4E6-6626D8165E03}"/>
              </a:ext>
            </a:extLst>
          </p:cNvPr>
          <p:cNvSpPr txBox="1"/>
          <p:nvPr/>
        </p:nvSpPr>
        <p:spPr>
          <a:xfrm>
            <a:off x="3072809" y="4260556"/>
            <a:ext cx="6337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4) What time do you sleep?</a:t>
            </a:r>
          </a:p>
          <a:p>
            <a:r>
              <a:rPr lang="en-US" dirty="0"/>
              <a:t>5) What time do you go to school?</a:t>
            </a:r>
          </a:p>
          <a:p>
            <a:r>
              <a:rPr lang="en-US" dirty="0"/>
              <a:t>6) What time do you have dinner?</a:t>
            </a:r>
          </a:p>
          <a:p>
            <a:r>
              <a:rPr lang="en-US" dirty="0"/>
              <a:t>7) What time do you have breakfast?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185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13517-4A0F-EA4D-B2FE-B9A340B5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408" y="752038"/>
            <a:ext cx="6883400" cy="407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A19C79-9CD0-364A-BEDE-ED10B86C17D1}"/>
              </a:ext>
            </a:extLst>
          </p:cNvPr>
          <p:cNvSpPr txBox="1"/>
          <p:nvPr/>
        </p:nvSpPr>
        <p:spPr>
          <a:xfrm>
            <a:off x="2948763" y="4828738"/>
            <a:ext cx="6294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 startAt="6"/>
            </a:pPr>
            <a:r>
              <a:rPr lang="en-US" dirty="0"/>
              <a:t>I like to ride bicycle.</a:t>
            </a:r>
          </a:p>
          <a:p>
            <a:pPr marL="342900" indent="-342900">
              <a:buAutoNum type="arabicParenR" startAt="6"/>
            </a:pPr>
            <a:r>
              <a:rPr lang="en-US" dirty="0"/>
              <a:t>My hobby is listening to music.</a:t>
            </a:r>
          </a:p>
          <a:p>
            <a:pPr marL="342900" indent="-342900">
              <a:buAutoNum type="arabicParenR" startAt="6"/>
            </a:pPr>
            <a:r>
              <a:rPr lang="en-US" dirty="0"/>
              <a:t>I go home at 8pm</a:t>
            </a:r>
          </a:p>
        </p:txBody>
      </p:sp>
    </p:spTree>
    <p:extLst>
      <p:ext uri="{BB962C8B-B14F-4D97-AF65-F5344CB8AC3E}">
        <p14:creationId xmlns:p14="http://schemas.microsoft.com/office/powerpoint/2010/main" val="185205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75B74DBC-8D0A-2E4C-9B8B-3F7F3D6E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678" y="0"/>
            <a:ext cx="6130303" cy="634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35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4B6DCBDE-CCA6-2C48-8271-77A1C455C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304" y="96252"/>
            <a:ext cx="5457391" cy="644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6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B7365EAC-1FAA-0743-959A-3B840F395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4" y="126628"/>
            <a:ext cx="5353660" cy="660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94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54C38F-A252-7642-A64B-1F302E46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357" y="239005"/>
            <a:ext cx="5157618" cy="63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4F6495FA-B978-9D4D-B663-D5CFFC921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017" y="0"/>
            <a:ext cx="4785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2AE4BE-3E26-0E49-B06F-3C6412AEB3EA}"/>
              </a:ext>
            </a:extLst>
          </p:cNvPr>
          <p:cNvGraphicFramePr>
            <a:graphicFrameLocks noGrp="1"/>
          </p:cNvGraphicFramePr>
          <p:nvPr/>
        </p:nvGraphicFramePr>
        <p:xfrm>
          <a:off x="1888958" y="1234440"/>
          <a:ext cx="8824496" cy="43891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06124">
                  <a:extLst>
                    <a:ext uri="{9D8B030D-6E8A-4147-A177-3AD203B41FA5}">
                      <a16:colId xmlns:a16="http://schemas.microsoft.com/office/drawing/2014/main" val="3073888024"/>
                    </a:ext>
                  </a:extLst>
                </a:gridCol>
                <a:gridCol w="2206124">
                  <a:extLst>
                    <a:ext uri="{9D8B030D-6E8A-4147-A177-3AD203B41FA5}">
                      <a16:colId xmlns:a16="http://schemas.microsoft.com/office/drawing/2014/main" val="2128195815"/>
                    </a:ext>
                  </a:extLst>
                </a:gridCol>
                <a:gridCol w="2206124">
                  <a:extLst>
                    <a:ext uri="{9D8B030D-6E8A-4147-A177-3AD203B41FA5}">
                      <a16:colId xmlns:a16="http://schemas.microsoft.com/office/drawing/2014/main" val="998620102"/>
                    </a:ext>
                  </a:extLst>
                </a:gridCol>
                <a:gridCol w="2206124">
                  <a:extLst>
                    <a:ext uri="{9D8B030D-6E8A-4147-A177-3AD203B41FA5}">
                      <a16:colId xmlns:a16="http://schemas.microsoft.com/office/drawing/2014/main" val="3469535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US" sz="2000" b="0"/>
                        <a:t>鍾意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To 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zung1 ji3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m4 zung1 ji3 </a:t>
                      </a:r>
                    </a:p>
                    <a:p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656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識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know (a skill, a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sik</a:t>
                      </a:r>
                      <a:r>
                        <a:rPr lang="en-US" altLang="zh-TW" sz="2000" dirty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sik</a:t>
                      </a:r>
                      <a:r>
                        <a:rPr lang="en-US" altLang="zh-TW" sz="2000" dirty="0"/>
                        <a:t>1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75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知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know (information, news)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zi1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zi1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521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去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heoi3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heoi3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170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jau5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Mou5 (</a:t>
                      </a:r>
                      <a:r>
                        <a:rPr lang="ja-JP" alt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冇</a:t>
                      </a:r>
                      <a:r>
                        <a:rPr lang="en-GB" altLang="ja-JP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22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要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want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jiu</a:t>
                      </a:r>
                      <a:r>
                        <a:rPr lang="en-US" altLang="zh-TW" sz="2000" dirty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jiu</a:t>
                      </a:r>
                      <a:r>
                        <a:rPr lang="en-US" altLang="zh-TW" sz="2000" dirty="0"/>
                        <a:t>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158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講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gong2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gong2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72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做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do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zo</a:t>
                      </a:r>
                      <a:r>
                        <a:rPr lang="en-US" altLang="ja-JP" sz="2000" dirty="0"/>
                        <a:t>u</a:t>
                      </a:r>
                      <a:r>
                        <a:rPr lang="en-US" altLang="zh-TW" sz="2000" dirty="0"/>
                        <a:t>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zo</a:t>
                      </a:r>
                      <a:r>
                        <a:rPr lang="en-US" altLang="ja-JP" sz="2000" dirty="0"/>
                        <a:t>u</a:t>
                      </a:r>
                      <a:r>
                        <a:rPr lang="en-US" altLang="zh-TW" sz="2000" dirty="0"/>
                        <a:t>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446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739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CBE6B2A-CB2E-3D49-B134-959A411C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015" y="0"/>
            <a:ext cx="553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7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69FF426-4BF0-9541-A478-755FD33A6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53" y="0"/>
            <a:ext cx="4922293" cy="68580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A87C2526-E039-D04C-8447-6C7C9DFE91AA}"/>
              </a:ext>
            </a:extLst>
          </p:cNvPr>
          <p:cNvSpPr/>
          <p:nvPr/>
        </p:nvSpPr>
        <p:spPr>
          <a:xfrm>
            <a:off x="4269133" y="3803073"/>
            <a:ext cx="687330" cy="344589"/>
          </a:xfrm>
          <a:prstGeom prst="frame">
            <a:avLst>
              <a:gd name="adj1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D4058EF-71DF-424E-A82D-2FFC261902A5}"/>
              </a:ext>
            </a:extLst>
          </p:cNvPr>
          <p:cNvSpPr/>
          <p:nvPr/>
        </p:nvSpPr>
        <p:spPr>
          <a:xfrm>
            <a:off x="5502188" y="3803072"/>
            <a:ext cx="441412" cy="344589"/>
          </a:xfrm>
          <a:prstGeom prst="frame">
            <a:avLst>
              <a:gd name="adj1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3ECCA403-2B43-444B-A454-ED3990CFE709}"/>
              </a:ext>
            </a:extLst>
          </p:cNvPr>
          <p:cNvSpPr/>
          <p:nvPr/>
        </p:nvSpPr>
        <p:spPr>
          <a:xfrm>
            <a:off x="4644736" y="3342409"/>
            <a:ext cx="218209" cy="344589"/>
          </a:xfrm>
          <a:prstGeom prst="frame">
            <a:avLst>
              <a:gd name="adj1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0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DBFE387-BCF6-5D45-9036-3A2042B5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896" y="0"/>
            <a:ext cx="622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97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B512B-200E-524E-8472-A5359BD2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99" y="231643"/>
            <a:ext cx="8001000" cy="61722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612BCC19-B359-634F-AE32-A84807306525}"/>
              </a:ext>
            </a:extLst>
          </p:cNvPr>
          <p:cNvSpPr/>
          <p:nvPr/>
        </p:nvSpPr>
        <p:spPr>
          <a:xfrm>
            <a:off x="7208874" y="1935125"/>
            <a:ext cx="2317898" cy="404037"/>
          </a:xfrm>
          <a:prstGeom prst="frame">
            <a:avLst>
              <a:gd name="adj1" fmla="val 72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52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0B71B8-02F9-FE47-9886-167590BC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1232621"/>
            <a:ext cx="7899400" cy="46482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3D99687E-CE2C-FC42-9979-CE2B57AD3C32}"/>
              </a:ext>
            </a:extLst>
          </p:cNvPr>
          <p:cNvSpPr/>
          <p:nvPr/>
        </p:nvSpPr>
        <p:spPr>
          <a:xfrm>
            <a:off x="2523460" y="2578395"/>
            <a:ext cx="4717312" cy="1153632"/>
          </a:xfrm>
          <a:prstGeom prst="frame">
            <a:avLst>
              <a:gd name="adj1" fmla="val 53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50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DAF2D1-6852-9147-AB02-9AE472D9F499}"/>
              </a:ext>
            </a:extLst>
          </p:cNvPr>
          <p:cNvSpPr txBox="1"/>
          <p:nvPr/>
        </p:nvSpPr>
        <p:spPr>
          <a:xfrm>
            <a:off x="999432" y="558265"/>
            <a:ext cx="1030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is (place)?          (Place) + hai2 bin1 dou6 aa3?    </a:t>
            </a:r>
            <a:r>
              <a:rPr lang="ja-JP" altLang="en-US" sz="2800" b="1"/>
              <a:t>喺邊度呀</a:t>
            </a:r>
            <a:r>
              <a:rPr lang="zh-TW" altLang="en-US" sz="2800" b="1" dirty="0"/>
              <a:t>？</a:t>
            </a:r>
            <a:endParaRPr lang="en-US" sz="2800" b="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822E-9F83-3C45-BD8B-AEE1A7AE456B}"/>
              </a:ext>
            </a:extLst>
          </p:cNvPr>
          <p:cNvGrpSpPr/>
          <p:nvPr/>
        </p:nvGrpSpPr>
        <p:grpSpPr>
          <a:xfrm>
            <a:off x="1190381" y="1642662"/>
            <a:ext cx="10898700" cy="4360042"/>
            <a:chOff x="1190381" y="1642662"/>
            <a:chExt cx="10898700" cy="43600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ACB128-5FD5-6744-9397-ACC154D6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9689" y="2044683"/>
              <a:ext cx="9779000" cy="355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7323FF-C51B-DE4B-822B-FA0BF3A1D6AF}"/>
                </a:ext>
              </a:extLst>
            </p:cNvPr>
            <p:cNvSpPr txBox="1"/>
            <p:nvPr/>
          </p:nvSpPr>
          <p:spPr>
            <a:xfrm>
              <a:off x="3947435" y="1675351"/>
              <a:ext cx="165066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Tou4 syu1 gun2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C33557-876C-B240-A111-97BAFAE3BE5A}"/>
                </a:ext>
              </a:extLst>
            </p:cNvPr>
            <p:cNvSpPr txBox="1"/>
            <p:nvPr/>
          </p:nvSpPr>
          <p:spPr>
            <a:xfrm>
              <a:off x="5413170" y="2709195"/>
              <a:ext cx="1187532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Yi1 jyun2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E8856A-F7F4-4C4F-90A4-4AD332BCE5AF}"/>
                </a:ext>
              </a:extLst>
            </p:cNvPr>
            <p:cNvSpPr txBox="1"/>
            <p:nvPr/>
          </p:nvSpPr>
          <p:spPr>
            <a:xfrm>
              <a:off x="1190381" y="5600683"/>
              <a:ext cx="215846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Ciu1 kap1 si5 coeng4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FC7082-2327-AB40-8CCC-EE74A5590659}"/>
                </a:ext>
              </a:extLst>
            </p:cNvPr>
            <p:cNvSpPr txBox="1"/>
            <p:nvPr/>
          </p:nvSpPr>
          <p:spPr>
            <a:xfrm>
              <a:off x="4502730" y="4427308"/>
              <a:ext cx="165066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Soeng1 coeng4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F566A7-DB67-8745-85A8-45C7B187A5C8}"/>
                </a:ext>
              </a:extLst>
            </p:cNvPr>
            <p:cNvSpPr txBox="1"/>
            <p:nvPr/>
          </p:nvSpPr>
          <p:spPr>
            <a:xfrm>
              <a:off x="5598104" y="563337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ngan4 hong4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7640A9-DFF3-E147-AC68-C9BC6EF3830D}"/>
                </a:ext>
              </a:extLst>
            </p:cNvPr>
            <p:cNvSpPr txBox="1"/>
            <p:nvPr/>
          </p:nvSpPr>
          <p:spPr>
            <a:xfrm>
              <a:off x="7203252" y="563337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Joek6 fong4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D7DE71-28E2-5840-8513-0BA7D0E069A1}"/>
                </a:ext>
              </a:extLst>
            </p:cNvPr>
            <p:cNvSpPr txBox="1"/>
            <p:nvPr/>
          </p:nvSpPr>
          <p:spPr>
            <a:xfrm>
              <a:off x="1643621" y="164266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Hok6 haau6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C69ED3-D9D5-8246-8253-4BC0B1DE7E8F}"/>
                </a:ext>
              </a:extLst>
            </p:cNvPr>
            <p:cNvSpPr txBox="1"/>
            <p:nvPr/>
          </p:nvSpPr>
          <p:spPr>
            <a:xfrm>
              <a:off x="9277720" y="1682564"/>
              <a:ext cx="22294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wan6 dung6</a:t>
              </a:r>
              <a:r>
                <a:rPr lang="zh-TW" altLang="en-US" dirty="0"/>
                <a:t> </a:t>
              </a:r>
              <a:r>
                <a:rPr lang="en-US" altLang="zh-TW" dirty="0"/>
                <a:t>coeng4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E8BEF2-A553-BA49-A87F-66592C660CFE}"/>
                </a:ext>
              </a:extLst>
            </p:cNvPr>
            <p:cNvSpPr txBox="1"/>
            <p:nvPr/>
          </p:nvSpPr>
          <p:spPr>
            <a:xfrm>
              <a:off x="10852311" y="4801772"/>
              <a:ext cx="12367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Zau2</a:t>
              </a:r>
              <a:r>
                <a:rPr lang="en-HK" dirty="0"/>
                <a:t> </a:t>
              </a:r>
              <a:r>
                <a:rPr lang="en-GB" dirty="0"/>
                <a:t>baa1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C4A67D-A6C2-A04A-B2D9-23D1C74BBDA8}"/>
                </a:ext>
              </a:extLst>
            </p:cNvPr>
            <p:cNvSpPr txBox="1"/>
            <p:nvPr/>
          </p:nvSpPr>
          <p:spPr>
            <a:xfrm>
              <a:off x="9206780" y="5618223"/>
              <a:ext cx="139448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Caan1 teng1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FFE9ED-2A79-5B40-8ABC-598922155787}"/>
                </a:ext>
              </a:extLst>
            </p:cNvPr>
            <p:cNvSpPr txBox="1"/>
            <p:nvPr/>
          </p:nvSpPr>
          <p:spPr>
            <a:xfrm>
              <a:off x="6666885" y="2845245"/>
              <a:ext cx="1522020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Fei1</a:t>
              </a:r>
              <a:r>
                <a:rPr lang="en-HK" sz="1600" dirty="0"/>
                <a:t> </a:t>
              </a:r>
              <a:r>
                <a:rPr lang="en-GB" sz="1600" dirty="0"/>
                <a:t>faat3 pou3</a:t>
              </a:r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14F92A-0158-DC4B-8795-57684C9E70E8}"/>
                </a:ext>
              </a:extLst>
            </p:cNvPr>
            <p:cNvSpPr txBox="1"/>
            <p:nvPr/>
          </p:nvSpPr>
          <p:spPr>
            <a:xfrm>
              <a:off x="6620371" y="1706129"/>
              <a:ext cx="1650669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Ting4 ce1 coeng4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C99EE72-57C9-A241-A0E1-75CCCECBD99E}"/>
              </a:ext>
            </a:extLst>
          </p:cNvPr>
          <p:cNvSpPr txBox="1"/>
          <p:nvPr/>
        </p:nvSpPr>
        <p:spPr>
          <a:xfrm>
            <a:off x="852969" y="6111307"/>
            <a:ext cx="1030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Answer</a:t>
            </a:r>
            <a:r>
              <a:rPr lang="zh-TW" altLang="en-US" sz="2800" b="1" dirty="0"/>
              <a:t>：    </a:t>
            </a:r>
            <a:r>
              <a:rPr lang="en-US" sz="2800" b="1" dirty="0"/>
              <a:t>(Place) hai2</a:t>
            </a:r>
            <a:r>
              <a:rPr lang="zh-TW" altLang="en-US" sz="2800" b="1" dirty="0"/>
              <a:t> </a:t>
            </a:r>
            <a:r>
              <a:rPr lang="en-GB" altLang="zh-TW" sz="2800" b="1" dirty="0"/>
              <a:t>(</a:t>
            </a:r>
            <a:r>
              <a:rPr lang="en-US" altLang="zh-TW" sz="2800" b="1" dirty="0"/>
              <a:t>Place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B</a:t>
            </a:r>
            <a:r>
              <a:rPr lang="en-GB" altLang="zh-TW" sz="2800" b="1" dirty="0"/>
              <a:t>)</a:t>
            </a:r>
            <a:r>
              <a:rPr lang="en-US" sz="2800" b="1" dirty="0"/>
              <a:t> </a:t>
            </a:r>
            <a:r>
              <a:rPr lang="zh-TW" altLang="en-US" sz="2800" b="1" dirty="0"/>
              <a:t> </a:t>
            </a:r>
            <a:r>
              <a:rPr lang="en-GB" altLang="zh-TW" sz="2800" b="1" dirty="0"/>
              <a:t>(</a:t>
            </a:r>
            <a:r>
              <a:rPr lang="en-US" altLang="zh-TW" sz="2800" b="1" dirty="0"/>
              <a:t>position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word</a:t>
            </a:r>
            <a:r>
              <a:rPr lang="en-GB" altLang="zh-TW" sz="2800" b="1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8461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A9982858-37B2-3E4E-A37E-107C80E6B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3" y="0"/>
            <a:ext cx="5176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15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88AE92-9EF0-7F4C-AE2C-399B71BEBDFB}"/>
              </a:ext>
            </a:extLst>
          </p:cNvPr>
          <p:cNvGrpSpPr/>
          <p:nvPr/>
        </p:nvGrpSpPr>
        <p:grpSpPr>
          <a:xfrm>
            <a:off x="903302" y="1419379"/>
            <a:ext cx="10898700" cy="4360042"/>
            <a:chOff x="1190381" y="1642662"/>
            <a:chExt cx="10898700" cy="43600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ACB128-5FD5-6744-9397-ACC154D6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9689" y="2044683"/>
              <a:ext cx="9779000" cy="355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7323FF-C51B-DE4B-822B-FA0BF3A1D6AF}"/>
                </a:ext>
              </a:extLst>
            </p:cNvPr>
            <p:cNvSpPr txBox="1"/>
            <p:nvPr/>
          </p:nvSpPr>
          <p:spPr>
            <a:xfrm>
              <a:off x="3947435" y="1675351"/>
              <a:ext cx="165066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Tou4 syu1 gun2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C33557-876C-B240-A111-97BAFAE3BE5A}"/>
                </a:ext>
              </a:extLst>
            </p:cNvPr>
            <p:cNvSpPr txBox="1"/>
            <p:nvPr/>
          </p:nvSpPr>
          <p:spPr>
            <a:xfrm>
              <a:off x="5413170" y="2709195"/>
              <a:ext cx="1187532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Yi1 jyun2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E8856A-F7F4-4C4F-90A4-4AD332BCE5AF}"/>
                </a:ext>
              </a:extLst>
            </p:cNvPr>
            <p:cNvSpPr txBox="1"/>
            <p:nvPr/>
          </p:nvSpPr>
          <p:spPr>
            <a:xfrm>
              <a:off x="1190381" y="5600683"/>
              <a:ext cx="215846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Ciu1 kap1 si5 coeng4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FC7082-2327-AB40-8CCC-EE74A5590659}"/>
                </a:ext>
              </a:extLst>
            </p:cNvPr>
            <p:cNvSpPr txBox="1"/>
            <p:nvPr/>
          </p:nvSpPr>
          <p:spPr>
            <a:xfrm>
              <a:off x="4502730" y="4427308"/>
              <a:ext cx="165066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Soeng1 coeng4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F566A7-DB67-8745-85A8-45C7B187A5C8}"/>
                </a:ext>
              </a:extLst>
            </p:cNvPr>
            <p:cNvSpPr txBox="1"/>
            <p:nvPr/>
          </p:nvSpPr>
          <p:spPr>
            <a:xfrm>
              <a:off x="5598104" y="563337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ngan4 hong4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7640A9-DFF3-E147-AC68-C9BC6EF3830D}"/>
                </a:ext>
              </a:extLst>
            </p:cNvPr>
            <p:cNvSpPr txBox="1"/>
            <p:nvPr/>
          </p:nvSpPr>
          <p:spPr>
            <a:xfrm>
              <a:off x="7203252" y="563337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Joek6 fong4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D7DE71-28E2-5840-8513-0BA7D0E069A1}"/>
                </a:ext>
              </a:extLst>
            </p:cNvPr>
            <p:cNvSpPr txBox="1"/>
            <p:nvPr/>
          </p:nvSpPr>
          <p:spPr>
            <a:xfrm>
              <a:off x="1643621" y="164266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Hok6 haau6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C69ED3-D9D5-8246-8253-4BC0B1DE7E8F}"/>
                </a:ext>
              </a:extLst>
            </p:cNvPr>
            <p:cNvSpPr txBox="1"/>
            <p:nvPr/>
          </p:nvSpPr>
          <p:spPr>
            <a:xfrm>
              <a:off x="9277720" y="1682564"/>
              <a:ext cx="22294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wan6 dung6</a:t>
              </a:r>
              <a:r>
                <a:rPr lang="zh-TW" altLang="en-US" dirty="0"/>
                <a:t> </a:t>
              </a:r>
              <a:r>
                <a:rPr lang="en-US" altLang="zh-TW" dirty="0"/>
                <a:t>coeng4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E8BEF2-A553-BA49-A87F-66592C660CFE}"/>
                </a:ext>
              </a:extLst>
            </p:cNvPr>
            <p:cNvSpPr txBox="1"/>
            <p:nvPr/>
          </p:nvSpPr>
          <p:spPr>
            <a:xfrm>
              <a:off x="10852311" y="4801772"/>
              <a:ext cx="12367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Zau2</a:t>
              </a:r>
              <a:r>
                <a:rPr lang="en-HK" dirty="0"/>
                <a:t> </a:t>
              </a:r>
              <a:r>
                <a:rPr lang="en-GB" dirty="0"/>
                <a:t>baa1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C4A67D-A6C2-A04A-B2D9-23D1C74BBDA8}"/>
                </a:ext>
              </a:extLst>
            </p:cNvPr>
            <p:cNvSpPr txBox="1"/>
            <p:nvPr/>
          </p:nvSpPr>
          <p:spPr>
            <a:xfrm>
              <a:off x="9206780" y="5618223"/>
              <a:ext cx="139448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Caan1 teng1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FFE9ED-2A79-5B40-8ABC-598922155787}"/>
                </a:ext>
              </a:extLst>
            </p:cNvPr>
            <p:cNvSpPr txBox="1"/>
            <p:nvPr/>
          </p:nvSpPr>
          <p:spPr>
            <a:xfrm>
              <a:off x="6666885" y="2845245"/>
              <a:ext cx="1522020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Fei1</a:t>
              </a:r>
              <a:r>
                <a:rPr lang="en-HK" sz="1600" dirty="0"/>
                <a:t> </a:t>
              </a:r>
              <a:r>
                <a:rPr lang="en-GB" sz="1600" dirty="0"/>
                <a:t>faat3 pou3</a:t>
              </a:r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14F92A-0158-DC4B-8795-57684C9E70E8}"/>
                </a:ext>
              </a:extLst>
            </p:cNvPr>
            <p:cNvSpPr txBox="1"/>
            <p:nvPr/>
          </p:nvSpPr>
          <p:spPr>
            <a:xfrm>
              <a:off x="6620371" y="1706129"/>
              <a:ext cx="1650669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Ting4 ce1 coeng4</a:t>
              </a:r>
            </a:p>
          </p:txBody>
        </p:sp>
      </p:grp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45F73E7C-5A33-D345-B0D9-21DFBFA1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8" t="41731" r="6935" b="46433"/>
          <a:stretch/>
        </p:blipFill>
        <p:spPr>
          <a:xfrm>
            <a:off x="3237239" y="280878"/>
            <a:ext cx="5450601" cy="993599"/>
          </a:xfrm>
          <a:prstGeom prst="rect">
            <a:avLst/>
          </a:prstGeom>
        </p:spPr>
      </p:pic>
      <p:pic>
        <p:nvPicPr>
          <p:cNvPr id="24" name="Picture 23" descr="A picture containing table&#10;&#10;Description automatically generated">
            <a:extLst>
              <a:ext uri="{FF2B5EF4-FFF2-40B4-BE49-F238E27FC236}">
                <a16:creationId xmlns:a16="http://schemas.microsoft.com/office/drawing/2014/main" id="{ED98633B-D127-9D45-887C-865DC642D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8" t="70628" r="5583" b="16812"/>
          <a:stretch/>
        </p:blipFill>
        <p:spPr>
          <a:xfrm>
            <a:off x="2921939" y="5812110"/>
            <a:ext cx="5468753" cy="10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58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6A01E89-2B85-A14E-89AE-651758E7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10" y="0"/>
            <a:ext cx="5940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61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F9D739-DAC5-EE40-AAD9-6EE2905BA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05" y="0"/>
            <a:ext cx="7307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7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F62393C-97E0-5B42-AE9D-D150E18C7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64" r="39565"/>
          <a:stretch/>
        </p:blipFill>
        <p:spPr>
          <a:xfrm>
            <a:off x="1895342" y="1632097"/>
            <a:ext cx="3689087" cy="1796903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18D8F69-601E-0640-8D89-8614D6EB4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80" b="66046"/>
          <a:stretch/>
        </p:blipFill>
        <p:spPr>
          <a:xfrm>
            <a:off x="6096000" y="1238436"/>
            <a:ext cx="3561907" cy="240643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CC58816-1CD9-484C-808A-77BDE74F05D8}"/>
              </a:ext>
            </a:extLst>
          </p:cNvPr>
          <p:cNvGraphicFramePr>
            <a:graphicFrameLocks noGrp="1"/>
          </p:cNvGraphicFramePr>
          <p:nvPr/>
        </p:nvGraphicFramePr>
        <p:xfrm>
          <a:off x="4391245" y="4136204"/>
          <a:ext cx="5092996" cy="14833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45758">
                  <a:extLst>
                    <a:ext uri="{9D8B030D-6E8A-4147-A177-3AD203B41FA5}">
                      <a16:colId xmlns:a16="http://schemas.microsoft.com/office/drawing/2014/main" val="3476905114"/>
                    </a:ext>
                  </a:extLst>
                </a:gridCol>
                <a:gridCol w="1024223">
                  <a:extLst>
                    <a:ext uri="{9D8B030D-6E8A-4147-A177-3AD203B41FA5}">
                      <a16:colId xmlns:a16="http://schemas.microsoft.com/office/drawing/2014/main" val="3215169769"/>
                    </a:ext>
                  </a:extLst>
                </a:gridCol>
                <a:gridCol w="2123015">
                  <a:extLst>
                    <a:ext uri="{9D8B030D-6E8A-4147-A177-3AD203B41FA5}">
                      <a16:colId xmlns:a16="http://schemas.microsoft.com/office/drawing/2014/main" val="3056217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H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Zou2 caan1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早餐</a:t>
                      </a:r>
                      <a:endParaRPr lang="en-HK" altLang="ja-JP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Breakfast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021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Zung1 ng5 faan6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中午飯</a:t>
                      </a:r>
                      <a:endParaRPr lang="en-HK" altLang="ja-JP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52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Haa6 ng5 caa4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下午茶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Afternoon tea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797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Maan5 faan6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晚飯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Dinner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5122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D646E9B-4DE7-8A47-A04F-4A414887C453}"/>
              </a:ext>
            </a:extLst>
          </p:cNvPr>
          <p:cNvSpPr txBox="1"/>
          <p:nvPr/>
        </p:nvSpPr>
        <p:spPr>
          <a:xfrm>
            <a:off x="2700670" y="4416219"/>
            <a:ext cx="101009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altLang="ja-JP" dirty="0"/>
              <a:t>sik6</a:t>
            </a:r>
          </a:p>
          <a:p>
            <a:r>
              <a:rPr lang="ja-JP" altLang="en-US"/>
              <a:t>食</a:t>
            </a:r>
            <a:endParaRPr lang="en-HK" altLang="ja-JP" dirty="0"/>
          </a:p>
          <a:p>
            <a:r>
              <a:rPr lang="en-US" dirty="0"/>
              <a:t>To eat</a:t>
            </a:r>
          </a:p>
        </p:txBody>
      </p:sp>
      <p:sp>
        <p:nvSpPr>
          <p:cNvPr id="9" name="Plus 8">
            <a:extLst>
              <a:ext uri="{FF2B5EF4-FFF2-40B4-BE49-F238E27FC236}">
                <a16:creationId xmlns:a16="http://schemas.microsoft.com/office/drawing/2014/main" id="{70C2123C-E588-C647-87AA-E260E4F86E6F}"/>
              </a:ext>
            </a:extLst>
          </p:cNvPr>
          <p:cNvSpPr/>
          <p:nvPr/>
        </p:nvSpPr>
        <p:spPr>
          <a:xfrm>
            <a:off x="3758609" y="4598779"/>
            <a:ext cx="584790" cy="558210"/>
          </a:xfrm>
          <a:prstGeom prst="mathPlus">
            <a:avLst>
              <a:gd name="adj1" fmla="val 19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06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888B564-2BA4-0240-B444-D73DA0D36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8425" y="130630"/>
            <a:ext cx="5518541" cy="6475420"/>
          </a:xfrm>
        </p:spPr>
      </p:pic>
    </p:spTree>
    <p:extLst>
      <p:ext uri="{BB962C8B-B14F-4D97-AF65-F5344CB8AC3E}">
        <p14:creationId xmlns:p14="http://schemas.microsoft.com/office/powerpoint/2010/main" val="102764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7BBB613-D299-CE40-B45B-4399C5509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656" y="0"/>
            <a:ext cx="5613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75087BC-7BDB-7444-88A5-CDAB5AF3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76" y="0"/>
            <a:ext cx="557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54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F04B3C88-D95B-E343-99C0-AFBD3AF42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1" y="276370"/>
            <a:ext cx="5306997" cy="63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92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18203</TotalTime>
  <Words>240</Words>
  <Application>Microsoft Macintosh PowerPoint</Application>
  <PresentationFormat>Widescreen</PresentationFormat>
  <Paragraphs>84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Cantonese I Week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 Week 5</dc:title>
  <dc:creator>Rona Chau</dc:creator>
  <cp:lastModifiedBy>Rona Chau</cp:lastModifiedBy>
  <cp:revision>54</cp:revision>
  <dcterms:created xsi:type="dcterms:W3CDTF">2020-11-16T16:35:47Z</dcterms:created>
  <dcterms:modified xsi:type="dcterms:W3CDTF">2021-10-27T14:16:23Z</dcterms:modified>
</cp:coreProperties>
</file>