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703A34-A2E6-45B0-91E0-6C3E9A36F335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OLAV HUSBY</a:t>
            </a:r>
            <a:br>
              <a:rPr lang="cs-CZ" sz="4000" dirty="0"/>
            </a:br>
            <a:r>
              <a:rPr lang="cs-CZ" sz="4000" i="1" dirty="0"/>
              <a:t>NORSKE ORD</a:t>
            </a:r>
            <a:br>
              <a:rPr lang="cs-CZ" sz="4000" dirty="0"/>
            </a:br>
            <a:r>
              <a:rPr lang="cs-CZ" sz="4000" dirty="0" err="1"/>
              <a:t>Friundervisningens</a:t>
            </a:r>
            <a:r>
              <a:rPr lang="cs-CZ" sz="4000" dirty="0"/>
              <a:t> </a:t>
            </a:r>
            <a:r>
              <a:rPr lang="cs-CZ" sz="4000" dirty="0" err="1"/>
              <a:t>Forlag</a:t>
            </a:r>
            <a:r>
              <a:rPr lang="cs-CZ" sz="4000" dirty="0"/>
              <a:t> 1990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ORDFORR</a:t>
            </a:r>
            <a:r>
              <a:rPr lang="nb-NO" b="1" dirty="0"/>
              <a:t>ÅDET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9205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Strukturering  </a:t>
            </a:r>
            <a:br>
              <a:rPr lang="nb-NO" dirty="0"/>
            </a:br>
            <a:r>
              <a:rPr lang="nb-NO" dirty="0"/>
              <a:t>av ordforrådet</a:t>
            </a:r>
            <a:br>
              <a:rPr lang="nb-NO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/>
              <a:t>1. etter ordfamilier (ordklasser)</a:t>
            </a:r>
          </a:p>
          <a:p>
            <a:r>
              <a:rPr lang="nb-NO" dirty="0"/>
              <a:t>2. Etter betydning (synonymer, semantisk gradering)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02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ordklasser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/>
              <a:t>Substantiv......</a:t>
            </a:r>
            <a:r>
              <a:rPr lang="cs-CZ" dirty="0"/>
              <a:t>      65,7%</a:t>
            </a:r>
          </a:p>
          <a:p>
            <a:r>
              <a:rPr lang="cs-CZ" dirty="0"/>
              <a:t>Adjektiv……….       13%</a:t>
            </a:r>
          </a:p>
          <a:p>
            <a:r>
              <a:rPr lang="cs-CZ" dirty="0"/>
              <a:t>Verb…………….        13%</a:t>
            </a:r>
          </a:p>
          <a:p>
            <a:r>
              <a:rPr lang="cs-CZ" dirty="0" err="1"/>
              <a:t>Andre</a:t>
            </a:r>
            <a:r>
              <a:rPr lang="cs-CZ" dirty="0"/>
              <a:t> </a:t>
            </a:r>
            <a:r>
              <a:rPr lang="cs-CZ" dirty="0" err="1"/>
              <a:t>ordklasser</a:t>
            </a:r>
            <a:r>
              <a:rPr lang="cs-CZ" dirty="0"/>
              <a:t>….8,2%</a:t>
            </a:r>
          </a:p>
        </p:txBody>
      </p:sp>
    </p:spTree>
    <p:extLst>
      <p:ext uri="{BB962C8B-B14F-4D97-AF65-F5344CB8AC3E}">
        <p14:creationId xmlns:p14="http://schemas.microsoft.com/office/powerpoint/2010/main" val="31957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Ordforrådets omfang...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b="1" dirty="0">
                <a:solidFill>
                  <a:srgbClr val="00B050"/>
                </a:solidFill>
              </a:rPr>
              <a:t>Avledning – derivasjon</a:t>
            </a:r>
          </a:p>
          <a:p>
            <a:r>
              <a:rPr lang="nb-NO" dirty="0">
                <a:solidFill>
                  <a:srgbClr val="FF0000"/>
                </a:solidFill>
              </a:rPr>
              <a:t>Sammensetning – kompositum</a:t>
            </a:r>
          </a:p>
          <a:p>
            <a:endParaRPr lang="nb-NO" dirty="0"/>
          </a:p>
          <a:p>
            <a:r>
              <a:rPr lang="nb-NO" dirty="0">
                <a:solidFill>
                  <a:srgbClr val="00B0F0"/>
                </a:solidFill>
              </a:rPr>
              <a:t>FORLEDD</a:t>
            </a:r>
            <a:r>
              <a:rPr lang="nb-NO" dirty="0"/>
              <a:t>  x  </a:t>
            </a:r>
            <a:r>
              <a:rPr lang="nb-NO" dirty="0">
                <a:solidFill>
                  <a:srgbClr val="FFC000"/>
                </a:solidFill>
              </a:rPr>
              <a:t>ETTERLED</a:t>
            </a:r>
          </a:p>
          <a:p>
            <a:r>
              <a:rPr lang="nb-NO" dirty="0">
                <a:solidFill>
                  <a:srgbClr val="00B0F0"/>
                </a:solidFill>
              </a:rPr>
              <a:t>Skrive</a:t>
            </a:r>
            <a:r>
              <a:rPr lang="nb-NO" dirty="0">
                <a:solidFill>
                  <a:srgbClr val="FFC000"/>
                </a:solidFill>
              </a:rPr>
              <a:t>maskin</a:t>
            </a:r>
          </a:p>
          <a:p>
            <a:r>
              <a:rPr lang="nb-NO" dirty="0">
                <a:solidFill>
                  <a:srgbClr val="00B0F0"/>
                </a:solidFill>
              </a:rPr>
              <a:t>Isbjørn</a:t>
            </a:r>
            <a:r>
              <a:rPr lang="nb-NO" dirty="0">
                <a:solidFill>
                  <a:srgbClr val="FFC000"/>
                </a:solidFill>
              </a:rPr>
              <a:t>jakt</a:t>
            </a:r>
          </a:p>
          <a:p>
            <a:r>
              <a:rPr lang="nb-NO" dirty="0">
                <a:solidFill>
                  <a:srgbClr val="00B0F0"/>
                </a:solidFill>
              </a:rPr>
              <a:t>dialekt</a:t>
            </a:r>
            <a:r>
              <a:rPr lang="nb-NO" dirty="0">
                <a:solidFill>
                  <a:srgbClr val="FFC000"/>
                </a:solidFill>
              </a:rPr>
              <a:t>ordbok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3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43408"/>
            <a:ext cx="5076000" cy="72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23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</TotalTime>
  <Words>68</Words>
  <Application>Microsoft Office PowerPoint</Application>
  <PresentationFormat>Předvádění na obrazovce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Century Schoolbook</vt:lpstr>
      <vt:lpstr>Wingdings</vt:lpstr>
      <vt:lpstr>Wingdings 2</vt:lpstr>
      <vt:lpstr>Arkýř</vt:lpstr>
      <vt:lpstr>OLAV HUSBY NORSKE ORD Friundervisningens Forlag 1990 </vt:lpstr>
      <vt:lpstr> Strukturering   av ordforrådet </vt:lpstr>
      <vt:lpstr>ordklasser</vt:lpstr>
      <vt:lpstr>Ordforrådets omfang...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Lexikologie norštiny</dc:title>
  <dc:creator>user</dc:creator>
  <cp:lastModifiedBy>Miluše Juříčková</cp:lastModifiedBy>
  <cp:revision>7</cp:revision>
  <dcterms:created xsi:type="dcterms:W3CDTF">2017-03-07T06:29:19Z</dcterms:created>
  <dcterms:modified xsi:type="dcterms:W3CDTF">2021-09-29T18:40:39Z</dcterms:modified>
</cp:coreProperties>
</file>